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71" r:id="rId4"/>
    <p:sldId id="295" r:id="rId5"/>
    <p:sldId id="296" r:id="rId6"/>
    <p:sldId id="298" r:id="rId7"/>
    <p:sldId id="287" r:id="rId8"/>
    <p:sldId id="267" r:id="rId9"/>
    <p:sldId id="299" r:id="rId10"/>
    <p:sldId id="300" r:id="rId11"/>
    <p:sldId id="301" r:id="rId12"/>
    <p:sldId id="302" r:id="rId13"/>
    <p:sldId id="261" r:id="rId14"/>
    <p:sldId id="29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5" d="100"/>
          <a:sy n="65" d="100"/>
        </p:scale>
        <p:origin x="72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8BF3-6EA6-4491-9768-F40927AE9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E33E-F376-41C2-96CF-F19ADBC06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7B975-9468-4631-A153-99ED96C1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4975C-5CEF-4B69-9412-7E5521D4D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A98C8-47F1-4836-B4D7-CB04E982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7013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813F0-BC93-4503-8A94-C3347F16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CF237-68CB-41F2-BB24-64BE96F55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61DD4-C347-4ECD-ACDF-B0E27D221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97CFF-26B3-43DB-80DC-D458FDA5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39F5C-1D7D-4316-93A3-1523CB26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463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600435-571E-41B5-8225-C6288FF22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DAC4AE-6275-4B73-80ED-D95BD8EB7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38669-7B9B-4A74-B1EC-7E366A9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67A91-3568-4EE7-A1F3-25CD6750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7A9F3-88B7-4BDE-85E4-613B41198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659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B34D7-119A-4B5F-87EB-B2637939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0C341-996C-4BF1-A018-577D1B92F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D8D70-C8E7-49D6-90B8-11BEDEBE6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F0DA7-FAFF-4E79-ADCE-E52ED189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E865C-9E0A-4424-A7FE-91D4C70AA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404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B298-497D-4AEC-AA22-6C712D15E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E98AC-19E4-4B14-9699-E29C1AC3D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BBDCF-0F49-4132-BF29-8AC26B138F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4CEF0-95DA-4910-8F00-CD9FD4C40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29C76-CD5C-45F1-BD01-AE7E0B936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75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65FC-5C2D-4747-B65B-36795206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D4F58-38F3-451B-B659-8F9FDEC58E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16625E-D4A3-4203-92C2-87DAE7129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9D626-C779-43D9-9990-1503999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6F412-10E9-4797-9ED7-9D371EC3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83CFB-C5FF-48A9-9638-6CA6CCFBD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349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92F46-D1C6-4800-A5C5-B5D096DF1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99E79-5FE9-4127-9A67-D3E261D73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9F99C-4D12-4E0C-A3D8-363B13951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DF8AC-5D08-4EB7-9420-E08D8CF62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92F406-97E0-4535-99C6-7A54A4C55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7059BA-4808-4773-AFCB-2C2F60CBCA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8C914C-5E00-43AD-A480-673F6B06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825E7-D9B4-4907-80B1-66DD5C64C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5300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B99D-73C4-4A29-8B8C-DC58FE3AD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6497BA-B5B4-4A4A-9AC5-C036A3EF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9A28D-2B06-46C3-9C25-D6950A85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F2FAB-D713-4E61-BBAC-28CC2EDD9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801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87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668E-2E4E-440A-8564-3CC653F20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EFE66-4DFE-42CB-BE45-B7511A56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F26E-96DF-4F86-993D-A8A4BFFEA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AA0B1-8AFC-442C-B093-BADB2BE6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53CE51-DB40-45CB-8565-A3962A720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FF777-10B8-4764-84C2-4F771F4A0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9142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0CF27-7720-402E-A2DC-61DEC7930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F94E17-E0F8-443C-9407-9E04A002A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AD045-A904-4B0B-BB46-5FB68D266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BA6A9-5807-42F1-A933-6E519D09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888EA-FA1C-489F-B500-FAE9A4B36FF0}" type="datetimeFigureOut">
              <a:rPr lang="vi-VN" smtClean="0"/>
              <a:pPr/>
              <a:t>12/12/2023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6023-F7F4-4D92-BD6D-B06293CF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399B1-5D09-42B3-B3B6-203FE0A4F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7D6A5-388B-4A98-8F79-0ECBC50C277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305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E8E4FB0-8BF2-9A7E-A6D2-877B8B8FA11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776" y="76789"/>
            <a:ext cx="1356085" cy="13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8.png"/><Relationship Id="rId4" Type="http://schemas.openxmlformats.org/officeDocument/2006/relationships/image" Target="../media/image19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174FE7-B1AF-4186-8F36-F5DDE71CEC48}"/>
              </a:ext>
            </a:extLst>
          </p:cNvPr>
          <p:cNvGrpSpPr>
            <a:grpSpLocks noChangeAspect="1"/>
          </p:cNvGrpSpPr>
          <p:nvPr/>
        </p:nvGrpSpPr>
        <p:grpSpPr>
          <a:xfrm>
            <a:off x="8672520" y="3402780"/>
            <a:ext cx="2994052" cy="5060720"/>
            <a:chOff x="8824687" y="3741413"/>
            <a:chExt cx="2994052" cy="5060720"/>
          </a:xfrm>
        </p:grpSpPr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F9066672-8D94-43F1-9331-D21B694E1F08}"/>
                </a:ext>
              </a:extLst>
            </p:cNvPr>
            <p:cNvSpPr/>
            <p:nvPr/>
          </p:nvSpPr>
          <p:spPr>
            <a:xfrm rot="3090814">
              <a:off x="8230290" y="6011207"/>
              <a:ext cx="4527790" cy="1054062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047025 w 6218310"/>
                <a:gd name="connsiteY3" fmla="*/ 932029 h 1576943"/>
                <a:gd name="connsiteX4" fmla="*/ 0 w 6218310"/>
                <a:gd name="connsiteY4" fmla="*/ 0 h 1576943"/>
                <a:gd name="connsiteX0" fmla="*/ 0 w 6170011"/>
                <a:gd name="connsiteY0" fmla="*/ 0 h 994922"/>
                <a:gd name="connsiteX1" fmla="*/ 6170012 w 6170011"/>
                <a:gd name="connsiteY1" fmla="*/ 1936 h 994922"/>
                <a:gd name="connsiteX2" fmla="*/ 5757826 w 6170011"/>
                <a:gd name="connsiteY2" fmla="*/ 994922 h 994922"/>
                <a:gd name="connsiteX3" fmla="*/ 1047025 w 6170011"/>
                <a:gd name="connsiteY3" fmla="*/ 932029 h 994922"/>
                <a:gd name="connsiteX4" fmla="*/ 0 w 6170011"/>
                <a:gd name="connsiteY4" fmla="*/ 0 h 994922"/>
                <a:gd name="connsiteX0" fmla="*/ 0 w 6170012"/>
                <a:gd name="connsiteY0" fmla="*/ 0 h 932029"/>
                <a:gd name="connsiteX1" fmla="*/ 6170012 w 6170012"/>
                <a:gd name="connsiteY1" fmla="*/ 1936 h 932029"/>
                <a:gd name="connsiteX2" fmla="*/ 5716527 w 6170012"/>
                <a:gd name="connsiteY2" fmla="*/ 803423 h 932029"/>
                <a:gd name="connsiteX3" fmla="*/ 1047025 w 6170012"/>
                <a:gd name="connsiteY3" fmla="*/ 932029 h 932029"/>
                <a:gd name="connsiteX4" fmla="*/ 0 w 6170012"/>
                <a:gd name="connsiteY4" fmla="*/ 0 h 932029"/>
                <a:gd name="connsiteX0" fmla="*/ 0 w 5716527"/>
                <a:gd name="connsiteY0" fmla="*/ 122033 h 1054062"/>
                <a:gd name="connsiteX1" fmla="*/ 5262036 w 5716527"/>
                <a:gd name="connsiteY1" fmla="*/ 0 h 1054062"/>
                <a:gd name="connsiteX2" fmla="*/ 5716527 w 5716527"/>
                <a:gd name="connsiteY2" fmla="*/ 925456 h 1054062"/>
                <a:gd name="connsiteX3" fmla="*/ 1047025 w 5716527"/>
                <a:gd name="connsiteY3" fmla="*/ 1054062 h 1054062"/>
                <a:gd name="connsiteX4" fmla="*/ 0 w 5716527"/>
                <a:gd name="connsiteY4" fmla="*/ 122033 h 105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6527" h="1054062">
                  <a:moveTo>
                    <a:pt x="0" y="122033"/>
                  </a:moveTo>
                  <a:lnTo>
                    <a:pt x="5262036" y="0"/>
                  </a:lnTo>
                  <a:lnTo>
                    <a:pt x="5716527" y="925456"/>
                  </a:lnTo>
                  <a:lnTo>
                    <a:pt x="1047025" y="1054062"/>
                  </a:lnTo>
                  <a:lnTo>
                    <a:pt x="0" y="12203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4F16A7F8-5624-40B7-A69F-4499599CD84B}"/>
                </a:ext>
              </a:extLst>
            </p:cNvPr>
            <p:cNvSpPr/>
            <p:nvPr/>
          </p:nvSpPr>
          <p:spPr>
            <a:xfrm rot="3090814">
              <a:off x="9458106" y="5362997"/>
              <a:ext cx="3144324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D7E38FB0-3D2E-426D-B4B9-58E372A2F38F}"/>
                </a:ext>
              </a:extLst>
            </p:cNvPr>
            <p:cNvSpPr/>
            <p:nvPr/>
          </p:nvSpPr>
          <p:spPr>
            <a:xfrm rot="3090814">
              <a:off x="8415256" y="5456118"/>
              <a:ext cx="4925228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30" name="Picture 6" descr="Build, design, geometry, math, tool icon - Download on Iconfinder">
              <a:extLst>
                <a:ext uri="{FF2B5EF4-FFF2-40B4-BE49-F238E27FC236}">
                  <a16:creationId xmlns:a16="http://schemas.microsoft.com/office/drawing/2014/main" id="{878FBB16-E78E-4A45-A6E3-D5DDB0027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687" y="3741413"/>
              <a:ext cx="2249714" cy="2249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ED8107C-47E0-4BA9-A8CC-76801C6BF817}"/>
              </a:ext>
            </a:extLst>
          </p:cNvPr>
          <p:cNvGrpSpPr>
            <a:grpSpLocks noChangeAspect="1"/>
          </p:cNvGrpSpPr>
          <p:nvPr/>
        </p:nvGrpSpPr>
        <p:grpSpPr>
          <a:xfrm>
            <a:off x="4038662" y="3115339"/>
            <a:ext cx="4346290" cy="6807973"/>
            <a:chOff x="403897" y="2122462"/>
            <a:chExt cx="4346290" cy="680797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FC2AFB-CB78-463C-9E4F-16C8CE396248}"/>
                </a:ext>
              </a:extLst>
            </p:cNvPr>
            <p:cNvSpPr/>
            <p:nvPr/>
          </p:nvSpPr>
          <p:spPr>
            <a:xfrm rot="3090814">
              <a:off x="101769" y="4282017"/>
              <a:ext cx="6807973" cy="248886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76781"/>
                <a:gd name="connsiteY0" fmla="*/ 509523 h 2656114"/>
                <a:gd name="connsiteX1" fmla="*/ 6738896 w 6776781"/>
                <a:gd name="connsiteY1" fmla="*/ 0 h 2656114"/>
                <a:gd name="connsiteX2" fmla="*/ 6776781 w 6776781"/>
                <a:gd name="connsiteY2" fmla="*/ 2394188 h 2656114"/>
                <a:gd name="connsiteX3" fmla="*/ 1731468 w 6776781"/>
                <a:gd name="connsiteY3" fmla="*/ 2656114 h 2656114"/>
                <a:gd name="connsiteX4" fmla="*/ 0 w 6776781"/>
                <a:gd name="connsiteY4" fmla="*/ 509523 h 2656114"/>
                <a:gd name="connsiteX0" fmla="*/ 0 w 6776781"/>
                <a:gd name="connsiteY0" fmla="*/ 411255 h 2557846"/>
                <a:gd name="connsiteX1" fmla="*/ 6709442 w 6776781"/>
                <a:gd name="connsiteY1" fmla="*/ 0 h 2557846"/>
                <a:gd name="connsiteX2" fmla="*/ 6776781 w 6776781"/>
                <a:gd name="connsiteY2" fmla="*/ 2295920 h 2557846"/>
                <a:gd name="connsiteX3" fmla="*/ 1731468 w 6776781"/>
                <a:gd name="connsiteY3" fmla="*/ 2557846 h 2557846"/>
                <a:gd name="connsiteX4" fmla="*/ 0 w 6776781"/>
                <a:gd name="connsiteY4" fmla="*/ 411255 h 2557846"/>
                <a:gd name="connsiteX0" fmla="*/ 0 w 6776781"/>
                <a:gd name="connsiteY0" fmla="*/ 342272 h 2488863"/>
                <a:gd name="connsiteX1" fmla="*/ 6722741 w 6776781"/>
                <a:gd name="connsiteY1" fmla="*/ 0 h 2488863"/>
                <a:gd name="connsiteX2" fmla="*/ 6776781 w 6776781"/>
                <a:gd name="connsiteY2" fmla="*/ 2226937 h 2488863"/>
                <a:gd name="connsiteX3" fmla="*/ 1731468 w 6776781"/>
                <a:gd name="connsiteY3" fmla="*/ 2488863 h 2488863"/>
                <a:gd name="connsiteX4" fmla="*/ 0 w 6776781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7973" h="2488863">
                  <a:moveTo>
                    <a:pt x="0" y="342272"/>
                  </a:moveTo>
                  <a:lnTo>
                    <a:pt x="6722741" y="0"/>
                  </a:lnTo>
                  <a:lnTo>
                    <a:pt x="6807973" y="2047769"/>
                  </a:lnTo>
                  <a:lnTo>
                    <a:pt x="1731468" y="2488863"/>
                  </a:lnTo>
                  <a:lnTo>
                    <a:pt x="0" y="34227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Picture 20" descr="2,173 Protractor Compass Stock Photos, Pictures &amp;amp; Royalty-Free Images -  iStock">
              <a:extLst>
                <a:ext uri="{FF2B5EF4-FFF2-40B4-BE49-F238E27FC236}">
                  <a16:creationId xmlns:a16="http://schemas.microsoft.com/office/drawing/2014/main" id="{75DBA2D3-69B8-4F17-9910-1AB62E944E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497" b="89869" l="9967" r="89869">
                          <a14:foregroundMark x1="84477" y1="50980" x2="84477" y2="50980"/>
                          <a14:foregroundMark x1="84314" y1="50817" x2="84314" y2="50817"/>
                          <a14:foregroundMark x1="84150" y1="46405" x2="84150" y2="46405"/>
                          <a14:foregroundMark x1="83497" y1="42320" x2="83497" y2="42320"/>
                          <a14:foregroundMark x1="82516" y1="38399" x2="82516" y2="38399"/>
                          <a14:foregroundMark x1="80392" y1="34804" x2="80392" y2="34804"/>
                          <a14:foregroundMark x1="78431" y1="31863" x2="78431" y2="31863"/>
                          <a14:foregroundMark x1="76634" y1="28758" x2="76634" y2="28758"/>
                          <a14:foregroundMark x1="73693" y1="25980" x2="73693" y2="25980"/>
                          <a14:foregroundMark x1="70752" y1="23039" x2="70752" y2="23039"/>
                          <a14:foregroundMark x1="66993" y1="20425" x2="66993" y2="20425"/>
                          <a14:foregroundMark x1="63562" y1="18954" x2="63562" y2="18954"/>
                          <a14:foregroundMark x1="60458" y1="17484" x2="60458" y2="17484"/>
                          <a14:foregroundMark x1="55719" y1="16667" x2="55719" y2="16667"/>
                          <a14:foregroundMark x1="43791" y1="16830" x2="43791" y2="16830"/>
                          <a14:foregroundMark x1="39542" y1="16830" x2="39542" y2="16830"/>
                          <a14:foregroundMark x1="48366" y1="8497" x2="48366" y2="8497"/>
                          <a14:foregroundMark x1="33170" y1="21405" x2="33170" y2="21405"/>
                          <a14:foregroundMark x1="36438" y1="19118" x2="36438" y2="19118"/>
                          <a14:foregroundMark x1="29575" y1="22712" x2="29575" y2="22712"/>
                          <a14:foregroundMark x1="26634" y1="25654" x2="26634" y2="25654"/>
                          <a14:foregroundMark x1="23856" y1="28758" x2="23856" y2="28758"/>
                          <a14:foregroundMark x1="21405" y1="31863" x2="21405" y2="31863"/>
                          <a14:foregroundMark x1="19608" y1="35294" x2="19608" y2="35294"/>
                          <a14:foregroundMark x1="17484" y1="39216" x2="17484" y2="39216"/>
                          <a14:foregroundMark x1="16176" y1="42974" x2="16176" y2="42974"/>
                          <a14:foregroundMark x1="16176" y1="46895" x2="16176" y2="46895"/>
                          <a14:foregroundMark x1="20098" y1="66667" x2="20098" y2="66667"/>
                          <a14:foregroundMark x1="22386" y1="69935" x2="22386" y2="69935"/>
                          <a14:foregroundMark x1="25000" y1="73039" x2="25000" y2="73039"/>
                          <a14:foregroundMark x1="27614" y1="75163" x2="27614" y2="75163"/>
                          <a14:foregroundMark x1="42484" y1="83333" x2="42484" y2="83333"/>
                          <a14:foregroundMark x1="46405" y1="83824" x2="46405" y2="83824"/>
                          <a14:foregroundMark x1="50000" y1="83660" x2="50000" y2="83660"/>
                          <a14:foregroundMark x1="54902" y1="83660" x2="54902" y2="83660"/>
                          <a14:foregroundMark x1="57843" y1="83987" x2="57843" y2="83987"/>
                          <a14:foregroundMark x1="61601" y1="82353" x2="61601" y2="82353"/>
                          <a14:foregroundMark x1="71895" y1="75817" x2="71895" y2="75817"/>
                          <a14:foregroundMark x1="75490" y1="72549" x2="75490" y2="72549"/>
                          <a14:foregroundMark x1="77451" y1="70588" x2="77451" y2="70588"/>
                          <a14:foregroundMark x1="80229" y1="66176" x2="80229" y2="66176"/>
                          <a14:backgroundMark x1="44118" y1="34967" x2="44118" y2="34967"/>
                          <a14:backgroundMark x1="56699" y1="35294" x2="56699" y2="352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97" y="2568869"/>
              <a:ext cx="3313957" cy="331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99EFFE-4C12-4FD9-83C3-ABB3054A3E24}"/>
              </a:ext>
            </a:extLst>
          </p:cNvPr>
          <p:cNvGrpSpPr>
            <a:grpSpLocks noChangeAspect="1"/>
          </p:cNvGrpSpPr>
          <p:nvPr/>
        </p:nvGrpSpPr>
        <p:grpSpPr>
          <a:xfrm>
            <a:off x="199068" y="3408808"/>
            <a:ext cx="3969624" cy="5672776"/>
            <a:chOff x="760715" y="3741413"/>
            <a:chExt cx="3969624" cy="5672776"/>
          </a:xfrm>
        </p:grpSpPr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0C9B8D8D-0B48-4549-B897-A1FEFF4773C0}"/>
                </a:ext>
              </a:extLst>
            </p:cNvPr>
            <p:cNvSpPr/>
            <p:nvPr/>
          </p:nvSpPr>
          <p:spPr>
            <a:xfrm rot="3090814">
              <a:off x="1265440" y="5949290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0838E329-1520-4A75-9E1F-592BBBA54930}"/>
                </a:ext>
              </a:extLst>
            </p:cNvPr>
            <p:cNvSpPr/>
            <p:nvPr/>
          </p:nvSpPr>
          <p:spPr>
            <a:xfrm rot="3090814">
              <a:off x="542168" y="5605085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Picture 8" descr="Mathematical theory Icon - Download in Colored Outline Style">
              <a:extLst>
                <a:ext uri="{FF2B5EF4-FFF2-40B4-BE49-F238E27FC236}">
                  <a16:creationId xmlns:a16="http://schemas.microsoft.com/office/drawing/2014/main" id="{93A6D686-5254-4188-AFAF-210C7C4A7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715" y="3741413"/>
              <a:ext cx="2059337" cy="205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0B6D5F-8200-4C60-998A-B8681808D517}"/>
              </a:ext>
            </a:extLst>
          </p:cNvPr>
          <p:cNvGrpSpPr>
            <a:grpSpLocks noChangeAspect="1"/>
          </p:cNvGrpSpPr>
          <p:nvPr/>
        </p:nvGrpSpPr>
        <p:grpSpPr>
          <a:xfrm>
            <a:off x="2058240" y="4194541"/>
            <a:ext cx="4404950" cy="6927452"/>
            <a:chOff x="2626215" y="4328271"/>
            <a:chExt cx="4404950" cy="6927452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AFB1503-37F6-43C3-9C6A-2A5548825661}"/>
                </a:ext>
              </a:extLst>
            </p:cNvPr>
            <p:cNvSpPr/>
            <p:nvPr/>
          </p:nvSpPr>
          <p:spPr>
            <a:xfrm rot="3090814">
              <a:off x="2265207" y="6489765"/>
              <a:ext cx="6738896" cy="2793020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808950"/>
                <a:gd name="connsiteX1" fmla="*/ 6738896 w 6738896"/>
                <a:gd name="connsiteY1" fmla="*/ 0 h 2808950"/>
                <a:gd name="connsiteX2" fmla="*/ 6738896 w 6738896"/>
                <a:gd name="connsiteY2" fmla="*/ 2656114 h 2808950"/>
                <a:gd name="connsiteX3" fmla="*/ 664286 w 6738896"/>
                <a:gd name="connsiteY3" fmla="*/ 2808950 h 2808950"/>
                <a:gd name="connsiteX4" fmla="*/ 0 w 6738896"/>
                <a:gd name="connsiteY4" fmla="*/ 509523 h 2808950"/>
                <a:gd name="connsiteX0" fmla="*/ 0 w 6738896"/>
                <a:gd name="connsiteY0" fmla="*/ 509523 h 2793020"/>
                <a:gd name="connsiteX1" fmla="*/ 6738896 w 6738896"/>
                <a:gd name="connsiteY1" fmla="*/ 0 h 2793020"/>
                <a:gd name="connsiteX2" fmla="*/ 6738896 w 6738896"/>
                <a:gd name="connsiteY2" fmla="*/ 2656114 h 2793020"/>
                <a:gd name="connsiteX3" fmla="*/ 685064 w 6738896"/>
                <a:gd name="connsiteY3" fmla="*/ 2793020 h 2793020"/>
                <a:gd name="connsiteX4" fmla="*/ 0 w 6738896"/>
                <a:gd name="connsiteY4" fmla="*/ 509523 h 279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8896" h="2793020">
                  <a:moveTo>
                    <a:pt x="0" y="509523"/>
                  </a:moveTo>
                  <a:lnTo>
                    <a:pt x="6738896" y="0"/>
                  </a:lnTo>
                  <a:lnTo>
                    <a:pt x="6738896" y="2656114"/>
                  </a:lnTo>
                  <a:lnTo>
                    <a:pt x="685064" y="2793020"/>
                  </a:lnTo>
                  <a:lnTo>
                    <a:pt x="0" y="50952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Picture 10" descr="Theory Icon - Download in Colored Outline Style">
              <a:extLst>
                <a:ext uri="{FF2B5EF4-FFF2-40B4-BE49-F238E27FC236}">
                  <a16:creationId xmlns:a16="http://schemas.microsoft.com/office/drawing/2014/main" id="{6934E668-9E38-4E19-9EC6-5F1005726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6215" y="4328271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232065-10DF-4552-BC24-789ECCF54EC0}"/>
              </a:ext>
            </a:extLst>
          </p:cNvPr>
          <p:cNvGrpSpPr>
            <a:grpSpLocks noChangeAspect="1"/>
          </p:cNvGrpSpPr>
          <p:nvPr/>
        </p:nvGrpSpPr>
        <p:grpSpPr>
          <a:xfrm>
            <a:off x="1197429" y="1001486"/>
            <a:ext cx="508000" cy="508000"/>
            <a:chOff x="1197429" y="1001486"/>
            <a:chExt cx="508000" cy="50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4716578-813F-4FA8-A324-365FED6C01E9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C12B10A-FA5A-47FC-B4DF-62F0B58B1DE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50816D-6150-48F5-B7E0-E71466ABD5C1}"/>
              </a:ext>
            </a:extLst>
          </p:cNvPr>
          <p:cNvGrpSpPr>
            <a:grpSpLocks noChangeAspect="1"/>
          </p:cNvGrpSpPr>
          <p:nvPr/>
        </p:nvGrpSpPr>
        <p:grpSpPr>
          <a:xfrm rot="2160911">
            <a:off x="10383747" y="432596"/>
            <a:ext cx="274136" cy="274136"/>
            <a:chOff x="1197429" y="1001486"/>
            <a:chExt cx="508000" cy="50800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1AAAC5D-6362-4E75-9E26-678D64EA49CC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A916B83-6112-429A-AAE4-E4154D8194F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478A3C-281F-48C8-9392-740D3FA1835E}"/>
              </a:ext>
            </a:extLst>
          </p:cNvPr>
          <p:cNvGrpSpPr>
            <a:grpSpLocks noChangeAspect="1"/>
          </p:cNvGrpSpPr>
          <p:nvPr/>
        </p:nvGrpSpPr>
        <p:grpSpPr>
          <a:xfrm rot="20744575">
            <a:off x="199510" y="4533925"/>
            <a:ext cx="414328" cy="414328"/>
            <a:chOff x="1197429" y="1001486"/>
            <a:chExt cx="508000" cy="50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9BDBD18-D162-47B0-BA32-C7351CC3E14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B94B32F-7D7E-4C7D-A215-D713669740C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A93956E-FF8F-43AE-9924-646A2E2D3225}"/>
              </a:ext>
            </a:extLst>
          </p:cNvPr>
          <p:cNvCxnSpPr>
            <a:cxnSpLocks noChangeAspect="1"/>
          </p:cNvCxnSpPr>
          <p:nvPr/>
        </p:nvCxnSpPr>
        <p:spPr>
          <a:xfrm>
            <a:off x="9413885" y="2541572"/>
            <a:ext cx="2483548" cy="2762546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5A3EF8-0152-4069-B938-D207303D4B06}"/>
              </a:ext>
            </a:extLst>
          </p:cNvPr>
          <p:cNvCxnSpPr>
            <a:cxnSpLocks noChangeAspect="1"/>
          </p:cNvCxnSpPr>
          <p:nvPr/>
        </p:nvCxnSpPr>
        <p:spPr>
          <a:xfrm>
            <a:off x="10411188" y="344915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55C44E5-EBFE-4C34-80B6-E385BC5E346C}"/>
              </a:ext>
            </a:extLst>
          </p:cNvPr>
          <p:cNvCxnSpPr>
            <a:cxnSpLocks noChangeAspect="1"/>
          </p:cNvCxnSpPr>
          <p:nvPr/>
        </p:nvCxnSpPr>
        <p:spPr>
          <a:xfrm>
            <a:off x="10695387" y="411982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5F357799-4A43-4BB0-8452-878B415D3E54}"/>
              </a:ext>
            </a:extLst>
          </p:cNvPr>
          <p:cNvSpPr>
            <a:spLocks noChangeAspect="1"/>
          </p:cNvSpPr>
          <p:nvPr/>
        </p:nvSpPr>
        <p:spPr>
          <a:xfrm rot="20660286">
            <a:off x="10425018" y="419268"/>
            <a:ext cx="352786" cy="352786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BF50C85-241D-4C34-999C-E92D0BC939B7}"/>
              </a:ext>
            </a:extLst>
          </p:cNvPr>
          <p:cNvSpPr>
            <a:spLocks noChangeAspect="1"/>
          </p:cNvSpPr>
          <p:nvPr/>
        </p:nvSpPr>
        <p:spPr>
          <a:xfrm>
            <a:off x="1672435" y="1360985"/>
            <a:ext cx="286989" cy="28698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D3B1D6-0B7B-45FD-A9AD-9A4290DE2C1C}"/>
              </a:ext>
            </a:extLst>
          </p:cNvPr>
          <p:cNvCxnSpPr>
            <a:cxnSpLocks noChangeAspect="1"/>
          </p:cNvCxnSpPr>
          <p:nvPr/>
        </p:nvCxnSpPr>
        <p:spPr>
          <a:xfrm>
            <a:off x="256135" y="4430161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DD6D63D-3EE3-4C4C-8959-D9B037C05291}"/>
              </a:ext>
            </a:extLst>
          </p:cNvPr>
          <p:cNvCxnSpPr>
            <a:cxnSpLocks noChangeAspect="1"/>
          </p:cNvCxnSpPr>
          <p:nvPr/>
        </p:nvCxnSpPr>
        <p:spPr>
          <a:xfrm>
            <a:off x="690001" y="508177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F863526-8332-47AD-8DAC-B3894557E8EE}"/>
              </a:ext>
            </a:extLst>
          </p:cNvPr>
          <p:cNvCxnSpPr>
            <a:cxnSpLocks noChangeAspect="1"/>
          </p:cNvCxnSpPr>
          <p:nvPr/>
        </p:nvCxnSpPr>
        <p:spPr>
          <a:xfrm>
            <a:off x="7657618" y="415309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F18CE68-CD5A-41AB-87F5-CC9845B74C3F}"/>
              </a:ext>
            </a:extLst>
          </p:cNvPr>
          <p:cNvCxnSpPr>
            <a:cxnSpLocks noChangeAspect="1"/>
          </p:cNvCxnSpPr>
          <p:nvPr/>
        </p:nvCxnSpPr>
        <p:spPr>
          <a:xfrm>
            <a:off x="7770724" y="4369820"/>
            <a:ext cx="732547" cy="814840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B19C13C-1C3E-4AC5-9C4D-BCB749683CCD}"/>
              </a:ext>
            </a:extLst>
          </p:cNvPr>
          <p:cNvCxnSpPr>
            <a:cxnSpLocks noChangeAspect="1"/>
          </p:cNvCxnSpPr>
          <p:nvPr/>
        </p:nvCxnSpPr>
        <p:spPr>
          <a:xfrm>
            <a:off x="533628" y="772256"/>
            <a:ext cx="1790896" cy="199208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0AA75C9-AC11-49AE-A184-BE8B843DFEC8}"/>
              </a:ext>
            </a:extLst>
          </p:cNvPr>
          <p:cNvCxnSpPr>
            <a:cxnSpLocks noChangeAspect="1"/>
          </p:cNvCxnSpPr>
          <p:nvPr/>
        </p:nvCxnSpPr>
        <p:spPr>
          <a:xfrm>
            <a:off x="1509329" y="167960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2766962B-ED49-49F7-B9E1-58A9495E12B4}"/>
              </a:ext>
            </a:extLst>
          </p:cNvPr>
          <p:cNvSpPr>
            <a:spLocks noChangeAspect="1"/>
          </p:cNvSpPr>
          <p:nvPr/>
        </p:nvSpPr>
        <p:spPr>
          <a:xfrm>
            <a:off x="1061644" y="2050682"/>
            <a:ext cx="135785" cy="135785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367A5D-AF9B-4EC0-A141-8A692054026C}"/>
              </a:ext>
            </a:extLst>
          </p:cNvPr>
          <p:cNvGrpSpPr>
            <a:grpSpLocks noChangeAspect="1"/>
          </p:cNvGrpSpPr>
          <p:nvPr/>
        </p:nvGrpSpPr>
        <p:grpSpPr>
          <a:xfrm rot="18900000">
            <a:off x="848113" y="1700784"/>
            <a:ext cx="303191" cy="303191"/>
            <a:chOff x="1197429" y="1001486"/>
            <a:chExt cx="508000" cy="50800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55385E2-9AB4-4F67-A881-630D6801BA1D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ACE73FA-F4CE-4496-A661-3E5B7501956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8EB28CD-CB0A-4308-91D7-0F57168F700D}"/>
              </a:ext>
            </a:extLst>
          </p:cNvPr>
          <p:cNvCxnSpPr>
            <a:cxnSpLocks noChangeAspect="1"/>
          </p:cNvCxnSpPr>
          <p:nvPr/>
        </p:nvCxnSpPr>
        <p:spPr>
          <a:xfrm>
            <a:off x="9762276" y="195654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1418BB3-9400-49C5-9238-815F9D914CA8}"/>
              </a:ext>
            </a:extLst>
          </p:cNvPr>
          <p:cNvCxnSpPr>
            <a:cxnSpLocks noChangeAspect="1"/>
          </p:cNvCxnSpPr>
          <p:nvPr/>
        </p:nvCxnSpPr>
        <p:spPr>
          <a:xfrm>
            <a:off x="9932738" y="462401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4E31E11-90EE-4794-8D04-E93FC5683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98120" y="5040865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Math Icon from Education Pack | Free Download">
            <a:extLst>
              <a:ext uri="{FF2B5EF4-FFF2-40B4-BE49-F238E27FC236}">
                <a16:creationId xmlns:a16="http://schemas.microsoft.com/office/drawing/2014/main" id="{039D9DFB-61E3-4FA8-9413-B6FA299C0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2" y="514007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68765FD4-B33F-4E03-A6EF-BA652F705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A20661A7-1976-4C72-B11D-6594034B2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92E8FDB-2810-4534-802C-668CE6D981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1678" y="5184660"/>
            <a:ext cx="2274005" cy="1591194"/>
          </a:xfrm>
          <a:prstGeom prst="rect">
            <a:avLst/>
          </a:prstGeom>
        </p:spPr>
      </p:pic>
      <p:pic>
        <p:nvPicPr>
          <p:cNvPr id="71" name="Picture 18" descr="Bow Compass School Illustration Transparent PNG &amp;amp; SVG Vector">
            <a:extLst>
              <a:ext uri="{FF2B5EF4-FFF2-40B4-BE49-F238E27FC236}">
                <a16:creationId xmlns:a16="http://schemas.microsoft.com/office/drawing/2014/main" id="{D4F81688-A6F1-4367-B9E5-F2A3B9DC6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836" y="200640"/>
            <a:ext cx="2738938" cy="27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0" descr="Design, drawing, geometry, math, ruler, stationery, tools icon - Download  on Iconfinder">
            <a:extLst>
              <a:ext uri="{FF2B5EF4-FFF2-40B4-BE49-F238E27FC236}">
                <a16:creationId xmlns:a16="http://schemas.microsoft.com/office/drawing/2014/main" id="{9D38ABDD-4402-4C7A-93A8-862AB52EC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1" y="196163"/>
            <a:ext cx="1376202" cy="13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Calculator Card - Assistive Cards">
            <a:extLst>
              <a:ext uri="{FF2B5EF4-FFF2-40B4-BE49-F238E27FC236}">
                <a16:creationId xmlns:a16="http://schemas.microsoft.com/office/drawing/2014/main" id="{C8E4602A-D860-40E4-9194-5F28E7B7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302" y="250131"/>
            <a:ext cx="909006" cy="9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Gray calculator illustration, brand logo font, Calculator, rectangle,  computer, logo png | PNGWing">
            <a:extLst>
              <a:ext uri="{FF2B5EF4-FFF2-40B4-BE49-F238E27FC236}">
                <a16:creationId xmlns:a16="http://schemas.microsoft.com/office/drawing/2014/main" id="{CF8A33ED-62BB-4BCC-9120-FF9EEB323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96" b="98043" l="10000" r="90000">
                        <a14:foregroundMark x1="26413" y1="10000" x2="26413" y2="10000"/>
                        <a14:foregroundMark x1="23587" y1="10000" x2="24130" y2="65326"/>
                        <a14:foregroundMark x1="24130" y1="65326" x2="25000" y2="69130"/>
                        <a14:foregroundMark x1="41957" y1="27500" x2="48587" y2="75000"/>
                        <a14:foregroundMark x1="48587" y1="75000" x2="48587" y2="75000"/>
                        <a14:foregroundMark x1="57174" y1="25870" x2="70000" y2="74130"/>
                        <a14:foregroundMark x1="31957" y1="35543" x2="45000" y2="82826"/>
                        <a14:foregroundMark x1="23370" y1="76630" x2="22609" y2="84022"/>
                        <a14:foregroundMark x1="22609" y1="84022" x2="35326" y2="94457"/>
                        <a14:foregroundMark x1="35326" y1="94457" x2="61630" y2="89130"/>
                        <a14:foregroundMark x1="77826" y1="90326" x2="75109" y2="53478"/>
                        <a14:foregroundMark x1="75109" y1="53478" x2="68043" y2="45000"/>
                        <a14:foregroundMark x1="66630" y1="68913" x2="68370" y2="82826"/>
                        <a14:foregroundMark x1="56413" y1="70543" x2="65543" y2="74674"/>
                        <a14:foregroundMark x1="57826" y1="68370" x2="58913" y2="75000"/>
                        <a14:foregroundMark x1="72826" y1="69130" x2="74348" y2="76522"/>
                        <a14:foregroundMark x1="74348" y1="76522" x2="71957" y2="83261"/>
                        <a14:foregroundMark x1="71957" y1="83261" x2="69674" y2="84130"/>
                        <a14:foregroundMark x1="58913" y1="74457" x2="63913" y2="85000"/>
                        <a14:foregroundMark x1="63913" y1="85000" x2="64457" y2="85000"/>
                        <a14:foregroundMark x1="64674" y1="77826" x2="60543" y2="79130"/>
                        <a14:foregroundMark x1="36413" y1="81087" x2="27609" y2="77391"/>
                        <a14:foregroundMark x1="27609" y1="77391" x2="25000" y2="70435"/>
                        <a14:foregroundMark x1="25000" y1="70435" x2="32174" y2="69565"/>
                        <a14:foregroundMark x1="32174" y1="69565" x2="33043" y2="70870"/>
                        <a14:foregroundMark x1="28370" y1="38370" x2="28370" y2="54130"/>
                        <a14:foregroundMark x1="35000" y1="8913" x2="42609" y2="8370"/>
                        <a14:foregroundMark x1="42609" y1="8370" x2="58043" y2="9130"/>
                        <a14:foregroundMark x1="68043" y1="6413" x2="74674" y2="38043"/>
                        <a14:foregroundMark x1="59457" y1="40870" x2="59457" y2="63370"/>
                        <a14:foregroundMark x1="59457" y1="63370" x2="59457" y2="63370"/>
                        <a14:foregroundMark x1="38370" y1="53043" x2="31413" y2="68370"/>
                        <a14:foregroundMark x1="36413" y1="73587" x2="36957" y2="88913"/>
                        <a14:foregroundMark x1="60000" y1="79674" x2="72500" y2="96413"/>
                        <a14:foregroundMark x1="72500" y1="96413" x2="72500" y2="96413"/>
                        <a14:foregroundMark x1="48043" y1="98043" x2="63913" y2="98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18" y="1875973"/>
            <a:ext cx="1358126" cy="135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8" descr="Free Icon | Math book">
            <a:extLst>
              <a:ext uri="{FF2B5EF4-FFF2-40B4-BE49-F238E27FC236}">
                <a16:creationId xmlns:a16="http://schemas.microsoft.com/office/drawing/2014/main" id="{6ADD8F2A-7E4F-4B96-9B67-E6C228A4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8572">
            <a:off x="10520382" y="3017434"/>
            <a:ext cx="1498963" cy="14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图片 6" descr="图片包含 物体&#10;&#10;描述已自动生成">
            <a:extLst>
              <a:ext uri="{FF2B5EF4-FFF2-40B4-BE49-F238E27FC236}">
                <a16:creationId xmlns:a16="http://schemas.microsoft.com/office/drawing/2014/main" id="{90D890B8-078E-4CD6-878B-2B546AE87D4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44" y="3830696"/>
            <a:ext cx="2185699" cy="15423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A9E413-D3B3-3939-0DAB-C03943A763C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96283" y="-221436"/>
            <a:ext cx="3981033" cy="17192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1D233F-F73F-A0AB-948A-94528DC9A8B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9982" y="1669044"/>
            <a:ext cx="8894835" cy="27007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6E5E8E-F6EB-3DA3-E1DE-582AE4C5A6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54559" y="878915"/>
            <a:ext cx="4511431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409574" y="314326"/>
            <a:ext cx="11458575" cy="6219824"/>
          </a:xfrm>
          <a:prstGeom prst="roundRect">
            <a:avLst>
              <a:gd name="adj" fmla="val 719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8998D-4B66-E57A-6CB1-28CD04F16E06}"/>
              </a:ext>
            </a:extLst>
          </p:cNvPr>
          <p:cNvSpPr txBox="1"/>
          <p:nvPr/>
        </p:nvSpPr>
        <p:spPr>
          <a:xfrm>
            <a:off x="1238250" y="304800"/>
            <a:ext cx="10439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 giáo cắt một sợi dây lụa thành 6 đoạn dây dài bằng nhau để đưa cho 6 bạn tham gia tiết mục múa của lớp. Hỏi mỗi đoạn dây đó chiếm mấy phần sợi dây?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9C2A48-AAD8-5202-56DA-125BE4E58494}"/>
              </a:ext>
            </a:extLst>
          </p:cNvPr>
          <p:cNvSpPr/>
          <p:nvPr/>
        </p:nvSpPr>
        <p:spPr>
          <a:xfrm>
            <a:off x="609600" y="514350"/>
            <a:ext cx="628650" cy="561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D94A44-31C5-309E-2582-E8075A7DF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919288"/>
            <a:ext cx="8839200" cy="36295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39D651-C4B6-9085-F1CB-DACAAF9573B1}"/>
                  </a:ext>
                </a:extLst>
              </p:cNvPr>
              <p:cNvSpPr txBox="1"/>
              <p:nvPr/>
            </p:nvSpPr>
            <p:spPr>
              <a:xfrm>
                <a:off x="2152650" y="5514975"/>
                <a:ext cx="8391525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Mỗi đoạn dây đó chiếm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sợi dây </a:t>
                </a:r>
                <a:endPara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39D651-C4B6-9085-F1CB-DACAAF957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5514975"/>
                <a:ext cx="8391525" cy="978538"/>
              </a:xfrm>
              <a:prstGeom prst="rect">
                <a:avLst/>
              </a:prstGeom>
              <a:blipFill>
                <a:blip r:embed="rId3"/>
                <a:stretch>
                  <a:fillRect l="-2542"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5602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43496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!!22222">
            <a:extLst>
              <a:ext uri="{FF2B5EF4-FFF2-40B4-BE49-F238E27FC236}">
                <a16:creationId xmlns:a16="http://schemas.microsoft.com/office/drawing/2014/main" id="{F1A6BB08-DB18-47C1-B3FB-BFF7BE4B524E}"/>
              </a:ext>
            </a:extLst>
          </p:cNvPr>
          <p:cNvSpPr/>
          <p:nvPr/>
        </p:nvSpPr>
        <p:spPr>
          <a:xfrm>
            <a:off x="5683521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DF81873-00E5-4D70-8B33-FE489C4CEAB3}"/>
              </a:ext>
            </a:extLst>
          </p:cNvPr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732D516-3BA7-4875-AD5F-A7CEB66DFA8E}"/>
              </a:ext>
            </a:extLst>
          </p:cNvPr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44AC395-7986-4855-83F0-4C41728285FA}"/>
              </a:ext>
            </a:extLst>
          </p:cNvPr>
          <p:cNvSpPr/>
          <p:nvPr/>
        </p:nvSpPr>
        <p:spPr>
          <a:xfrm>
            <a:off x="38940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!!2222222">
            <a:extLst>
              <a:ext uri="{FF2B5EF4-FFF2-40B4-BE49-F238E27FC236}">
                <a16:creationId xmlns:a16="http://schemas.microsoft.com/office/drawing/2014/main" id="{336B72C8-ABEE-40CF-9BCB-34BC5069709C}"/>
              </a:ext>
            </a:extLst>
          </p:cNvPr>
          <p:cNvSpPr/>
          <p:nvPr/>
        </p:nvSpPr>
        <p:spPr>
          <a:xfrm>
            <a:off x="43654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9A30C1E-D081-421D-B5CA-C8C1F2C7EDE9}"/>
              </a:ext>
            </a:extLst>
          </p:cNvPr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BE2901-8DB4-46FF-BA8B-07E0651BE488}"/>
              </a:ext>
            </a:extLst>
          </p:cNvPr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Graphic 213">
            <a:extLst>
              <a:ext uri="{FF2B5EF4-FFF2-40B4-BE49-F238E27FC236}">
                <a16:creationId xmlns:a16="http://schemas.microsoft.com/office/drawing/2014/main" id="{F8D574BC-EB51-4313-A770-B78C2BAC4347}"/>
              </a:ext>
            </a:extLst>
          </p:cNvPr>
          <p:cNvSpPr/>
          <p:nvPr/>
        </p:nvSpPr>
        <p:spPr>
          <a:xfrm>
            <a:off x="949436" y="1691500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65170EE-7906-4EB7-8537-BEB57C21C100}"/>
              </a:ext>
            </a:extLst>
          </p:cNvPr>
          <p:cNvGrpSpPr/>
          <p:nvPr/>
        </p:nvGrpSpPr>
        <p:grpSpPr>
          <a:xfrm>
            <a:off x="314122" y="1548346"/>
            <a:ext cx="3264570" cy="3482759"/>
            <a:chOff x="3527222" y="1038225"/>
            <a:chExt cx="4430211" cy="4726306"/>
          </a:xfrm>
        </p:grpSpPr>
        <p:sp>
          <p:nvSpPr>
            <p:cNvPr id="215" name="Graphic 213">
              <a:extLst>
                <a:ext uri="{FF2B5EF4-FFF2-40B4-BE49-F238E27FC236}">
                  <a16:creationId xmlns:a16="http://schemas.microsoft.com/office/drawing/2014/main" id="{BA253324-4D3D-4198-AE96-7AA834360538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58978599-9EE6-472F-8150-145A4010B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8" name="Picture 2" descr="Calculator Card - Assistive Cards">
              <a:extLst>
                <a:ext uri="{FF2B5EF4-FFF2-40B4-BE49-F238E27FC236}">
                  <a16:creationId xmlns:a16="http://schemas.microsoft.com/office/drawing/2014/main" id="{0CC412EF-1CDC-45C4-8F8C-323415FB0A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C47A8B9-CBF1-4888-AAFC-DA31FA59934D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88F5C91-3075-4F0B-B7B6-0D9121707CC4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3" name="Graphic 213">
            <a:extLst>
              <a:ext uri="{FF2B5EF4-FFF2-40B4-BE49-F238E27FC236}">
                <a16:creationId xmlns:a16="http://schemas.microsoft.com/office/drawing/2014/main" id="{5FB27A1F-480E-49C8-94BD-174BDC877CF0}"/>
              </a:ext>
            </a:extLst>
          </p:cNvPr>
          <p:cNvSpPr/>
          <p:nvPr/>
        </p:nvSpPr>
        <p:spPr>
          <a:xfrm>
            <a:off x="655598" y="1740868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Isosceles Triangle 224">
            <a:extLst>
              <a:ext uri="{FF2B5EF4-FFF2-40B4-BE49-F238E27FC236}">
                <a16:creationId xmlns:a16="http://schemas.microsoft.com/office/drawing/2014/main" id="{D388D7D6-491D-4E25-A486-9766612C4FA6}"/>
              </a:ext>
            </a:extLst>
          </p:cNvPr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Isosceles Triangle 224">
            <a:extLst>
              <a:ext uri="{FF2B5EF4-FFF2-40B4-BE49-F238E27FC236}">
                <a16:creationId xmlns:a16="http://schemas.microsoft.com/office/drawing/2014/main" id="{66E8E1BE-8519-4E0F-AD29-9E8FB99CB8A5}"/>
              </a:ext>
            </a:extLst>
          </p:cNvPr>
          <p:cNvSpPr/>
          <p:nvPr/>
        </p:nvSpPr>
        <p:spPr>
          <a:xfrm rot="13007934">
            <a:off x="3457047" y="3363116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Isosceles Triangle 224">
            <a:extLst>
              <a:ext uri="{FF2B5EF4-FFF2-40B4-BE49-F238E27FC236}">
                <a16:creationId xmlns:a16="http://schemas.microsoft.com/office/drawing/2014/main" id="{B1B8B3B5-30C2-4A62-8116-3E97C7707FBA}"/>
              </a:ext>
            </a:extLst>
          </p:cNvPr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AE5A9EF-426F-4B2C-A73D-456D96A1A02A}"/>
              </a:ext>
            </a:extLst>
          </p:cNvPr>
          <p:cNvSpPr/>
          <p:nvPr/>
        </p:nvSpPr>
        <p:spPr>
          <a:xfrm>
            <a:off x="72169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BBF6CC3-EC06-4908-8AB9-11EE4848D1AF}"/>
              </a:ext>
            </a:extLst>
          </p:cNvPr>
          <p:cNvSpPr/>
          <p:nvPr/>
        </p:nvSpPr>
        <p:spPr>
          <a:xfrm>
            <a:off x="78749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A97C76-B64D-4878-A82F-7663F12CEE38}"/>
              </a:ext>
            </a:extLst>
          </p:cNvPr>
          <p:cNvGrpSpPr/>
          <p:nvPr/>
        </p:nvGrpSpPr>
        <p:grpSpPr>
          <a:xfrm rot="20504407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7BD4BEE-837E-4048-B682-7953F92E69EB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549FB08-6844-412B-8600-3779169FED96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61161F-E73D-4954-B2B4-E338AED2A921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459A5C5-977A-495D-8DA9-CD0093F61E65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4" y="-11302509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D2B572D-3543-43FD-BC9F-1BCCC6FA6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 rot="10800000">
            <a:off x="4207430" y="897979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47A9EA-7BA3-BE5C-9324-C78C00620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089" y="2222873"/>
            <a:ext cx="1037019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952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515584-6427-D373-BDCB-4E4FE8C5F1BF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A01FF5-CD4E-8F9C-F8A6-5A3840B29C2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ED4A5C-9779-6371-ACD7-AEF9E949ADEC}"/>
              </a:ext>
            </a:extLst>
          </p:cNvPr>
          <p:cNvSpPr/>
          <p:nvPr/>
        </p:nvSpPr>
        <p:spPr>
          <a:xfrm>
            <a:off x="409574" y="314326"/>
            <a:ext cx="11458575" cy="6219824"/>
          </a:xfrm>
          <a:prstGeom prst="roundRect">
            <a:avLst>
              <a:gd name="adj" fmla="val 719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076A31-C565-6A02-5D54-D247E04E8CEC}"/>
              </a:ext>
            </a:extLst>
          </p:cNvPr>
          <p:cNvSpPr txBox="1"/>
          <p:nvPr/>
        </p:nvSpPr>
        <p:spPr>
          <a:xfrm>
            <a:off x="1171575" y="476250"/>
            <a:ext cx="10439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phân số thích hợp là thương của mỗi phép chia.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7D8AB5-8FB9-9740-8B59-DE540A16A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050024"/>
            <a:ext cx="8424862" cy="51555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7FEE5E-AE74-32C5-2609-C7342FE4A4D7}"/>
              </a:ext>
            </a:extLst>
          </p:cNvPr>
          <p:cNvCxnSpPr/>
          <p:nvPr/>
        </p:nvCxnSpPr>
        <p:spPr>
          <a:xfrm>
            <a:off x="5124450" y="1933575"/>
            <a:ext cx="1714500" cy="12096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64E6CA-6B2F-8CCB-1671-EC70F65C6A33}"/>
              </a:ext>
            </a:extLst>
          </p:cNvPr>
          <p:cNvCxnSpPr>
            <a:cxnSpLocks/>
          </p:cNvCxnSpPr>
          <p:nvPr/>
        </p:nvCxnSpPr>
        <p:spPr>
          <a:xfrm>
            <a:off x="5172075" y="3095625"/>
            <a:ext cx="1685925" cy="25431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52E077-04D0-C70B-477F-554AAE6EA311}"/>
              </a:ext>
            </a:extLst>
          </p:cNvPr>
          <p:cNvCxnSpPr>
            <a:cxnSpLocks/>
          </p:cNvCxnSpPr>
          <p:nvPr/>
        </p:nvCxnSpPr>
        <p:spPr>
          <a:xfrm flipV="1">
            <a:off x="5143500" y="1866900"/>
            <a:ext cx="1704975" cy="25527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F5F49C3-D2F7-DC3F-32B3-EE41DCE32CCE}"/>
              </a:ext>
            </a:extLst>
          </p:cNvPr>
          <p:cNvCxnSpPr>
            <a:cxnSpLocks/>
          </p:cNvCxnSpPr>
          <p:nvPr/>
        </p:nvCxnSpPr>
        <p:spPr>
          <a:xfrm flipV="1">
            <a:off x="5162550" y="4352925"/>
            <a:ext cx="1685925" cy="13906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681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43496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!!22222">
            <a:extLst>
              <a:ext uri="{FF2B5EF4-FFF2-40B4-BE49-F238E27FC236}">
                <a16:creationId xmlns:a16="http://schemas.microsoft.com/office/drawing/2014/main" id="{F1A6BB08-DB18-47C1-B3FB-BFF7BE4B524E}"/>
              </a:ext>
            </a:extLst>
          </p:cNvPr>
          <p:cNvSpPr/>
          <p:nvPr/>
        </p:nvSpPr>
        <p:spPr>
          <a:xfrm>
            <a:off x="5683521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DF81873-00E5-4D70-8B33-FE489C4CEAB3}"/>
              </a:ext>
            </a:extLst>
          </p:cNvPr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732D516-3BA7-4875-AD5F-A7CEB66DFA8E}"/>
              </a:ext>
            </a:extLst>
          </p:cNvPr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44AC395-7986-4855-83F0-4C41728285FA}"/>
              </a:ext>
            </a:extLst>
          </p:cNvPr>
          <p:cNvSpPr/>
          <p:nvPr/>
        </p:nvSpPr>
        <p:spPr>
          <a:xfrm>
            <a:off x="38940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!!2222222">
            <a:extLst>
              <a:ext uri="{FF2B5EF4-FFF2-40B4-BE49-F238E27FC236}">
                <a16:creationId xmlns:a16="http://schemas.microsoft.com/office/drawing/2014/main" id="{336B72C8-ABEE-40CF-9BCB-34BC5069709C}"/>
              </a:ext>
            </a:extLst>
          </p:cNvPr>
          <p:cNvSpPr/>
          <p:nvPr/>
        </p:nvSpPr>
        <p:spPr>
          <a:xfrm>
            <a:off x="43654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9A30C1E-D081-421D-B5CA-C8C1F2C7EDE9}"/>
              </a:ext>
            </a:extLst>
          </p:cNvPr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BE2901-8DB4-46FF-BA8B-07E0651BE488}"/>
              </a:ext>
            </a:extLst>
          </p:cNvPr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Graphic 213">
            <a:extLst>
              <a:ext uri="{FF2B5EF4-FFF2-40B4-BE49-F238E27FC236}">
                <a16:creationId xmlns:a16="http://schemas.microsoft.com/office/drawing/2014/main" id="{F8D574BC-EB51-4313-A770-B78C2BAC4347}"/>
              </a:ext>
            </a:extLst>
          </p:cNvPr>
          <p:cNvSpPr/>
          <p:nvPr/>
        </p:nvSpPr>
        <p:spPr>
          <a:xfrm>
            <a:off x="949436" y="1691500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65170EE-7906-4EB7-8537-BEB57C21C100}"/>
              </a:ext>
            </a:extLst>
          </p:cNvPr>
          <p:cNvGrpSpPr/>
          <p:nvPr/>
        </p:nvGrpSpPr>
        <p:grpSpPr>
          <a:xfrm>
            <a:off x="314122" y="1519771"/>
            <a:ext cx="3264570" cy="3482759"/>
            <a:chOff x="3527222" y="1038225"/>
            <a:chExt cx="4430211" cy="4726306"/>
          </a:xfrm>
        </p:grpSpPr>
        <p:sp>
          <p:nvSpPr>
            <p:cNvPr id="215" name="Graphic 213">
              <a:extLst>
                <a:ext uri="{FF2B5EF4-FFF2-40B4-BE49-F238E27FC236}">
                  <a16:creationId xmlns:a16="http://schemas.microsoft.com/office/drawing/2014/main" id="{BA253324-4D3D-4198-AE96-7AA834360538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58978599-9EE6-472F-8150-145A4010B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8" name="Picture 2" descr="Calculator Card - Assistive Cards">
              <a:extLst>
                <a:ext uri="{FF2B5EF4-FFF2-40B4-BE49-F238E27FC236}">
                  <a16:creationId xmlns:a16="http://schemas.microsoft.com/office/drawing/2014/main" id="{0CC412EF-1CDC-45C4-8F8C-323415FB0A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C47A8B9-CBF1-4888-AAFC-DA31FA59934D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88F5C91-3075-4F0B-B7B6-0D9121707CC4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3" name="Graphic 213">
            <a:extLst>
              <a:ext uri="{FF2B5EF4-FFF2-40B4-BE49-F238E27FC236}">
                <a16:creationId xmlns:a16="http://schemas.microsoft.com/office/drawing/2014/main" id="{5FB27A1F-480E-49C8-94BD-174BDC877CF0}"/>
              </a:ext>
            </a:extLst>
          </p:cNvPr>
          <p:cNvSpPr/>
          <p:nvPr/>
        </p:nvSpPr>
        <p:spPr>
          <a:xfrm>
            <a:off x="655598" y="1740868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Isosceles Triangle 224">
            <a:extLst>
              <a:ext uri="{FF2B5EF4-FFF2-40B4-BE49-F238E27FC236}">
                <a16:creationId xmlns:a16="http://schemas.microsoft.com/office/drawing/2014/main" id="{D388D7D6-491D-4E25-A486-9766612C4FA6}"/>
              </a:ext>
            </a:extLst>
          </p:cNvPr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Isosceles Triangle 224">
            <a:extLst>
              <a:ext uri="{FF2B5EF4-FFF2-40B4-BE49-F238E27FC236}">
                <a16:creationId xmlns:a16="http://schemas.microsoft.com/office/drawing/2014/main" id="{66E8E1BE-8519-4E0F-AD29-9E8FB99CB8A5}"/>
              </a:ext>
            </a:extLst>
          </p:cNvPr>
          <p:cNvSpPr/>
          <p:nvPr/>
        </p:nvSpPr>
        <p:spPr>
          <a:xfrm rot="13007934">
            <a:off x="3457047" y="3363116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Isosceles Triangle 224">
            <a:extLst>
              <a:ext uri="{FF2B5EF4-FFF2-40B4-BE49-F238E27FC236}">
                <a16:creationId xmlns:a16="http://schemas.microsoft.com/office/drawing/2014/main" id="{B1B8B3B5-30C2-4A62-8116-3E97C7707FBA}"/>
              </a:ext>
            </a:extLst>
          </p:cNvPr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AE5A9EF-426F-4B2C-A73D-456D96A1A02A}"/>
              </a:ext>
            </a:extLst>
          </p:cNvPr>
          <p:cNvSpPr/>
          <p:nvPr/>
        </p:nvSpPr>
        <p:spPr>
          <a:xfrm>
            <a:off x="72169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BBF6CC3-EC06-4908-8AB9-11EE4848D1AF}"/>
              </a:ext>
            </a:extLst>
          </p:cNvPr>
          <p:cNvSpPr/>
          <p:nvPr/>
        </p:nvSpPr>
        <p:spPr>
          <a:xfrm>
            <a:off x="78749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402B82-EF15-4B75-AD48-36E25C9E700F}"/>
              </a:ext>
            </a:extLst>
          </p:cNvPr>
          <p:cNvSpPr txBox="1"/>
          <p:nvPr/>
        </p:nvSpPr>
        <p:spPr>
          <a:xfrm>
            <a:off x="2458299" y="2467057"/>
            <a:ext cx="103693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997664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43496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!!22222">
            <a:extLst>
              <a:ext uri="{FF2B5EF4-FFF2-40B4-BE49-F238E27FC236}">
                <a16:creationId xmlns:a16="http://schemas.microsoft.com/office/drawing/2014/main" id="{F1A6BB08-DB18-47C1-B3FB-BFF7BE4B524E}"/>
              </a:ext>
            </a:extLst>
          </p:cNvPr>
          <p:cNvSpPr/>
          <p:nvPr/>
        </p:nvSpPr>
        <p:spPr>
          <a:xfrm>
            <a:off x="5683521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DF81873-00E5-4D70-8B33-FE489C4CEAB3}"/>
              </a:ext>
            </a:extLst>
          </p:cNvPr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732D516-3BA7-4875-AD5F-A7CEB66DFA8E}"/>
              </a:ext>
            </a:extLst>
          </p:cNvPr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44AC395-7986-4855-83F0-4C41728285FA}"/>
              </a:ext>
            </a:extLst>
          </p:cNvPr>
          <p:cNvSpPr/>
          <p:nvPr/>
        </p:nvSpPr>
        <p:spPr>
          <a:xfrm>
            <a:off x="38940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!!2222222">
            <a:extLst>
              <a:ext uri="{FF2B5EF4-FFF2-40B4-BE49-F238E27FC236}">
                <a16:creationId xmlns:a16="http://schemas.microsoft.com/office/drawing/2014/main" id="{336B72C8-ABEE-40CF-9BCB-34BC5069709C}"/>
              </a:ext>
            </a:extLst>
          </p:cNvPr>
          <p:cNvSpPr/>
          <p:nvPr/>
        </p:nvSpPr>
        <p:spPr>
          <a:xfrm>
            <a:off x="43654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9A30C1E-D081-421D-B5CA-C8C1F2C7EDE9}"/>
              </a:ext>
            </a:extLst>
          </p:cNvPr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BE2901-8DB4-46FF-BA8B-07E0651BE488}"/>
              </a:ext>
            </a:extLst>
          </p:cNvPr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Graphic 213">
            <a:extLst>
              <a:ext uri="{FF2B5EF4-FFF2-40B4-BE49-F238E27FC236}">
                <a16:creationId xmlns:a16="http://schemas.microsoft.com/office/drawing/2014/main" id="{F8D574BC-EB51-4313-A770-B78C2BAC4347}"/>
              </a:ext>
            </a:extLst>
          </p:cNvPr>
          <p:cNvSpPr/>
          <p:nvPr/>
        </p:nvSpPr>
        <p:spPr>
          <a:xfrm>
            <a:off x="949436" y="1691500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65170EE-7906-4EB7-8537-BEB57C21C100}"/>
              </a:ext>
            </a:extLst>
          </p:cNvPr>
          <p:cNvGrpSpPr/>
          <p:nvPr/>
        </p:nvGrpSpPr>
        <p:grpSpPr>
          <a:xfrm>
            <a:off x="314122" y="1519771"/>
            <a:ext cx="3264570" cy="3482759"/>
            <a:chOff x="3527222" y="1038225"/>
            <a:chExt cx="4430211" cy="4726306"/>
          </a:xfrm>
        </p:grpSpPr>
        <p:sp>
          <p:nvSpPr>
            <p:cNvPr id="215" name="Graphic 213">
              <a:extLst>
                <a:ext uri="{FF2B5EF4-FFF2-40B4-BE49-F238E27FC236}">
                  <a16:creationId xmlns:a16="http://schemas.microsoft.com/office/drawing/2014/main" id="{BA253324-4D3D-4198-AE96-7AA834360538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58978599-9EE6-472F-8150-145A4010B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8" name="Picture 2" descr="Calculator Card - Assistive Cards">
              <a:extLst>
                <a:ext uri="{FF2B5EF4-FFF2-40B4-BE49-F238E27FC236}">
                  <a16:creationId xmlns:a16="http://schemas.microsoft.com/office/drawing/2014/main" id="{0CC412EF-1CDC-45C4-8F8C-323415FB0A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C47A8B9-CBF1-4888-AAFC-DA31FA59934D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88F5C91-3075-4F0B-B7B6-0D9121707CC4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3" name="Graphic 213">
            <a:extLst>
              <a:ext uri="{FF2B5EF4-FFF2-40B4-BE49-F238E27FC236}">
                <a16:creationId xmlns:a16="http://schemas.microsoft.com/office/drawing/2014/main" id="{5FB27A1F-480E-49C8-94BD-174BDC877CF0}"/>
              </a:ext>
            </a:extLst>
          </p:cNvPr>
          <p:cNvSpPr/>
          <p:nvPr/>
        </p:nvSpPr>
        <p:spPr>
          <a:xfrm>
            <a:off x="655598" y="1740868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Isosceles Triangle 224">
            <a:extLst>
              <a:ext uri="{FF2B5EF4-FFF2-40B4-BE49-F238E27FC236}">
                <a16:creationId xmlns:a16="http://schemas.microsoft.com/office/drawing/2014/main" id="{D388D7D6-491D-4E25-A486-9766612C4FA6}"/>
              </a:ext>
            </a:extLst>
          </p:cNvPr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Isosceles Triangle 224">
            <a:extLst>
              <a:ext uri="{FF2B5EF4-FFF2-40B4-BE49-F238E27FC236}">
                <a16:creationId xmlns:a16="http://schemas.microsoft.com/office/drawing/2014/main" id="{66E8E1BE-8519-4E0F-AD29-9E8FB99CB8A5}"/>
              </a:ext>
            </a:extLst>
          </p:cNvPr>
          <p:cNvSpPr/>
          <p:nvPr/>
        </p:nvSpPr>
        <p:spPr>
          <a:xfrm rot="13007934">
            <a:off x="3457047" y="3363116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Isosceles Triangle 224">
            <a:extLst>
              <a:ext uri="{FF2B5EF4-FFF2-40B4-BE49-F238E27FC236}">
                <a16:creationId xmlns:a16="http://schemas.microsoft.com/office/drawing/2014/main" id="{B1B8B3B5-30C2-4A62-8116-3E97C7707FBA}"/>
              </a:ext>
            </a:extLst>
          </p:cNvPr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AE5A9EF-426F-4B2C-A73D-456D96A1A02A}"/>
              </a:ext>
            </a:extLst>
          </p:cNvPr>
          <p:cNvSpPr/>
          <p:nvPr/>
        </p:nvSpPr>
        <p:spPr>
          <a:xfrm>
            <a:off x="72169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BBF6CC3-EC06-4908-8AB9-11EE4848D1AF}"/>
              </a:ext>
            </a:extLst>
          </p:cNvPr>
          <p:cNvSpPr/>
          <p:nvPr/>
        </p:nvSpPr>
        <p:spPr>
          <a:xfrm>
            <a:off x="78749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859173-7AE8-45D0-94B9-3D2F6C918E3C}"/>
              </a:ext>
            </a:extLst>
          </p:cNvPr>
          <p:cNvSpPr/>
          <p:nvPr/>
        </p:nvSpPr>
        <p:spPr>
          <a:xfrm>
            <a:off x="9804313" y="-10858031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932B6A-2411-49E5-9DAD-249F171CF904}"/>
              </a:ext>
            </a:extLst>
          </p:cNvPr>
          <p:cNvSpPr/>
          <p:nvPr/>
        </p:nvSpPr>
        <p:spPr>
          <a:xfrm>
            <a:off x="5838517" y="-9291573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FC668B-86E4-48C7-99A0-B5F2254E594A}"/>
              </a:ext>
            </a:extLst>
          </p:cNvPr>
          <p:cNvSpPr/>
          <p:nvPr/>
        </p:nvSpPr>
        <p:spPr>
          <a:xfrm>
            <a:off x="1872721" y="-5977547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77C3FF3-2549-4DA1-A840-E7A8BAB6BCB7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-6292630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A97C76-B64D-4878-A82F-7663F12CEE38}"/>
              </a:ext>
            </a:extLst>
          </p:cNvPr>
          <p:cNvGrpSpPr/>
          <p:nvPr/>
        </p:nvGrpSpPr>
        <p:grpSpPr>
          <a:xfrm rot="20504407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7BD4BEE-837E-4048-B682-7953F92E69EB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549FB08-6844-412B-8600-3779169FED96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61161F-E73D-4954-B2B4-E338AED2A921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459A5C5-977A-495D-8DA9-CD0093F61E65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4" y="-11302509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D2B572D-3543-43FD-BC9F-1BCCC6FA6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 rot="10800000">
            <a:off x="4207430" y="897979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EA96873-D07F-4A0E-BAD0-E386F7774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 rot="11700000">
            <a:off x="7639896" y="-1785822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EF60E3D4-A2C4-4B94-AE49-9CB587B9B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9258396">
            <a:off x="2810650" y="-2286543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D88B326-E90C-46C3-92D1-D6909D360C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5542"/>
          <a:stretch/>
        </p:blipFill>
        <p:spPr>
          <a:xfrm>
            <a:off x="3925077" y="3879267"/>
            <a:ext cx="2206943" cy="209452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386D825-F384-4AD9-AD2D-201DA1BAB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014" y="4265977"/>
            <a:ext cx="2274005" cy="159119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890CA1F-463A-4A10-884F-862EF6E9C5DF}"/>
              </a:ext>
            </a:extLst>
          </p:cNvPr>
          <p:cNvGrpSpPr/>
          <p:nvPr/>
        </p:nvGrpSpPr>
        <p:grpSpPr>
          <a:xfrm>
            <a:off x="3799623" y="5857171"/>
            <a:ext cx="7315206" cy="1553372"/>
            <a:chOff x="2353339" y="5846164"/>
            <a:chExt cx="7315206" cy="1553372"/>
          </a:xfrm>
        </p:grpSpPr>
        <p:grpSp>
          <p:nvGrpSpPr>
            <p:cNvPr id="44" name="Google Shape;579;p27">
              <a:extLst>
                <a:ext uri="{FF2B5EF4-FFF2-40B4-BE49-F238E27FC236}">
                  <a16:creationId xmlns:a16="http://schemas.microsoft.com/office/drawing/2014/main" id="{9F5AB6FA-4EA1-4171-A485-D8515771455D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6" name="Google Shape;580;p27">
                <a:extLst>
                  <a:ext uri="{FF2B5EF4-FFF2-40B4-BE49-F238E27FC236}">
                    <a16:creationId xmlns:a16="http://schemas.microsoft.com/office/drawing/2014/main" id="{32395030-EA3F-4AA6-932C-E240E7189D03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581;p27">
                <a:extLst>
                  <a:ext uri="{FF2B5EF4-FFF2-40B4-BE49-F238E27FC236}">
                    <a16:creationId xmlns:a16="http://schemas.microsoft.com/office/drawing/2014/main" id="{EABD6A92-2AD2-4EFD-BBC7-7D3A871EA553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582;p27">
                <a:extLst>
                  <a:ext uri="{FF2B5EF4-FFF2-40B4-BE49-F238E27FC236}">
                    <a16:creationId xmlns:a16="http://schemas.microsoft.com/office/drawing/2014/main" id="{5B6BA261-C185-4899-AE1B-227E00DCF079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583;p27">
                <a:extLst>
                  <a:ext uri="{FF2B5EF4-FFF2-40B4-BE49-F238E27FC236}">
                    <a16:creationId xmlns:a16="http://schemas.microsoft.com/office/drawing/2014/main" id="{45767AF5-B2A2-44DD-8115-C9A0ACB2484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584;p27">
                <a:extLst>
                  <a:ext uri="{FF2B5EF4-FFF2-40B4-BE49-F238E27FC236}">
                    <a16:creationId xmlns:a16="http://schemas.microsoft.com/office/drawing/2014/main" id="{708D42A4-9947-4CA4-A900-04015625D924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585;p27">
                <a:extLst>
                  <a:ext uri="{FF2B5EF4-FFF2-40B4-BE49-F238E27FC236}">
                    <a16:creationId xmlns:a16="http://schemas.microsoft.com/office/drawing/2014/main" id="{C1521F57-2383-41E7-ADE1-6504671BF792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9F8DF0A-60AC-4B39-BA34-281D1708E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584B07-43BB-3FBF-500F-32D3EF6BE9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4902" y="2134241"/>
            <a:ext cx="10370195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63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95971C7-4637-49D2-8B6E-96B17AD05413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1F78002-4EDB-4462-83EC-A75B3C7A3423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CEAB13D-7A27-4456-B7C4-1C6B6E05F05F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95B4A9-2C29-43EF-A35A-CF6446BCFB4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5DF24A7-87B2-4D2C-B88E-E9242F4B4939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FBD1AD0-23D5-4381-8643-2C2DD897BBF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2721164-8C76-4F58-A588-A5F41329312A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A247542A-6250-4450-9B8B-4579DC35794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21BE02-AB42-49D3-B690-EB079F0E0BF0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EE07A2D5-10D3-4877-A905-06F303D79386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FE2E7205-80EA-467D-8755-32436DCC42C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85C95B6B-8517-40F4-8ACF-DF260FF96F6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55BC9E4-D18C-42C8-ABAC-E5556CBA36A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06B523CD-B3F2-4A48-A06A-F4AFF8E2EA4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51CA93D8-A853-408E-AA70-5F75F78D6BDF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D2C737A4-6C81-4B7D-BC9E-BAEEB27AB846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D62FD888-20FF-425B-9DB5-B3F70F04456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7C56D4DD-2CA4-47AA-A2BD-BC4B7B121270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41379A8B-303E-4ED1-AAC6-AB8F796DF05C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5F85D91B-7784-4467-9BE9-76AE0AE0EA2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CC4F38E-1D2A-4794-AD27-7DA8C2120600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78A35F88-9F34-4971-BBEA-A2E08FBAB8BA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1E73197-2F33-4E0E-9E29-D7EF2AA6874F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23D867AD-4655-4487-9E2C-FA5793A8F190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9A7752-67BA-4732-AE6E-26D4EED8C14F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5DC9D93-7427-4D4E-994C-19424AE8B80A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36D4A18-FBBC-4CD8-8069-99A75621B57D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D0A8E2B4-7D9C-48C4-8147-B3CD4945B26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32A91C6-469A-4CD7-9C6C-E439D0CF7AC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06037906-9634-4D2A-AA17-96BA9A2C1080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C9297A8C-5646-4EE9-8FB5-CF8429E8CA4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8B7608C-3F4E-4616-AF17-B3D5A56899DB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9447B6B5-8795-45EC-B1DF-A56B3A22D87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EE28BE5F-AB17-4C2D-A9CB-A999614CE408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67878F7-E373-498D-9F52-D298ECCAFE7E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24F344BE-A5A1-4181-800F-5250CFF3982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1B8E433F-7408-44B9-8DE6-46D0EE0B2908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725CF26-B560-45D4-A6D8-C8EF449CCC2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036FFD0-F7AC-418E-BE49-387708AEE5C8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753489E-464D-45E2-AE93-656B70AC1F76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163963EA-D891-40EE-A760-AD1DDBB90751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ABAF1EC8-F8D3-420B-96D4-FAC30BAFBE5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89525149-208D-4BA2-9975-C88A4AEBAF85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81C8B25-94F7-49CE-9985-62A9F807FB52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E7D05904-5648-4267-9E0D-6B38B1DD64A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2DEDDEC-30FC-4B87-A3E1-4BD1FFFC8722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A7A2AFF-67F0-4E1C-8088-CC890443009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D7B29CA-856A-4186-98BF-74F4C0628217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3516FAE7-A51D-4C4A-9479-7BE29F31FC9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F9579E5-5C4B-45FB-9F90-8AC31CDD436A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F02FB87D-D89C-41C0-A5E5-B72035620F5E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C671947-871C-4AA2-B722-829D034664C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68B21A-A31E-486E-8BD7-83ECA27D1F89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65565A8-ED95-4F24-808F-19A2BAEB604B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3544C62-3FF2-482B-BABE-52B057AE055B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36F31FC-86CF-4847-8DE0-D0A3A05B4B5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DEEAE3-CFFE-432F-8984-214455FE866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3829B1-A3BB-46BC-A917-E220BD10A786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EB0794C-0004-4C1A-B7F7-FE1ECFEFD1E1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F08574-EAC5-48C5-8329-5D439AC0215D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B95BFDD-A330-43CA-927E-847D1F688EDC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6E1BCC3-2A67-4C3A-82CB-CE4B395DF625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B212E73-0E83-4136-85CB-F75C9E656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5CFDEBD-1492-4387-80B3-F9720C05DCC0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FD6DE6E-B445-4BF1-A2FE-955CB37FA69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915D5A94-400B-4A9B-BC85-63DAE2610614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AD87430-1C44-4034-B289-45CA1A19980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CEDFB4D-833A-41D2-B6EE-57F3D9CA8BA9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12B1254-8F03-4BED-8373-C9B726EB2251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C451AD8-7B03-42FB-BE5C-FC3213B7FEA1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8BFBC06-5E15-4103-B30A-AD38D19C724D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90FA5ED-894F-4751-8517-261AF2167A8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466D712-DB85-4066-831D-1BE5DEEA9828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834FC52-BECC-4B74-83BE-FBF7E9C6FC6B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2A39319-75BD-4E51-8169-8B62F8A0548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873FE80-5FC0-4D13-8CBE-0D307CC070A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D5A3E5B-ED9B-4E66-B671-8E3B582C1859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EB22BF-B805-4A68-A5F5-B33BF2B2A460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F73844E5-1296-4AB2-9D9F-663A39235B2C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86D6C39-8194-453F-8946-3CF212C05CDD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1EF0CD3-AB16-4A42-BE7F-B2FE973872D3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55D85C5C-8680-476A-8B30-0C4C176D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4" t="75059"/>
          <a:stretch/>
        </p:blipFill>
        <p:spPr bwMode="auto">
          <a:xfrm rot="1977503">
            <a:off x="9964893" y="409576"/>
            <a:ext cx="899801" cy="8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93D4957D-7C95-44FE-999C-E22AC969C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52193" y="4824116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" name="Picture 10" descr="Math Icon - Download in Line Style">
            <a:extLst>
              <a:ext uri="{FF2B5EF4-FFF2-40B4-BE49-F238E27FC236}">
                <a16:creationId xmlns:a16="http://schemas.microsoft.com/office/drawing/2014/main" id="{EFA57E73-C634-4C4C-8280-947C1AC0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405">
            <a:off x="9868435" y="3395141"/>
            <a:ext cx="1149750" cy="1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0" name="Picture 12" descr="Basic math Vector Icons free download in SVG, PNG Format">
            <a:extLst>
              <a:ext uri="{FF2B5EF4-FFF2-40B4-BE49-F238E27FC236}">
                <a16:creationId xmlns:a16="http://schemas.microsoft.com/office/drawing/2014/main" id="{E18E0241-76E6-4EA8-84E8-4A5CEB4F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6666">
            <a:off x="1014077" y="1350847"/>
            <a:ext cx="751089" cy="75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0C6C9299-25B9-4B93-9BDC-1881E938B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2" r="72772"/>
          <a:stretch/>
        </p:blipFill>
        <p:spPr bwMode="auto">
          <a:xfrm>
            <a:off x="10790762" y="922890"/>
            <a:ext cx="373108" cy="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" name="Picture 14" descr="Math Symbols Icons - Download Free Vector Icons | Noun Project">
            <a:extLst>
              <a:ext uri="{FF2B5EF4-FFF2-40B4-BE49-F238E27FC236}">
                <a16:creationId xmlns:a16="http://schemas.microsoft.com/office/drawing/2014/main" id="{8F80C7ED-EBB8-43EF-94BC-32D274552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1" y="916393"/>
            <a:ext cx="534180" cy="5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2" name="Picture 16" descr="Math Icon from Education Pack | Free Download">
            <a:extLst>
              <a:ext uri="{FF2B5EF4-FFF2-40B4-BE49-F238E27FC236}">
                <a16:creationId xmlns:a16="http://schemas.microsoft.com/office/drawing/2014/main" id="{3062494F-CEA7-43BD-93EE-70C4C3FE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45508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2DF31ECE-2C42-4C9C-8BF0-BED654E21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C0F9A7B-A92C-4D98-9157-F6A275126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10C8CCFF-706E-413D-9681-163C50C0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5" t="34306" b="33772"/>
          <a:stretch/>
        </p:blipFill>
        <p:spPr bwMode="auto">
          <a:xfrm>
            <a:off x="10276765" y="1173708"/>
            <a:ext cx="601895" cy="7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3" name="Group 622">
            <a:extLst>
              <a:ext uri="{FF2B5EF4-FFF2-40B4-BE49-F238E27FC236}">
                <a16:creationId xmlns:a16="http://schemas.microsoft.com/office/drawing/2014/main" id="{C39FE9D9-662E-42E7-B67D-5B0AFA366D73}"/>
              </a:ext>
            </a:extLst>
          </p:cNvPr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  <a:solidFill>
            <a:schemeClr val="accent3"/>
          </a:solidFill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A23CB994-4D11-45B7-89B4-BC5B7DE706B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9DF7E7D4-650F-4E88-904E-949D50D86E17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6" name="Rectangle: Rounded Corners 455">
                <a:extLst>
                  <a:ext uri="{FF2B5EF4-FFF2-40B4-BE49-F238E27FC236}">
                    <a16:creationId xmlns:a16="http://schemas.microsoft.com/office/drawing/2014/main" id="{8E8B3DC9-23E8-433F-B2BA-317BF000D69E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E25B38CE-68EC-4B85-BC40-693FABF377F5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1" name="Rectangle: Rounded Corners 460">
                <a:extLst>
                  <a:ext uri="{FF2B5EF4-FFF2-40B4-BE49-F238E27FC236}">
                    <a16:creationId xmlns:a16="http://schemas.microsoft.com/office/drawing/2014/main" id="{6A8162DA-49F0-41C3-BC70-0D0A1ADDC16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2" name="Rectangle: Rounded Corners 461">
                <a:extLst>
                  <a:ext uri="{FF2B5EF4-FFF2-40B4-BE49-F238E27FC236}">
                    <a16:creationId xmlns:a16="http://schemas.microsoft.com/office/drawing/2014/main" id="{5AF63ABE-59F6-4C00-8FBF-8ADCE1906D05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639E852-228A-4D8F-B676-306F3707DAE2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4" name="Rectangle: Rounded Corners 463">
                <a:extLst>
                  <a:ext uri="{FF2B5EF4-FFF2-40B4-BE49-F238E27FC236}">
                    <a16:creationId xmlns:a16="http://schemas.microsoft.com/office/drawing/2014/main" id="{859AB6B4-46CB-46A4-9E09-FF5A182335B2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22" name="Rectangle: Rounded Corners 621">
              <a:extLst>
                <a:ext uri="{FF2B5EF4-FFF2-40B4-BE49-F238E27FC236}">
                  <a16:creationId xmlns:a16="http://schemas.microsoft.com/office/drawing/2014/main" id="{0B28AC5A-E020-48EB-B685-2D4D53804B6A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7C51833-BAA0-4F98-BC45-2F78D53A18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0C15C3D-1869-4988-AF42-650CC138EA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1692" y="4265256"/>
            <a:ext cx="2274005" cy="15911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B0E97-AA81-4252-8A14-7A4DFC606F7A}"/>
              </a:ext>
            </a:extLst>
          </p:cNvPr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39" name="Google Shape;579;p27">
              <a:extLst>
                <a:ext uri="{FF2B5EF4-FFF2-40B4-BE49-F238E27FC236}">
                  <a16:creationId xmlns:a16="http://schemas.microsoft.com/office/drawing/2014/main" id="{E65DB138-D505-4092-A8BA-E68EA37303C7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0" name="Google Shape;580;p27">
                <a:extLst>
                  <a:ext uri="{FF2B5EF4-FFF2-40B4-BE49-F238E27FC236}">
                    <a16:creationId xmlns:a16="http://schemas.microsoft.com/office/drawing/2014/main" id="{F65CC716-0B58-4543-9268-2E7F9D43C84B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27">
                <a:extLst>
                  <a:ext uri="{FF2B5EF4-FFF2-40B4-BE49-F238E27FC236}">
                    <a16:creationId xmlns:a16="http://schemas.microsoft.com/office/drawing/2014/main" id="{03498D9A-2D8E-4DB5-BECC-0B4DA70ADDA5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27">
                <a:extLst>
                  <a:ext uri="{FF2B5EF4-FFF2-40B4-BE49-F238E27FC236}">
                    <a16:creationId xmlns:a16="http://schemas.microsoft.com/office/drawing/2014/main" id="{72FB60A8-F111-448F-A876-B2775B7969C6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27">
                <a:extLst>
                  <a:ext uri="{FF2B5EF4-FFF2-40B4-BE49-F238E27FC236}">
                    <a16:creationId xmlns:a16="http://schemas.microsoft.com/office/drawing/2014/main" id="{C6D67999-608B-47D4-84AF-D9114E73834F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27">
                <a:extLst>
                  <a:ext uri="{FF2B5EF4-FFF2-40B4-BE49-F238E27FC236}">
                    <a16:creationId xmlns:a16="http://schemas.microsoft.com/office/drawing/2014/main" id="{C0A65CE4-F094-4A15-AF49-9DD194151348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27">
                <a:extLst>
                  <a:ext uri="{FF2B5EF4-FFF2-40B4-BE49-F238E27FC236}">
                    <a16:creationId xmlns:a16="http://schemas.microsoft.com/office/drawing/2014/main" id="{A00F584C-C69D-448F-B497-763E6393C13C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894DA11-F012-48D2-840E-36A0B9B9B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19302A3-A7B0-6F2C-7B7D-0CDC0FC70A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0541" y="1480071"/>
            <a:ext cx="629161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11916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3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4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7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8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1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2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5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6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9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0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3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4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7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8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1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2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5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6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9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0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15" name="Freeform: Shape 14">
            <a:hlinkClick r:id="" action="ppaction://noaction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2008221"/>
            <a:ext cx="308253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 thương của phép chia sau dưới dạng phân 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 : 25</a:t>
            </a: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42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B347ACA-0151-AF50-CC64-369F0D987B9C}"/>
              </a:ext>
            </a:extLst>
          </p:cNvPr>
          <p:cNvGrpSpPr/>
          <p:nvPr/>
        </p:nvGrpSpPr>
        <p:grpSpPr>
          <a:xfrm>
            <a:off x="9420226" y="3001419"/>
            <a:ext cx="1095374" cy="1461591"/>
            <a:chOff x="1666876" y="1639344"/>
            <a:chExt cx="1095374" cy="1461591"/>
          </a:xfrm>
        </p:grpSpPr>
        <p:sp>
          <p:nvSpPr>
            <p:cNvPr id="32" name="Text Box 6">
              <a:extLst>
                <a:ext uri="{FF2B5EF4-FFF2-40B4-BE49-F238E27FC236}">
                  <a16:creationId xmlns:a16="http://schemas.microsoft.com/office/drawing/2014/main" id="{71CF44B2-2391-45AD-B425-BABD1752BF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6876" y="1639344"/>
              <a:ext cx="109537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33" name="Text Box 7">
              <a:extLst>
                <a:ext uri="{FF2B5EF4-FFF2-40B4-BE49-F238E27FC236}">
                  <a16:creationId xmlns:a16="http://schemas.microsoft.com/office/drawing/2014/main" id="{0311CF1B-B852-4CBB-93D3-B45B70FD1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2331494"/>
              <a:ext cx="100012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34" name="Line 8">
              <a:extLst>
                <a:ext uri="{FF2B5EF4-FFF2-40B4-BE49-F238E27FC236}">
                  <a16:creationId xmlns:a16="http://schemas.microsoft.com/office/drawing/2014/main" id="{8FB71F79-4A92-463F-B6E1-1936B01FB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4024" y="2407693"/>
              <a:ext cx="813369" cy="2131"/>
            </a:xfrm>
            <a:prstGeom prst="line">
              <a:avLst/>
            </a:prstGeom>
            <a:noFill/>
            <a:ln w="76200">
              <a:solidFill>
                <a:srgbClr val="004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030" name="Picture 6" descr="Vector Orange Orenge - Orange Vector Png Clipart - Full Size Clipart  (#5247572) - PinClipart">
            <a:extLst>
              <a:ext uri="{FF2B5EF4-FFF2-40B4-BE49-F238E27FC236}">
                <a16:creationId xmlns:a16="http://schemas.microsoft.com/office/drawing/2014/main" id="{6C3782F8-B16C-40B8-8B3A-CCB8B98B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55" y="2937981"/>
            <a:ext cx="3761619" cy="307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F00EEA-50A3-A25A-6C45-C66EAB82A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773" y="890668"/>
            <a:ext cx="4822354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534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911060" y="1077255"/>
            <a:ext cx="4528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65A3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AI NHANH HƠN?</a:t>
            </a:r>
          </a:p>
        </p:txBody>
      </p:sp>
      <p:sp>
        <p:nvSpPr>
          <p:cNvPr id="15" name="Freeform: Shape 14">
            <a:hlinkClick r:id="" action="ppaction://noaction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923" y="1882232"/>
            <a:ext cx="2847227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 thương của phép chia sau dưới dạng phân 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41 : 60</a:t>
            </a: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42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5" name="Google Shape;19;p2">
            <a:extLst>
              <a:ext uri="{FF2B5EF4-FFF2-40B4-BE49-F238E27FC236}">
                <a16:creationId xmlns:a16="http://schemas.microsoft.com/office/drawing/2014/main" id="{C3E30CD5-3131-476E-A583-FAB65856154A}"/>
              </a:ext>
            </a:extLst>
          </p:cNvPr>
          <p:cNvGrpSpPr/>
          <p:nvPr/>
        </p:nvGrpSpPr>
        <p:grpSpPr>
          <a:xfrm>
            <a:off x="4598318" y="2067972"/>
            <a:ext cx="987611" cy="4012926"/>
            <a:chOff x="8286350" y="2240498"/>
            <a:chExt cx="957493" cy="4380603"/>
          </a:xfrm>
        </p:grpSpPr>
        <p:sp>
          <p:nvSpPr>
            <p:cNvPr id="36" name="Google Shape;20;p2">
              <a:extLst>
                <a:ext uri="{FF2B5EF4-FFF2-40B4-BE49-F238E27FC236}">
                  <a16:creationId xmlns:a16="http://schemas.microsoft.com/office/drawing/2014/main" id="{A9D102FE-54C0-413F-BE2E-FECDC12B895F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7" name="Google Shape;21;p2">
              <a:extLst>
                <a:ext uri="{FF2B5EF4-FFF2-40B4-BE49-F238E27FC236}">
                  <a16:creationId xmlns:a16="http://schemas.microsoft.com/office/drawing/2014/main" id="{28AC32CE-A3E5-4E25-92C2-2D3D8829F83F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22;p2">
              <a:extLst>
                <a:ext uri="{FF2B5EF4-FFF2-40B4-BE49-F238E27FC236}">
                  <a16:creationId xmlns:a16="http://schemas.microsoft.com/office/drawing/2014/main" id="{7AC380BD-421B-4154-8EC7-E61E3C4C2C8C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Google Shape;23;p2">
              <a:extLst>
                <a:ext uri="{FF2B5EF4-FFF2-40B4-BE49-F238E27FC236}">
                  <a16:creationId xmlns:a16="http://schemas.microsoft.com/office/drawing/2014/main" id="{B6E42927-4724-43F8-8CF7-9558562B82DE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Google Shape;24;p2">
              <a:extLst>
                <a:ext uri="{FF2B5EF4-FFF2-40B4-BE49-F238E27FC236}">
                  <a16:creationId xmlns:a16="http://schemas.microsoft.com/office/drawing/2014/main" id="{AAA0B542-B4E3-44A0-91F7-AFA092DFF2BD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Google Shape;25;p2">
              <a:extLst>
                <a:ext uri="{FF2B5EF4-FFF2-40B4-BE49-F238E27FC236}">
                  <a16:creationId xmlns:a16="http://schemas.microsoft.com/office/drawing/2014/main" id="{66EFD900-0219-417F-839E-35F2F14F248A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Google Shape;26;p2">
              <a:extLst>
                <a:ext uri="{FF2B5EF4-FFF2-40B4-BE49-F238E27FC236}">
                  <a16:creationId xmlns:a16="http://schemas.microsoft.com/office/drawing/2014/main" id="{070C1F19-D1EA-44FF-B59A-6A3D71FD5647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Google Shape;27;p2">
              <a:extLst>
                <a:ext uri="{FF2B5EF4-FFF2-40B4-BE49-F238E27FC236}">
                  <a16:creationId xmlns:a16="http://schemas.microsoft.com/office/drawing/2014/main" id="{48C787C2-EA5A-47E5-8840-1DF0CDABC958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45" name="Google Shape;28;p2">
            <a:extLst>
              <a:ext uri="{FF2B5EF4-FFF2-40B4-BE49-F238E27FC236}">
                <a16:creationId xmlns:a16="http://schemas.microsoft.com/office/drawing/2014/main" id="{AAEE93F7-51B4-48D3-819D-6F35CE70CF33}"/>
              </a:ext>
            </a:extLst>
          </p:cNvPr>
          <p:cNvGrpSpPr/>
          <p:nvPr/>
        </p:nvGrpSpPr>
        <p:grpSpPr>
          <a:xfrm rot="1692155">
            <a:off x="5867897" y="1805887"/>
            <a:ext cx="957512" cy="4380691"/>
            <a:chOff x="8286350" y="2240498"/>
            <a:chExt cx="957493" cy="4380603"/>
          </a:xfrm>
        </p:grpSpPr>
        <p:sp>
          <p:nvSpPr>
            <p:cNvPr id="46" name="Google Shape;29;p2">
              <a:extLst>
                <a:ext uri="{FF2B5EF4-FFF2-40B4-BE49-F238E27FC236}">
                  <a16:creationId xmlns:a16="http://schemas.microsoft.com/office/drawing/2014/main" id="{2EC3EF7A-FA7E-484F-8A08-041ADB64BDAD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0;p2">
              <a:extLst>
                <a:ext uri="{FF2B5EF4-FFF2-40B4-BE49-F238E27FC236}">
                  <a16:creationId xmlns:a16="http://schemas.microsoft.com/office/drawing/2014/main" id="{14F4F8E4-80B8-4421-AFD9-BAAF0ECD3532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Google Shape;31;p2">
              <a:extLst>
                <a:ext uri="{FF2B5EF4-FFF2-40B4-BE49-F238E27FC236}">
                  <a16:creationId xmlns:a16="http://schemas.microsoft.com/office/drawing/2014/main" id="{853FC00B-BE16-4C7E-84AD-CC11DA46C6E4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Google Shape;32;p2">
              <a:extLst>
                <a:ext uri="{FF2B5EF4-FFF2-40B4-BE49-F238E27FC236}">
                  <a16:creationId xmlns:a16="http://schemas.microsoft.com/office/drawing/2014/main" id="{E6658F62-1327-47C1-8CEB-76EB3F8FB0D3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Google Shape;33;p2">
              <a:extLst>
                <a:ext uri="{FF2B5EF4-FFF2-40B4-BE49-F238E27FC236}">
                  <a16:creationId xmlns:a16="http://schemas.microsoft.com/office/drawing/2014/main" id="{496C3FDF-BD8A-4FD4-9290-2490A46FC2B6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Google Shape;34;p2">
              <a:extLst>
                <a:ext uri="{FF2B5EF4-FFF2-40B4-BE49-F238E27FC236}">
                  <a16:creationId xmlns:a16="http://schemas.microsoft.com/office/drawing/2014/main" id="{B4638EE4-96B8-43A5-990C-BEB3D06415F7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Google Shape;35;p2">
              <a:extLst>
                <a:ext uri="{FF2B5EF4-FFF2-40B4-BE49-F238E27FC236}">
                  <a16:creationId xmlns:a16="http://schemas.microsoft.com/office/drawing/2014/main" id="{0B323C2D-5537-4235-B9F0-E09450A9983D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Google Shape;36;p2">
              <a:extLst>
                <a:ext uri="{FF2B5EF4-FFF2-40B4-BE49-F238E27FC236}">
                  <a16:creationId xmlns:a16="http://schemas.microsoft.com/office/drawing/2014/main" id="{A1D6C84E-82EF-4A31-ACD6-BA2DC9356283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54" name="Google Shape;37;p2">
            <a:extLst>
              <a:ext uri="{FF2B5EF4-FFF2-40B4-BE49-F238E27FC236}">
                <a16:creationId xmlns:a16="http://schemas.microsoft.com/office/drawing/2014/main" id="{FA4F7AD4-D9A9-48EE-AE16-53DC6E73C865}"/>
              </a:ext>
            </a:extLst>
          </p:cNvPr>
          <p:cNvGrpSpPr/>
          <p:nvPr/>
        </p:nvGrpSpPr>
        <p:grpSpPr>
          <a:xfrm rot="-10661423">
            <a:off x="7273961" y="3218250"/>
            <a:ext cx="601653" cy="2663784"/>
            <a:chOff x="8286350" y="2240498"/>
            <a:chExt cx="957493" cy="4380603"/>
          </a:xfrm>
        </p:grpSpPr>
        <p:sp>
          <p:nvSpPr>
            <p:cNvPr id="55" name="Google Shape;38;p2">
              <a:extLst>
                <a:ext uri="{FF2B5EF4-FFF2-40B4-BE49-F238E27FC236}">
                  <a16:creationId xmlns:a16="http://schemas.microsoft.com/office/drawing/2014/main" id="{246D40C9-9E54-4510-8F5E-4CE802958F8C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9;p2">
              <a:extLst>
                <a:ext uri="{FF2B5EF4-FFF2-40B4-BE49-F238E27FC236}">
                  <a16:creationId xmlns:a16="http://schemas.microsoft.com/office/drawing/2014/main" id="{0A122587-C6E5-499D-8F4E-E39CAEAC6F12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Google Shape;40;p2">
              <a:extLst>
                <a:ext uri="{FF2B5EF4-FFF2-40B4-BE49-F238E27FC236}">
                  <a16:creationId xmlns:a16="http://schemas.microsoft.com/office/drawing/2014/main" id="{A890C2EC-0537-4A00-964D-10A9E549556C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Google Shape;41;p2">
              <a:extLst>
                <a:ext uri="{FF2B5EF4-FFF2-40B4-BE49-F238E27FC236}">
                  <a16:creationId xmlns:a16="http://schemas.microsoft.com/office/drawing/2014/main" id="{A8636F97-7133-4BFF-A012-3F00C4561223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Google Shape;42;p2">
              <a:extLst>
                <a:ext uri="{FF2B5EF4-FFF2-40B4-BE49-F238E27FC236}">
                  <a16:creationId xmlns:a16="http://schemas.microsoft.com/office/drawing/2014/main" id="{02EA227E-1A1B-4A05-BA16-D41E12BAC4A1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Google Shape;43;p2">
              <a:extLst>
                <a:ext uri="{FF2B5EF4-FFF2-40B4-BE49-F238E27FC236}">
                  <a16:creationId xmlns:a16="http://schemas.microsoft.com/office/drawing/2014/main" id="{F0A11759-7FD9-472A-A28F-94DD1936DFB1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44;p2">
              <a:extLst>
                <a:ext uri="{FF2B5EF4-FFF2-40B4-BE49-F238E27FC236}">
                  <a16:creationId xmlns:a16="http://schemas.microsoft.com/office/drawing/2014/main" id="{F8D7E360-ED25-43D6-BDE6-470DE9340F3C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Google Shape;45;p2">
              <a:extLst>
                <a:ext uri="{FF2B5EF4-FFF2-40B4-BE49-F238E27FC236}">
                  <a16:creationId xmlns:a16="http://schemas.microsoft.com/office/drawing/2014/main" id="{103FE815-198E-41ED-BFCE-9E2B5350306E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3" name="Google Shape;46;p2">
            <a:extLst>
              <a:ext uri="{FF2B5EF4-FFF2-40B4-BE49-F238E27FC236}">
                <a16:creationId xmlns:a16="http://schemas.microsoft.com/office/drawing/2014/main" id="{7F6A699D-B797-4E77-88EB-D4C12569C58E}"/>
              </a:ext>
            </a:extLst>
          </p:cNvPr>
          <p:cNvGrpSpPr/>
          <p:nvPr/>
        </p:nvGrpSpPr>
        <p:grpSpPr>
          <a:xfrm rot="-1341854">
            <a:off x="5970575" y="2536260"/>
            <a:ext cx="810101" cy="3457820"/>
            <a:chOff x="8286350" y="2240498"/>
            <a:chExt cx="957493" cy="4380603"/>
          </a:xfrm>
        </p:grpSpPr>
        <p:sp>
          <p:nvSpPr>
            <p:cNvPr id="64" name="Google Shape;47;p2">
              <a:extLst>
                <a:ext uri="{FF2B5EF4-FFF2-40B4-BE49-F238E27FC236}">
                  <a16:creationId xmlns:a16="http://schemas.microsoft.com/office/drawing/2014/main" id="{F0466755-A16F-4912-AE97-5788D55B979C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Google Shape;48;p2">
              <a:extLst>
                <a:ext uri="{FF2B5EF4-FFF2-40B4-BE49-F238E27FC236}">
                  <a16:creationId xmlns:a16="http://schemas.microsoft.com/office/drawing/2014/main" id="{66578BE1-DBAB-422A-A8D8-D9214DEE496B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Google Shape;49;p2">
              <a:extLst>
                <a:ext uri="{FF2B5EF4-FFF2-40B4-BE49-F238E27FC236}">
                  <a16:creationId xmlns:a16="http://schemas.microsoft.com/office/drawing/2014/main" id="{5BC4D339-7DC4-4CEA-B149-081169DD4984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Google Shape;50;p2">
              <a:extLst>
                <a:ext uri="{FF2B5EF4-FFF2-40B4-BE49-F238E27FC236}">
                  <a16:creationId xmlns:a16="http://schemas.microsoft.com/office/drawing/2014/main" id="{33A40F4B-7CF4-47EE-BC5F-852EEADF593A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Google Shape;51;p2">
              <a:extLst>
                <a:ext uri="{FF2B5EF4-FFF2-40B4-BE49-F238E27FC236}">
                  <a16:creationId xmlns:a16="http://schemas.microsoft.com/office/drawing/2014/main" id="{480BC642-45D8-4E25-90D5-28BF0FEAB2DE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Google Shape;52;p2">
              <a:extLst>
                <a:ext uri="{FF2B5EF4-FFF2-40B4-BE49-F238E27FC236}">
                  <a16:creationId xmlns:a16="http://schemas.microsoft.com/office/drawing/2014/main" id="{56A02DA6-3D2E-4888-9AB8-4C5531C8A861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Google Shape;53;p2">
              <a:extLst>
                <a:ext uri="{FF2B5EF4-FFF2-40B4-BE49-F238E27FC236}">
                  <a16:creationId xmlns:a16="http://schemas.microsoft.com/office/drawing/2014/main" id="{3DFA819F-FE98-4D8F-BA07-1257A1348522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Google Shape;54;p2">
              <a:extLst>
                <a:ext uri="{FF2B5EF4-FFF2-40B4-BE49-F238E27FC236}">
                  <a16:creationId xmlns:a16="http://schemas.microsoft.com/office/drawing/2014/main" id="{7B9B063A-97C7-40BD-A672-04BF954AE8AC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427841-8B63-28AB-3B88-E9B9162E7C30}"/>
              </a:ext>
            </a:extLst>
          </p:cNvPr>
          <p:cNvGrpSpPr/>
          <p:nvPr/>
        </p:nvGrpSpPr>
        <p:grpSpPr>
          <a:xfrm>
            <a:off x="9420226" y="3001419"/>
            <a:ext cx="1095374" cy="1461591"/>
            <a:chOff x="1666876" y="1639344"/>
            <a:chExt cx="1095374" cy="1461591"/>
          </a:xfrm>
        </p:grpSpPr>
        <p:sp>
          <p:nvSpPr>
            <p:cNvPr id="30" name="Text Box 6">
              <a:extLst>
                <a:ext uri="{FF2B5EF4-FFF2-40B4-BE49-F238E27FC236}">
                  <a16:creationId xmlns:a16="http://schemas.microsoft.com/office/drawing/2014/main" id="{7B294FE1-091A-F3A4-7898-22B929D7DB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6876" y="1639344"/>
              <a:ext cx="109537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41</a:t>
              </a:r>
            </a:p>
          </p:txBody>
        </p:sp>
        <p:sp>
          <p:nvSpPr>
            <p:cNvPr id="72" name="Text Box 7">
              <a:extLst>
                <a:ext uri="{FF2B5EF4-FFF2-40B4-BE49-F238E27FC236}">
                  <a16:creationId xmlns:a16="http://schemas.microsoft.com/office/drawing/2014/main" id="{7138E2E1-17BE-B05A-FA00-93E34C703D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2331494"/>
              <a:ext cx="100012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73" name="Line 8">
              <a:extLst>
                <a:ext uri="{FF2B5EF4-FFF2-40B4-BE49-F238E27FC236}">
                  <a16:creationId xmlns:a16="http://schemas.microsoft.com/office/drawing/2014/main" id="{1F9820BE-2AD2-6FE4-DD01-739B8FE583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4024" y="2407693"/>
              <a:ext cx="813369" cy="2131"/>
            </a:xfrm>
            <a:prstGeom prst="line">
              <a:avLst/>
            </a:prstGeom>
            <a:noFill/>
            <a:ln w="76200">
              <a:solidFill>
                <a:srgbClr val="004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2238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" panose="02070603080706020303" pitchFamily="18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UVN Bach Dang" panose="02070603080706020303" pitchFamily="18" charset="0"/>
                <a:ea typeface="+mn-ea"/>
                <a:cs typeface="+mn-cs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634303" y="1064971"/>
            <a:ext cx="5029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AI NHANH HƠN?</a:t>
            </a:r>
          </a:p>
        </p:txBody>
      </p:sp>
      <p:sp>
        <p:nvSpPr>
          <p:cNvPr id="15" name="Freeform: Shape 14">
            <a:hlinkClick r:id="" action="ppaction://noaction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967" y="1996532"/>
            <a:ext cx="2864379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 thương của phép chia sau dưới dạng phân 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 : 90</a:t>
            </a:r>
          </a:p>
        </p:txBody>
      </p:sp>
      <p:pic>
        <p:nvPicPr>
          <p:cNvPr id="72" name="图片 6" descr="图片包含 物体&#10;&#10;描述已自动生成">
            <a:extLst>
              <a:ext uri="{FF2B5EF4-FFF2-40B4-BE49-F238E27FC236}">
                <a16:creationId xmlns:a16="http://schemas.microsoft.com/office/drawing/2014/main" id="{B23E9BF3-61DC-4869-A3A2-8EB0DCADEC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23" y="2846005"/>
            <a:ext cx="5151524" cy="36351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920A05F-959E-073D-8F80-BC863B50B67D}"/>
              </a:ext>
            </a:extLst>
          </p:cNvPr>
          <p:cNvGrpSpPr/>
          <p:nvPr/>
        </p:nvGrpSpPr>
        <p:grpSpPr>
          <a:xfrm>
            <a:off x="9344025" y="3001419"/>
            <a:ext cx="1285875" cy="1461591"/>
            <a:chOff x="1590675" y="1639344"/>
            <a:chExt cx="1285875" cy="1461591"/>
          </a:xfrm>
        </p:grpSpPr>
        <p:sp>
          <p:nvSpPr>
            <p:cNvPr id="30" name="Text Box 6">
              <a:extLst>
                <a:ext uri="{FF2B5EF4-FFF2-40B4-BE49-F238E27FC236}">
                  <a16:creationId xmlns:a16="http://schemas.microsoft.com/office/drawing/2014/main" id="{2FB2E999-7717-EBD8-BF4F-00B0E8BC8F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6876" y="1639344"/>
              <a:ext cx="109537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17</a:t>
              </a:r>
            </a:p>
          </p:txBody>
        </p:sp>
        <p:sp>
          <p:nvSpPr>
            <p:cNvPr id="35" name="Text Box 7">
              <a:extLst>
                <a:ext uri="{FF2B5EF4-FFF2-40B4-BE49-F238E27FC236}">
                  <a16:creationId xmlns:a16="http://schemas.microsoft.com/office/drawing/2014/main" id="{D9934A3F-9521-49B6-6304-3A6E8F7CB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0675" y="2331494"/>
              <a:ext cx="128587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7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90</a:t>
              </a:r>
            </a:p>
          </p:txBody>
        </p:sp>
        <p:sp>
          <p:nvSpPr>
            <p:cNvPr id="36" name="Line 8">
              <a:extLst>
                <a:ext uri="{FF2B5EF4-FFF2-40B4-BE49-F238E27FC236}">
                  <a16:creationId xmlns:a16="http://schemas.microsoft.com/office/drawing/2014/main" id="{D348AAE8-060A-3B4D-C6E6-678D769B2C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4024" y="2407693"/>
              <a:ext cx="813369" cy="2131"/>
            </a:xfrm>
            <a:prstGeom prst="line">
              <a:avLst/>
            </a:prstGeom>
            <a:noFill/>
            <a:ln w="76200">
              <a:solidFill>
                <a:srgbClr val="004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53490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" panose="02070603080706020303" pitchFamily="18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UVN Bach Dang" panose="02070603080706020303" pitchFamily="18" charset="0"/>
                <a:ea typeface="+mn-ea"/>
                <a:cs typeface="+mn-cs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634303" y="1064971"/>
            <a:ext cx="5029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AI NHANH HƠN?</a:t>
            </a:r>
          </a:p>
        </p:txBody>
      </p:sp>
      <p:sp>
        <p:nvSpPr>
          <p:cNvPr id="15" name="Freeform: Shape 14">
            <a:hlinkClick r:id="" action="ppaction://noaction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967" y="1996532"/>
            <a:ext cx="2864379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 mối quan hệ giữa phép chia số tự nhiên và phân số?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42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2" name="图片 6" descr="图片包含 物体&#10;&#10;描述已自动生成">
            <a:extLst>
              <a:ext uri="{FF2B5EF4-FFF2-40B4-BE49-F238E27FC236}">
                <a16:creationId xmlns:a16="http://schemas.microsoft.com/office/drawing/2014/main" id="{B23E9BF3-61DC-4869-A3A2-8EB0DCADEC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23" y="2846005"/>
            <a:ext cx="5151524" cy="3635125"/>
          </a:xfrm>
          <a:prstGeom prst="rect">
            <a:avLst/>
          </a:prstGeom>
        </p:spPr>
      </p:pic>
      <p:sp>
        <p:nvSpPr>
          <p:cNvPr id="32" name="Text Box 5">
            <a:extLst>
              <a:ext uri="{FF2B5EF4-FFF2-40B4-BE49-F238E27FC236}">
                <a16:creationId xmlns:a16="http://schemas.microsoft.com/office/drawing/2014/main" id="{66FEE6D2-C05A-EBF6-AA6B-372EF3F70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7592" y="1967957"/>
            <a:ext cx="297285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Thương của phép chia số tự nhiên cho số tự nhiên có thể viết dưới dạng phân số với tử số là số bị chia, mẫu số là số chia.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247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95971C7-4637-49D2-8B6E-96B17AD05413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1F78002-4EDB-4462-83EC-A75B3C7A3423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CEAB13D-7A27-4456-B7C4-1C6B6E05F05F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95B4A9-2C29-43EF-A35A-CF6446BCFB4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5DF24A7-87B2-4D2C-B88E-E9242F4B4939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FBD1AD0-23D5-4381-8643-2C2DD897BBF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2721164-8C76-4F58-A588-A5F41329312A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A247542A-6250-4450-9B8B-4579DC35794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21BE02-AB42-49D3-B690-EB079F0E0BF0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EE07A2D5-10D3-4877-A905-06F303D79386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FE2E7205-80EA-467D-8755-32436DCC42C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85C95B6B-8517-40F4-8ACF-DF260FF96F6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55BC9E4-D18C-42C8-ABAC-E5556CBA36A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06B523CD-B3F2-4A48-A06A-F4AFF8E2EA4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51CA93D8-A853-408E-AA70-5F75F78D6BDF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D2C737A4-6C81-4B7D-BC9E-BAEEB27AB846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D62FD888-20FF-425B-9DB5-B3F70F04456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7C56D4DD-2CA4-47AA-A2BD-BC4B7B121270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41379A8B-303E-4ED1-AAC6-AB8F796DF05C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5F85D91B-7784-4467-9BE9-76AE0AE0EA2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CC4F38E-1D2A-4794-AD27-7DA8C2120600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78A35F88-9F34-4971-BBEA-A2E08FBAB8BA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1E73197-2F33-4E0E-9E29-D7EF2AA6874F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23D867AD-4655-4487-9E2C-FA5793A8F190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9A7752-67BA-4732-AE6E-26D4EED8C14F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5DC9D93-7427-4D4E-994C-19424AE8B80A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36D4A18-FBBC-4CD8-8069-99A75621B57D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D0A8E2B4-7D9C-48C4-8147-B3CD4945B26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32A91C6-469A-4CD7-9C6C-E439D0CF7AC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06037906-9634-4D2A-AA17-96BA9A2C1080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C9297A8C-5646-4EE9-8FB5-CF8429E8CA4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8B7608C-3F4E-4616-AF17-B3D5A56899DB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9447B6B5-8795-45EC-B1DF-A56B3A22D87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EE28BE5F-AB17-4C2D-A9CB-A999614CE408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67878F7-E373-498D-9F52-D298ECCAFE7E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24F344BE-A5A1-4181-800F-5250CFF3982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1B8E433F-7408-44B9-8DE6-46D0EE0B2908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725CF26-B560-45D4-A6D8-C8EF449CCC2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036FFD0-F7AC-418E-BE49-387708AEE5C8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753489E-464D-45E2-AE93-656B70AC1F76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163963EA-D891-40EE-A760-AD1DDBB90751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ABAF1EC8-F8D3-420B-96D4-FAC30BAFBE5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89525149-208D-4BA2-9975-C88A4AEBAF85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81C8B25-94F7-49CE-9985-62A9F807FB52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E7D05904-5648-4267-9E0D-6B38B1DD64A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2DEDDEC-30FC-4B87-A3E1-4BD1FFFC8722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A7A2AFF-67F0-4E1C-8088-CC890443009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D7B29CA-856A-4186-98BF-74F4C0628217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3516FAE7-A51D-4C4A-9479-7BE29F31FC9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F9579E5-5C4B-45FB-9F90-8AC31CDD436A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F02FB87D-D89C-41C0-A5E5-B72035620F5E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C671947-871C-4AA2-B722-829D034664C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68B21A-A31E-486E-8BD7-83ECA27D1F89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65565A8-ED95-4F24-808F-19A2BAEB604B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3544C62-3FF2-482B-BABE-52B057AE055B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36F31FC-86CF-4847-8DE0-D0A3A05B4B5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DEEAE3-CFFE-432F-8984-214455FE866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3829B1-A3BB-46BC-A917-E220BD10A786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EB0794C-0004-4C1A-B7F7-FE1ECFEFD1E1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F08574-EAC5-48C5-8329-5D439AC0215D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B95BFDD-A330-43CA-927E-847D1F688EDC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6E1BCC3-2A67-4C3A-82CB-CE4B395DF625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B212E73-0E83-4136-85CB-F75C9E656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5CFDEBD-1492-4387-80B3-F9720C05DCC0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FD6DE6E-B445-4BF1-A2FE-955CB37FA69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915D5A94-400B-4A9B-BC85-63DAE2610614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AD87430-1C44-4034-B289-45CA1A19980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CEDFB4D-833A-41D2-B6EE-57F3D9CA8BA9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12B1254-8F03-4BED-8373-C9B726EB2251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C451AD8-7B03-42FB-BE5C-FC3213B7FEA1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8BFBC06-5E15-4103-B30A-AD38D19C724D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90FA5ED-894F-4751-8517-261AF2167A8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466D712-DB85-4066-831D-1BE5DEEA9828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834FC52-BECC-4B74-83BE-FBF7E9C6FC6B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2A39319-75BD-4E51-8169-8B62F8A0548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873FE80-5FC0-4D13-8CBE-0D307CC070A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D5A3E5B-ED9B-4E66-B671-8E3B582C1859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EB22BF-B805-4A68-A5F5-B33BF2B2A460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F73844E5-1296-4AB2-9D9F-663A39235B2C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86D6C39-8194-453F-8946-3CF212C05CDD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1EF0CD3-AB16-4A42-BE7F-B2FE973872D3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55D85C5C-8680-476A-8B30-0C4C176D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4" t="75059"/>
          <a:stretch/>
        </p:blipFill>
        <p:spPr bwMode="auto">
          <a:xfrm rot="1977503">
            <a:off x="9964893" y="409576"/>
            <a:ext cx="899801" cy="8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93D4957D-7C95-44FE-999C-E22AC969C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52193" y="4824116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" name="Picture 10" descr="Math Icon - Download in Line Style">
            <a:extLst>
              <a:ext uri="{FF2B5EF4-FFF2-40B4-BE49-F238E27FC236}">
                <a16:creationId xmlns:a16="http://schemas.microsoft.com/office/drawing/2014/main" id="{EFA57E73-C634-4C4C-8280-947C1AC0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405">
            <a:off x="9868435" y="3395141"/>
            <a:ext cx="1149750" cy="1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0" name="Picture 12" descr="Basic math Vector Icons free download in SVG, PNG Format">
            <a:extLst>
              <a:ext uri="{FF2B5EF4-FFF2-40B4-BE49-F238E27FC236}">
                <a16:creationId xmlns:a16="http://schemas.microsoft.com/office/drawing/2014/main" id="{E18E0241-76E6-4EA8-84E8-4A5CEB4F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6666">
            <a:off x="1014077" y="1350847"/>
            <a:ext cx="751089" cy="75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0C6C9299-25B9-4B93-9BDC-1881E938B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2" r="72772"/>
          <a:stretch/>
        </p:blipFill>
        <p:spPr bwMode="auto">
          <a:xfrm>
            <a:off x="10790762" y="922890"/>
            <a:ext cx="373108" cy="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" name="Picture 14" descr="Math Symbols Icons - Download Free Vector Icons | Noun Project">
            <a:extLst>
              <a:ext uri="{FF2B5EF4-FFF2-40B4-BE49-F238E27FC236}">
                <a16:creationId xmlns:a16="http://schemas.microsoft.com/office/drawing/2014/main" id="{8F80C7ED-EBB8-43EF-94BC-32D274552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1" y="916393"/>
            <a:ext cx="534180" cy="5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2" name="Picture 16" descr="Math Icon from Education Pack | Free Download">
            <a:extLst>
              <a:ext uri="{FF2B5EF4-FFF2-40B4-BE49-F238E27FC236}">
                <a16:creationId xmlns:a16="http://schemas.microsoft.com/office/drawing/2014/main" id="{3062494F-CEA7-43BD-93EE-70C4C3FE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45508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2DF31ECE-2C42-4C9C-8BF0-BED654E21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C0F9A7B-A92C-4D98-9157-F6A275126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10C8CCFF-706E-413D-9681-163C50C0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5" t="34306" b="33772"/>
          <a:stretch/>
        </p:blipFill>
        <p:spPr bwMode="auto">
          <a:xfrm>
            <a:off x="10276765" y="1173708"/>
            <a:ext cx="601895" cy="7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3" name="Group 622">
            <a:extLst>
              <a:ext uri="{FF2B5EF4-FFF2-40B4-BE49-F238E27FC236}">
                <a16:creationId xmlns:a16="http://schemas.microsoft.com/office/drawing/2014/main" id="{C39FE9D9-662E-42E7-B67D-5B0AFA366D73}"/>
              </a:ext>
            </a:extLst>
          </p:cNvPr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  <a:solidFill>
            <a:srgbClr val="FB705A"/>
          </a:solidFill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A23CB994-4D11-45B7-89B4-BC5B7DE706B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9DF7E7D4-650F-4E88-904E-949D50D86E17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6" name="Rectangle: Rounded Corners 455">
                <a:extLst>
                  <a:ext uri="{FF2B5EF4-FFF2-40B4-BE49-F238E27FC236}">
                    <a16:creationId xmlns:a16="http://schemas.microsoft.com/office/drawing/2014/main" id="{8E8B3DC9-23E8-433F-B2BA-317BF000D69E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E25B38CE-68EC-4B85-BC40-693FABF377F5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1" name="Rectangle: Rounded Corners 460">
                <a:extLst>
                  <a:ext uri="{FF2B5EF4-FFF2-40B4-BE49-F238E27FC236}">
                    <a16:creationId xmlns:a16="http://schemas.microsoft.com/office/drawing/2014/main" id="{6A8162DA-49F0-41C3-BC70-0D0A1ADDC16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2" name="Rectangle: Rounded Corners 461">
                <a:extLst>
                  <a:ext uri="{FF2B5EF4-FFF2-40B4-BE49-F238E27FC236}">
                    <a16:creationId xmlns:a16="http://schemas.microsoft.com/office/drawing/2014/main" id="{5AF63ABE-59F6-4C00-8FBF-8ADCE1906D05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639E852-228A-4D8F-B676-306F3707DAE2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4" name="Rectangle: Rounded Corners 463">
                <a:extLst>
                  <a:ext uri="{FF2B5EF4-FFF2-40B4-BE49-F238E27FC236}">
                    <a16:creationId xmlns:a16="http://schemas.microsoft.com/office/drawing/2014/main" id="{859AB6B4-46CB-46A4-9E09-FF5A182335B2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22" name="Rectangle: Rounded Corners 621">
              <a:extLst>
                <a:ext uri="{FF2B5EF4-FFF2-40B4-BE49-F238E27FC236}">
                  <a16:creationId xmlns:a16="http://schemas.microsoft.com/office/drawing/2014/main" id="{0B28AC5A-E020-48EB-B685-2D4D53804B6A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7C51833-BAA0-4F98-BC45-2F78D53A18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0C15C3D-1869-4988-AF42-650CC138EA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1692" y="4265256"/>
            <a:ext cx="2274005" cy="15911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B0E97-AA81-4252-8A14-7A4DFC606F7A}"/>
              </a:ext>
            </a:extLst>
          </p:cNvPr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39" name="Google Shape;579;p27">
              <a:extLst>
                <a:ext uri="{FF2B5EF4-FFF2-40B4-BE49-F238E27FC236}">
                  <a16:creationId xmlns:a16="http://schemas.microsoft.com/office/drawing/2014/main" id="{E65DB138-D505-4092-A8BA-E68EA37303C7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0" name="Google Shape;580;p27">
                <a:extLst>
                  <a:ext uri="{FF2B5EF4-FFF2-40B4-BE49-F238E27FC236}">
                    <a16:creationId xmlns:a16="http://schemas.microsoft.com/office/drawing/2014/main" id="{F65CC716-0B58-4543-9268-2E7F9D43C84B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27">
                <a:extLst>
                  <a:ext uri="{FF2B5EF4-FFF2-40B4-BE49-F238E27FC236}">
                    <a16:creationId xmlns:a16="http://schemas.microsoft.com/office/drawing/2014/main" id="{03498D9A-2D8E-4DB5-BECC-0B4DA70ADDA5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27">
                <a:extLst>
                  <a:ext uri="{FF2B5EF4-FFF2-40B4-BE49-F238E27FC236}">
                    <a16:creationId xmlns:a16="http://schemas.microsoft.com/office/drawing/2014/main" id="{72FB60A8-F111-448F-A876-B2775B7969C6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27">
                <a:extLst>
                  <a:ext uri="{FF2B5EF4-FFF2-40B4-BE49-F238E27FC236}">
                    <a16:creationId xmlns:a16="http://schemas.microsoft.com/office/drawing/2014/main" id="{C6D67999-608B-47D4-84AF-D9114E73834F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27">
                <a:extLst>
                  <a:ext uri="{FF2B5EF4-FFF2-40B4-BE49-F238E27FC236}">
                    <a16:creationId xmlns:a16="http://schemas.microsoft.com/office/drawing/2014/main" id="{C0A65CE4-F094-4A15-AF49-9DD194151348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27">
                <a:extLst>
                  <a:ext uri="{FF2B5EF4-FFF2-40B4-BE49-F238E27FC236}">
                    <a16:creationId xmlns:a16="http://schemas.microsoft.com/office/drawing/2014/main" id="{A00F584C-C69D-448F-B497-763E6393C13C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894DA11-F012-48D2-840E-36A0B9B9B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9C6DCD7-A863-07CF-A6AA-48E2045652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0288" y="1535307"/>
            <a:ext cx="6194073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5610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3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4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7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8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1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2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5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6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9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0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3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4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7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8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1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2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5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6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9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0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409574" y="314326"/>
            <a:ext cx="11458575" cy="6219824"/>
          </a:xfrm>
          <a:prstGeom prst="roundRect">
            <a:avLst>
              <a:gd name="adj" fmla="val 719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8998D-4B66-E57A-6CB1-28CD04F16E06}"/>
              </a:ext>
            </a:extLst>
          </p:cNvPr>
          <p:cNvSpPr txBox="1"/>
          <p:nvPr/>
        </p:nvSpPr>
        <p:spPr>
          <a:xfrm>
            <a:off x="1171575" y="476250"/>
            <a:ext cx="10439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 mỗi phân số dưới dạng thương của hai số tự nhiên (theo mẫu):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9C2A48-AAD8-5202-56DA-125BE4E58494}"/>
              </a:ext>
            </a:extLst>
          </p:cNvPr>
          <p:cNvSpPr/>
          <p:nvPr/>
        </p:nvSpPr>
        <p:spPr>
          <a:xfrm>
            <a:off x="609600" y="514350"/>
            <a:ext cx="628650" cy="561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5A94D-590E-30A8-4E24-C3B08CE5C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275" y="1190625"/>
            <a:ext cx="3371850" cy="1524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8AE672-E779-DFB4-532D-110C911ED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671" y="3019426"/>
            <a:ext cx="9629650" cy="22955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EACAED-8E29-8212-7755-998D772F34FA}"/>
              </a:ext>
            </a:extLst>
          </p:cNvPr>
          <p:cNvSpPr txBox="1"/>
          <p:nvPr/>
        </p:nvSpPr>
        <p:spPr>
          <a:xfrm>
            <a:off x="2190750" y="3771900"/>
            <a:ext cx="183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 : 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222014-3FCC-FA53-42BD-6B7F4471A06C}"/>
              </a:ext>
            </a:extLst>
          </p:cNvPr>
          <p:cNvSpPr txBox="1"/>
          <p:nvPr/>
        </p:nvSpPr>
        <p:spPr>
          <a:xfrm>
            <a:off x="4762500" y="3762375"/>
            <a:ext cx="2114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8 : 12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3A24CC-93ED-C94C-4D3D-25CF65492347}"/>
              </a:ext>
            </a:extLst>
          </p:cNvPr>
          <p:cNvSpPr txBox="1"/>
          <p:nvPr/>
        </p:nvSpPr>
        <p:spPr>
          <a:xfrm>
            <a:off x="7486650" y="3781425"/>
            <a:ext cx="2114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4 : 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2CF44D-138E-4F64-11D4-FFC9C12F6AEB}"/>
              </a:ext>
            </a:extLst>
          </p:cNvPr>
          <p:cNvSpPr txBox="1"/>
          <p:nvPr/>
        </p:nvSpPr>
        <p:spPr>
          <a:xfrm>
            <a:off x="10201275" y="3752850"/>
            <a:ext cx="2114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 : 6</a:t>
            </a:r>
          </a:p>
        </p:txBody>
      </p:sp>
    </p:spTree>
    <p:extLst>
      <p:ext uri="{BB962C8B-B14F-4D97-AF65-F5344CB8AC3E}">
        <p14:creationId xmlns:p14="http://schemas.microsoft.com/office/powerpoint/2010/main" val="2804360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409574" y="314326"/>
            <a:ext cx="11458575" cy="6219824"/>
          </a:xfrm>
          <a:prstGeom prst="roundRect">
            <a:avLst>
              <a:gd name="adj" fmla="val 719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78998D-4B66-E57A-6CB1-28CD04F16E06}"/>
                  </a:ext>
                </a:extLst>
              </p:cNvPr>
              <p:cNvSpPr txBox="1"/>
              <p:nvPr/>
            </p:nvSpPr>
            <p:spPr>
              <a:xfrm>
                <a:off x="1276350" y="342900"/>
                <a:ext cx="10439399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Đã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khoanh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số con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thỏ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nào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78998D-4B66-E57A-6CB1-28CD04F16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50" y="342900"/>
                <a:ext cx="10439399" cy="1155766"/>
              </a:xfrm>
              <a:prstGeom prst="rect">
                <a:avLst/>
              </a:prstGeom>
              <a:blipFill>
                <a:blip r:embed="rId3"/>
                <a:stretch>
                  <a:fillRect l="-2043" b="-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8E9C2A48-AAD8-5202-56DA-125BE4E58494}"/>
              </a:ext>
            </a:extLst>
          </p:cNvPr>
          <p:cNvSpPr/>
          <p:nvPr/>
        </p:nvSpPr>
        <p:spPr>
          <a:xfrm>
            <a:off x="590550" y="628650"/>
            <a:ext cx="628650" cy="561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6A4A24-ECAD-04F7-EDFC-7FEC9C766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5" y="1862107"/>
            <a:ext cx="10744200" cy="2961329"/>
          </a:xfrm>
          <a:prstGeom prst="rect">
            <a:avLst/>
          </a:prstGeom>
        </p:spPr>
      </p:pic>
      <p:pic>
        <p:nvPicPr>
          <p:cNvPr id="8" name="Picture 7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1C5C4F78-1298-057A-D5CC-AA7736FB1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284" y="3705225"/>
            <a:ext cx="1451228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23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Slidehelper - 01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EF476F"/>
      </a:accent1>
      <a:accent2>
        <a:srgbClr val="FFD166"/>
      </a:accent2>
      <a:accent3>
        <a:srgbClr val="06D6A0"/>
      </a:accent3>
      <a:accent4>
        <a:srgbClr val="118AB2"/>
      </a:accent4>
      <a:accent5>
        <a:srgbClr val="073B4C"/>
      </a:accent5>
      <a:accent6>
        <a:srgbClr val="BFBFBF"/>
      </a:accent6>
      <a:hlink>
        <a:srgbClr val="EF476F"/>
      </a:hlink>
      <a:folHlink>
        <a:srgbClr val="FFD16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228</Words>
  <Application>Microsoft Office PowerPoint</Application>
  <PresentationFormat>Widescreen</PresentationFormat>
  <Paragraphs>38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UVN Bach Dang</vt:lpstr>
      <vt:lpstr>#9Slide07 SVNBillo</vt:lpstr>
      <vt:lpstr>Arial</vt:lpstr>
      <vt:lpstr>Calibri</vt:lpstr>
      <vt:lpstr>Calibri Light</vt:lpstr>
      <vt:lpstr>Cambria</vt:lpstr>
      <vt:lpstr>Cambria Math</vt:lpstr>
      <vt:lpstr>Montserrat</vt:lpstr>
      <vt:lpstr>Times New Roman</vt:lpstr>
      <vt:lpstr>1_Office Theme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2023-12-12T07:20:03Z</dcterms:created>
  <dcterms:modified xsi:type="dcterms:W3CDTF">2023-12-12T07:28:19Z</dcterms:modified>
</cp:coreProperties>
</file>