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</p:sldMasterIdLst>
  <p:notesMasterIdLst>
    <p:notesMasterId r:id="rId19"/>
  </p:notesMasterIdLst>
  <p:sldIdLst>
    <p:sldId id="257" r:id="rId4"/>
    <p:sldId id="258" r:id="rId5"/>
    <p:sldId id="259" r:id="rId6"/>
    <p:sldId id="260" r:id="rId7"/>
    <p:sldId id="261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271D9D-CACE-4ADB-A7C9-4F05A41FE705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CDAB56-873B-45D4-AF1D-CEB3BDE62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187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CDAB56-873B-45D4-AF1D-CEB3BDE6285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401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88040-106B-442A-9C8E-F54D74503AF3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2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3.xml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6" Type="http://schemas.openxmlformats.org/officeDocument/2006/relationships/audio" Target="../media/audio1.wav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audio" Target="../media/audio2.wav"/><Relationship Id="rId7" Type="http://schemas.openxmlformats.org/officeDocument/2006/relationships/image" Target="../media/image4.jpeg"/><Relationship Id="rId12" Type="http://schemas.openxmlformats.org/officeDocument/2006/relationships/image" Target="../media/image9.png"/><Relationship Id="rId17" Type="http://schemas.openxmlformats.org/officeDocument/2006/relationships/image" Target="../media/image14.GIF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13.jpeg"/><Relationship Id="rId20" Type="http://schemas.openxmlformats.org/officeDocument/2006/relationships/image" Target="../media/image16.png"/><Relationship Id="rId1" Type="http://schemas.openxmlformats.org/officeDocument/2006/relationships/tags" Target="../tags/tag4.xml"/><Relationship Id="rId6" Type="http://schemas.openxmlformats.org/officeDocument/2006/relationships/audio" Target="../media/audio4.wav"/><Relationship Id="rId11" Type="http://schemas.openxmlformats.org/officeDocument/2006/relationships/image" Target="../media/image8.png"/><Relationship Id="rId5" Type="http://schemas.openxmlformats.org/officeDocument/2006/relationships/audio" Target="../media/audio3.wav"/><Relationship Id="rId15" Type="http://schemas.openxmlformats.org/officeDocument/2006/relationships/image" Target="../media/image12.GIF"/><Relationship Id="rId10" Type="http://schemas.openxmlformats.org/officeDocument/2006/relationships/image" Target="../media/image7.png"/><Relationship Id="rId19" Type="http://schemas.microsoft.com/office/2007/relationships/hdphoto" Target="../media/hdphoto1.wdp"/><Relationship Id="rId4" Type="http://schemas.openxmlformats.org/officeDocument/2006/relationships/audio" Target="../media/audio1.wav"/><Relationship Id="rId9" Type="http://schemas.openxmlformats.org/officeDocument/2006/relationships/image" Target="../media/image6.GIF"/><Relationship Id="rId1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2.wav"/><Relationship Id="rId7" Type="http://schemas.openxmlformats.org/officeDocument/2006/relationships/image" Target="../media/image17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5.xml"/><Relationship Id="rId6" Type="http://schemas.openxmlformats.org/officeDocument/2006/relationships/audio" Target="../media/audio4.wav"/><Relationship Id="rId11" Type="http://schemas.openxmlformats.org/officeDocument/2006/relationships/image" Target="../media/image20.png"/><Relationship Id="rId5" Type="http://schemas.openxmlformats.org/officeDocument/2006/relationships/audio" Target="../media/audio3.wav"/><Relationship Id="rId10" Type="http://schemas.openxmlformats.org/officeDocument/2006/relationships/image" Target="../media/image19.GIF"/><Relationship Id="rId4" Type="http://schemas.openxmlformats.org/officeDocument/2006/relationships/audio" Target="../media/audio1.wav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3" Type="http://schemas.openxmlformats.org/officeDocument/2006/relationships/audio" Target="../media/audio2.wav"/><Relationship Id="rId7" Type="http://schemas.openxmlformats.org/officeDocument/2006/relationships/image" Target="../media/image21.jpeg"/><Relationship Id="rId12" Type="http://schemas.openxmlformats.org/officeDocument/2006/relationships/image" Target="../media/image25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6.xml"/><Relationship Id="rId6" Type="http://schemas.openxmlformats.org/officeDocument/2006/relationships/audio" Target="../media/audio4.wav"/><Relationship Id="rId11" Type="http://schemas.openxmlformats.org/officeDocument/2006/relationships/image" Target="../media/image24.GIF"/><Relationship Id="rId5" Type="http://schemas.openxmlformats.org/officeDocument/2006/relationships/audio" Target="../media/audio3.wav"/><Relationship Id="rId10" Type="http://schemas.openxmlformats.org/officeDocument/2006/relationships/image" Target="../media/image23.jpeg"/><Relationship Id="rId4" Type="http://schemas.openxmlformats.org/officeDocument/2006/relationships/audio" Target="../media/audio1.wav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7" Type="http://schemas.openxmlformats.org/officeDocument/2006/relationships/image" Target="../media/image28.png"/><Relationship Id="rId2" Type="http://schemas.microsoft.com/office/2007/relationships/media" Target="../media/media1.wav"/><Relationship Id="rId1" Type="http://schemas.openxmlformats.org/officeDocument/2006/relationships/tags" Target="../tags/tag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9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0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2717073"/>
            <a:ext cx="7381060" cy="1445623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CHÀO MỪNG CÁC CON ĐẾN VỚI TIẾT TOÁN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89330" y="192405"/>
            <a:ext cx="9797415" cy="2018030"/>
          </a:xfrm>
          <a:prstGeom prst="rect">
            <a:avLst/>
          </a:prstGeom>
        </p:spPr>
      </p:pic>
      <p:sp>
        <p:nvSpPr>
          <p:cNvPr id="5" name="Horizontal Scroll 4"/>
          <p:cNvSpPr/>
          <p:nvPr/>
        </p:nvSpPr>
        <p:spPr>
          <a:xfrm>
            <a:off x="2342515" y="2210435"/>
            <a:ext cx="7091680" cy="16002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40, 41, 42, 43, 44, 45, 46, 47, 48, 49, 50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3600" y="3810000"/>
            <a:ext cx="8225790" cy="1678940"/>
          </a:xfrm>
          <a:prstGeom prst="rect">
            <a:avLst/>
          </a:prstGeom>
        </p:spPr>
      </p:pic>
      <p:sp>
        <p:nvSpPr>
          <p:cNvPr id="8" name="Horizontal Scroll 7"/>
          <p:cNvSpPr/>
          <p:nvPr/>
        </p:nvSpPr>
        <p:spPr>
          <a:xfrm>
            <a:off x="2700655" y="5257800"/>
            <a:ext cx="7091680" cy="16002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50, 51, 52, 53, 54, 55, 56, 57, 58, 59, 60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623695" y="967105"/>
            <a:ext cx="9246235" cy="2397760"/>
          </a:xfrm>
          <a:prstGeom prst="rect">
            <a:avLst/>
          </a:prstGeom>
        </p:spPr>
      </p:pic>
      <p:sp>
        <p:nvSpPr>
          <p:cNvPr id="8" name="Horizontal Scroll 7"/>
          <p:cNvSpPr/>
          <p:nvPr/>
        </p:nvSpPr>
        <p:spPr>
          <a:xfrm>
            <a:off x="2700655" y="4140835"/>
            <a:ext cx="7091680" cy="16002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60, 61, 62, 63, 64, 65, 66, 67, 68, 69, 70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4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17550" y="1414145"/>
            <a:ext cx="10636885" cy="4117340"/>
          </a:xfrm>
          <a:prstGeom prst="rect">
            <a:avLst/>
          </a:prstGeom>
        </p:spPr>
      </p:pic>
      <p:sp>
        <p:nvSpPr>
          <p:cNvPr id="5" name="Rectangles 4"/>
          <p:cNvSpPr/>
          <p:nvPr/>
        </p:nvSpPr>
        <p:spPr>
          <a:xfrm>
            <a:off x="3742055" y="2606040"/>
            <a:ext cx="859790" cy="8147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43</a:t>
            </a:r>
          </a:p>
        </p:txBody>
      </p:sp>
      <p:sp>
        <p:nvSpPr>
          <p:cNvPr id="6" name="Rectangles 5"/>
          <p:cNvSpPr/>
          <p:nvPr/>
        </p:nvSpPr>
        <p:spPr>
          <a:xfrm>
            <a:off x="4601845" y="2606040"/>
            <a:ext cx="739140" cy="8147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44</a:t>
            </a:r>
          </a:p>
        </p:txBody>
      </p:sp>
      <p:sp>
        <p:nvSpPr>
          <p:cNvPr id="7" name="Rectangles 6"/>
          <p:cNvSpPr/>
          <p:nvPr/>
        </p:nvSpPr>
        <p:spPr>
          <a:xfrm>
            <a:off x="6042025" y="2499995"/>
            <a:ext cx="768985" cy="920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46</a:t>
            </a:r>
          </a:p>
        </p:txBody>
      </p:sp>
      <p:sp>
        <p:nvSpPr>
          <p:cNvPr id="8" name="Rectangles 7"/>
          <p:cNvSpPr/>
          <p:nvPr/>
        </p:nvSpPr>
        <p:spPr>
          <a:xfrm>
            <a:off x="7413625" y="2499995"/>
            <a:ext cx="830580" cy="8147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48</a:t>
            </a:r>
          </a:p>
        </p:txBody>
      </p:sp>
      <p:sp>
        <p:nvSpPr>
          <p:cNvPr id="9" name="Rectangles 8"/>
          <p:cNvSpPr/>
          <p:nvPr/>
        </p:nvSpPr>
        <p:spPr>
          <a:xfrm>
            <a:off x="8244205" y="2499995"/>
            <a:ext cx="769620" cy="8147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49</a:t>
            </a:r>
          </a:p>
        </p:txBody>
      </p:sp>
      <p:sp>
        <p:nvSpPr>
          <p:cNvPr id="10" name="Rectangles 9"/>
          <p:cNvSpPr/>
          <p:nvPr/>
        </p:nvSpPr>
        <p:spPr>
          <a:xfrm>
            <a:off x="2767330" y="3420745"/>
            <a:ext cx="725170" cy="904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51</a:t>
            </a:r>
          </a:p>
        </p:txBody>
      </p:sp>
      <p:sp>
        <p:nvSpPr>
          <p:cNvPr id="11" name="Rectangles 10"/>
          <p:cNvSpPr/>
          <p:nvPr/>
        </p:nvSpPr>
        <p:spPr>
          <a:xfrm>
            <a:off x="4243705" y="3510915"/>
            <a:ext cx="678180" cy="8147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charset="0"/>
                <a:cs typeface="Times New Roman" panose="02020603050405020304" charset="0"/>
              </a:rPr>
              <a:t>53</a:t>
            </a:r>
          </a:p>
        </p:txBody>
      </p:sp>
      <p:sp>
        <p:nvSpPr>
          <p:cNvPr id="12" name="Rectangles 11"/>
          <p:cNvSpPr/>
          <p:nvPr/>
        </p:nvSpPr>
        <p:spPr>
          <a:xfrm>
            <a:off x="5673090" y="3375660"/>
            <a:ext cx="725170" cy="904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55</a:t>
            </a:r>
          </a:p>
        </p:txBody>
      </p:sp>
      <p:sp>
        <p:nvSpPr>
          <p:cNvPr id="13" name="Rectangles 12"/>
          <p:cNvSpPr/>
          <p:nvPr/>
        </p:nvSpPr>
        <p:spPr>
          <a:xfrm>
            <a:off x="7103745" y="3420745"/>
            <a:ext cx="725170" cy="904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57</a:t>
            </a:r>
          </a:p>
        </p:txBody>
      </p:sp>
      <p:sp>
        <p:nvSpPr>
          <p:cNvPr id="14" name="Rectangles 13"/>
          <p:cNvSpPr/>
          <p:nvPr/>
        </p:nvSpPr>
        <p:spPr>
          <a:xfrm>
            <a:off x="7828915" y="3375660"/>
            <a:ext cx="725170" cy="904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58</a:t>
            </a:r>
          </a:p>
        </p:txBody>
      </p:sp>
      <p:sp>
        <p:nvSpPr>
          <p:cNvPr id="15" name="Rectangles 14"/>
          <p:cNvSpPr/>
          <p:nvPr/>
        </p:nvSpPr>
        <p:spPr>
          <a:xfrm>
            <a:off x="9307195" y="3420745"/>
            <a:ext cx="725170" cy="904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60</a:t>
            </a:r>
          </a:p>
        </p:txBody>
      </p:sp>
      <p:sp>
        <p:nvSpPr>
          <p:cNvPr id="16" name="Rectangles 15"/>
          <p:cNvSpPr/>
          <p:nvPr/>
        </p:nvSpPr>
        <p:spPr>
          <a:xfrm>
            <a:off x="3151505" y="4325620"/>
            <a:ext cx="739775" cy="904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62</a:t>
            </a:r>
          </a:p>
        </p:txBody>
      </p:sp>
      <p:sp>
        <p:nvSpPr>
          <p:cNvPr id="17" name="Rectangles 16"/>
          <p:cNvSpPr/>
          <p:nvPr/>
        </p:nvSpPr>
        <p:spPr>
          <a:xfrm>
            <a:off x="4601845" y="4325620"/>
            <a:ext cx="725170" cy="904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64</a:t>
            </a:r>
          </a:p>
        </p:txBody>
      </p:sp>
      <p:sp>
        <p:nvSpPr>
          <p:cNvPr id="18" name="Rectangles 17"/>
          <p:cNvSpPr/>
          <p:nvPr/>
        </p:nvSpPr>
        <p:spPr>
          <a:xfrm>
            <a:off x="6042025" y="4280535"/>
            <a:ext cx="725170" cy="904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66</a:t>
            </a:r>
          </a:p>
        </p:txBody>
      </p:sp>
      <p:sp>
        <p:nvSpPr>
          <p:cNvPr id="19" name="Rectangles 18"/>
          <p:cNvSpPr/>
          <p:nvPr/>
        </p:nvSpPr>
        <p:spPr>
          <a:xfrm>
            <a:off x="8244205" y="4325620"/>
            <a:ext cx="725170" cy="904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69</a:t>
            </a:r>
          </a:p>
        </p:txBody>
      </p:sp>
      <p:sp>
        <p:nvSpPr>
          <p:cNvPr id="20" name="Rectangles 19"/>
          <p:cNvSpPr/>
          <p:nvPr/>
        </p:nvSpPr>
        <p:spPr>
          <a:xfrm>
            <a:off x="8969375" y="4325620"/>
            <a:ext cx="725170" cy="904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70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835" y="919480"/>
            <a:ext cx="10725785" cy="3342640"/>
          </a:xfrm>
          <a:prstGeom prst="rect">
            <a:avLst/>
          </a:prstGeom>
        </p:spPr>
      </p:pic>
      <p:sp>
        <p:nvSpPr>
          <p:cNvPr id="5" name="Cloud Callout 4"/>
          <p:cNvSpPr/>
          <p:nvPr/>
        </p:nvSpPr>
        <p:spPr>
          <a:xfrm>
            <a:off x="3862070" y="4643120"/>
            <a:ext cx="3938270" cy="1765300"/>
          </a:xfrm>
          <a:prstGeom prst="cloud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Có 57 quả dâu tây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98170" y="272415"/>
            <a:ext cx="11008995" cy="459232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3997960" y="5111115"/>
            <a:ext cx="5462270" cy="16141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latin typeface="Times New Roman" panose="02020603050405020304" charset="0"/>
                <a:cs typeface="Times New Roman" panose="02020603050405020304" charset="0"/>
              </a:rPr>
              <a:t>Có 48 viên ngọc trai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649265">
            <a:off x="2063415" y="3098219"/>
            <a:ext cx="6384537" cy="1766459"/>
          </a:xfrm>
        </p:spPr>
        <p:txBody>
          <a:bodyPr>
            <a:prstTxWarp prst="textCurveDown">
              <a:avLst/>
            </a:prstTxWarp>
          </a:bodyPr>
          <a:lstStyle/>
          <a:p>
            <a:r>
              <a:rPr lang="en-US" b="1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Travelling with Doraemon</a:t>
            </a:r>
            <a:endParaRPr lang="en-US" b="1" dirty="0">
              <a:ln w="18000">
                <a:solidFill>
                  <a:srgbClr val="FFC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71800" y="1371600"/>
            <a:ext cx="2438400" cy="685800"/>
          </a:xfrm>
        </p:spPr>
        <p:txBody>
          <a:bodyPr>
            <a:normAutofit fontScale="90000"/>
          </a:bodyPr>
          <a:lstStyle/>
          <a:p>
            <a:endParaRPr lang="en-US" b="1" i="1" dirty="0">
              <a:latin typeface="Adobe Caslon Pro Bold" pitchFamily="18" charset="0"/>
            </a:endParaRPr>
          </a:p>
        </p:txBody>
      </p:sp>
      <p:pic>
        <p:nvPicPr>
          <p:cNvPr id="2050" name="Picture 2" descr="D:\background\character\pintuajaib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44958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/>
          <p:nvPr/>
        </p:nvSpPr>
        <p:spPr>
          <a:xfrm>
            <a:off x="2237509" y="304800"/>
            <a:ext cx="7772400" cy="2025382"/>
          </a:xfrm>
          <a:prstGeom prst="rect">
            <a:avLst/>
          </a:prstGeom>
          <a:solidFill>
            <a:srgbClr val="B7DEE8">
              <a:alpha val="58039"/>
            </a:srgbClr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/>
              <a:t>Có bao nhiêu</a:t>
            </a:r>
          </a:p>
          <a:p>
            <a:pPr algn="l"/>
            <a:r>
              <a:rPr lang="en-US" dirty="0"/>
              <a:t> quả chanh?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34275" y="3947511"/>
            <a:ext cx="2017122" cy="2070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7056180" y="3112150"/>
            <a:ext cx="2389909" cy="3194844"/>
            <a:chOff x="2334491" y="533400"/>
            <a:chExt cx="3990109" cy="5334000"/>
          </a:xfrm>
        </p:grpSpPr>
        <p:sp>
          <p:nvSpPr>
            <p:cNvPr id="5" name="Snip 4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ame 5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Snip 6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đúng"/>
          <p:cNvGrpSpPr/>
          <p:nvPr/>
        </p:nvGrpSpPr>
        <p:grpSpPr>
          <a:xfrm>
            <a:off x="7441013" y="3522915"/>
            <a:ext cx="1636839" cy="2373313"/>
            <a:chOff x="2982190" y="1219200"/>
            <a:chExt cx="2732809" cy="3962400"/>
          </a:xfrm>
        </p:grpSpPr>
        <p:sp>
          <p:nvSpPr>
            <p:cNvPr id="9" name="Rectangle 8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lowchart: Or 9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084" name="Picture 12" descr="D:\background\character\snake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290112" y="4271224"/>
            <a:ext cx="1987711" cy="1805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097312" y="3101379"/>
            <a:ext cx="2389909" cy="3194844"/>
            <a:chOff x="2334491" y="533400"/>
            <a:chExt cx="3990109" cy="5334000"/>
          </a:xfrm>
        </p:grpSpPr>
        <p:sp>
          <p:nvSpPr>
            <p:cNvPr id="12" name="Snip  11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ame 12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Snip  13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sai"/>
          <p:cNvGrpSpPr/>
          <p:nvPr/>
        </p:nvGrpSpPr>
        <p:grpSpPr>
          <a:xfrm>
            <a:off x="3482145" y="3512144"/>
            <a:ext cx="1636839" cy="2373313"/>
            <a:chOff x="2982190" y="1219200"/>
            <a:chExt cx="2732809" cy="3962400"/>
          </a:xfrm>
        </p:grpSpPr>
        <p:sp>
          <p:nvSpPr>
            <p:cNvPr id="16" name="Rectangle 15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lowchart: Or 16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YEs"/>
          <p:cNvSpPr txBox="1"/>
          <p:nvPr/>
        </p:nvSpPr>
        <p:spPr>
          <a:xfrm>
            <a:off x="7072778" y="2380708"/>
            <a:ext cx="2356714" cy="731441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B. 50</a:t>
            </a:r>
            <a:endParaRPr lang="en-US" dirty="0"/>
          </a:p>
        </p:txBody>
      </p:sp>
      <p:sp>
        <p:nvSpPr>
          <p:cNvPr id="19" name="No"/>
          <p:cNvSpPr txBox="1"/>
          <p:nvPr/>
        </p:nvSpPr>
        <p:spPr>
          <a:xfrm>
            <a:off x="3097312" y="2369937"/>
            <a:ext cx="2298628" cy="731441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A. 40</a:t>
            </a:r>
            <a:endParaRPr lang="en-US" dirty="0"/>
          </a:p>
        </p:txBody>
      </p:sp>
      <p:pic>
        <p:nvPicPr>
          <p:cNvPr id="3078" name="Picture 6" descr="D:\background\character\owl-hi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584" y="1479753"/>
            <a:ext cx="942271" cy="918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D:\background\character\Monkey-PNG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219" y="3202599"/>
            <a:ext cx="1636839" cy="1636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D:\background\character\giraffe-clipart-1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449620"/>
            <a:ext cx="2995782" cy="2995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D:\background\character\animal2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507" y="4402052"/>
            <a:ext cx="1135708" cy="1544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D:\background\character\1781866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2469" y="5322404"/>
            <a:ext cx="1392038" cy="139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D:\background\character\mouse-clipart-mouse-clipart-free-clip-art-images-image-cliparting-plant-clipart.gif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090" y="5882206"/>
            <a:ext cx="1298968" cy="48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/>
          <p:cNvGrpSpPr/>
          <p:nvPr/>
        </p:nvGrpSpPr>
        <p:grpSpPr>
          <a:xfrm>
            <a:off x="-8153400" y="0"/>
            <a:ext cx="9525000" cy="6858000"/>
            <a:chOff x="-4038600" y="93915"/>
            <a:chExt cx="9144000" cy="6858000"/>
          </a:xfrm>
        </p:grpSpPr>
        <p:sp>
          <p:nvSpPr>
            <p:cNvPr id="20" name="Rectangle 19"/>
            <p:cNvSpPr/>
            <p:nvPr/>
          </p:nvSpPr>
          <p:spPr>
            <a:xfrm>
              <a:off x="-4038600" y="93915"/>
              <a:ext cx="9144000" cy="68580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77" name="Picture 5" descr="D:\background\character\577.jpg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39500" y="2209800"/>
              <a:ext cx="5715000" cy="3289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" name="Group 23"/>
          <p:cNvGrpSpPr/>
          <p:nvPr/>
        </p:nvGrpSpPr>
        <p:grpSpPr>
          <a:xfrm>
            <a:off x="10674926" y="-1719986"/>
            <a:ext cx="15309273" cy="8654186"/>
            <a:chOff x="9150927" y="66643"/>
            <a:chExt cx="12131814" cy="6857999"/>
          </a:xfrm>
        </p:grpSpPr>
        <p:grpSp>
          <p:nvGrpSpPr>
            <p:cNvPr id="23" name="Group 22"/>
            <p:cNvGrpSpPr/>
            <p:nvPr/>
          </p:nvGrpSpPr>
          <p:grpSpPr>
            <a:xfrm>
              <a:off x="9150927" y="66643"/>
              <a:ext cx="12131814" cy="6857999"/>
              <a:chOff x="9150927" y="66643"/>
              <a:chExt cx="12131814" cy="6857999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17"/>
              <a:stretch>
                <a:fillRect/>
              </a:stretch>
            </p:blipFill>
            <p:spPr bwMode="auto">
              <a:xfrm flipH="1">
                <a:off x="9150927" y="66643"/>
                <a:ext cx="12131814" cy="68579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" name="Rounded Rectangle 21"/>
              <p:cNvSpPr/>
              <p:nvPr/>
            </p:nvSpPr>
            <p:spPr>
              <a:xfrm>
                <a:off x="9562095" y="94189"/>
                <a:ext cx="2964467" cy="4177035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4800" b="1">
                    <a:solidFill>
                      <a:schemeClr val="bg1"/>
                    </a:solidFill>
                  </a:rPr>
                  <a:t>Han River bridge</a:t>
                </a:r>
              </a:p>
              <a:p>
                <a:r>
                  <a:rPr lang="en-US" sz="2400" b="1"/>
                  <a:t>Danang Vietnam</a:t>
                </a:r>
                <a:endParaRPr lang="en-US" sz="2400" b="1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2050" name="Picture 2" descr="D:\background\character\maxresdefault.jpg"/>
            <p:cNvPicPr>
              <a:picLocks noChangeAspect="1" noChangeArrowheads="1"/>
            </p:cNvPicPr>
            <p:nvPr/>
          </p:nvPicPr>
          <p:blipFill rotWithShape="1"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70139" b="99583" l="32656" r="6484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603" t="56743" r="34793"/>
            <a:stretch>
              <a:fillRect/>
            </a:stretch>
          </p:blipFill>
          <p:spPr bwMode="auto">
            <a:xfrm rot="21377882">
              <a:off x="11688520" y="5374775"/>
              <a:ext cx="2027827" cy="15133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27700" y="304800"/>
            <a:ext cx="5029200" cy="15049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59259E-6 L -1.025 -0.008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250" y="-4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96532E-6 L 1.025 -1.96532E-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25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8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l="-4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66131" y="4417147"/>
            <a:ext cx="2190749" cy="219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2866971" y="3413053"/>
            <a:ext cx="2389909" cy="3194844"/>
            <a:chOff x="2334491" y="533400"/>
            <a:chExt cx="3990109" cy="5334000"/>
          </a:xfrm>
        </p:grpSpPr>
        <p:sp>
          <p:nvSpPr>
            <p:cNvPr id="2" name="Snip e 1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Frame 3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Snipe 5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251804" y="3823818"/>
            <a:ext cx="1636839" cy="2373313"/>
            <a:chOff x="2982190" y="1219200"/>
            <a:chExt cx="2732809" cy="3962400"/>
          </a:xfrm>
        </p:grpSpPr>
        <p:sp>
          <p:nvSpPr>
            <p:cNvPr id="7" name="Rectangle 6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lowchart: Or 7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879757" y="3413053"/>
            <a:ext cx="2389909" cy="3194844"/>
            <a:chOff x="2334491" y="533400"/>
            <a:chExt cx="3990109" cy="5334000"/>
          </a:xfrm>
        </p:grpSpPr>
        <p:sp>
          <p:nvSpPr>
            <p:cNvPr id="12" name="Snip11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ame 12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Snip  13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264590" y="3823818"/>
            <a:ext cx="1636839" cy="2373313"/>
            <a:chOff x="2982190" y="1219200"/>
            <a:chExt cx="2732809" cy="3962400"/>
          </a:xfrm>
        </p:grpSpPr>
        <p:sp>
          <p:nvSpPr>
            <p:cNvPr id="16" name="Rectangle 15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lowchart: Or 16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YEs"/>
          <p:cNvSpPr txBox="1"/>
          <p:nvPr/>
        </p:nvSpPr>
        <p:spPr>
          <a:xfrm>
            <a:off x="2861215" y="2681611"/>
            <a:ext cx="2395665" cy="731441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</a:t>
            </a:r>
            <a:r>
              <a:rPr lang="en-US"/>
              <a:t>. 73</a:t>
            </a:r>
            <a:endParaRPr lang="en-US" dirty="0"/>
          </a:p>
        </p:txBody>
      </p:sp>
      <p:sp>
        <p:nvSpPr>
          <p:cNvPr id="20" name="No"/>
          <p:cNvSpPr txBox="1"/>
          <p:nvPr/>
        </p:nvSpPr>
        <p:spPr>
          <a:xfrm>
            <a:off x="6874001" y="2681611"/>
            <a:ext cx="2395665" cy="731441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B</a:t>
            </a:r>
            <a:r>
              <a:rPr lang="en-US"/>
              <a:t>. 72</a:t>
            </a:r>
            <a:endParaRPr lang="en-US" dirty="0"/>
          </a:p>
        </p:txBody>
      </p:sp>
      <p:sp>
        <p:nvSpPr>
          <p:cNvPr id="28" name="Title 1"/>
          <p:cNvSpPr txBox="1"/>
          <p:nvPr/>
        </p:nvSpPr>
        <p:spPr>
          <a:xfrm>
            <a:off x="1854200" y="90170"/>
            <a:ext cx="8689340" cy="2025650"/>
          </a:xfrm>
          <a:prstGeom prst="rect">
            <a:avLst/>
          </a:prstGeom>
          <a:solidFill>
            <a:srgbClr val="B7DEE8">
              <a:alpha val="58039"/>
            </a:srgbClr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/>
              <a:t>Đây la số bao nhiêu&gt;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-8153400" y="0"/>
            <a:ext cx="9525000" cy="6858000"/>
            <a:chOff x="-4038600" y="93915"/>
            <a:chExt cx="9144000" cy="6858000"/>
          </a:xfrm>
        </p:grpSpPr>
        <p:sp>
          <p:nvSpPr>
            <p:cNvPr id="22" name="Rectangle 21"/>
            <p:cNvSpPr/>
            <p:nvPr/>
          </p:nvSpPr>
          <p:spPr>
            <a:xfrm>
              <a:off x="-4038600" y="93915"/>
              <a:ext cx="9144000" cy="68580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5" descr="D:\background\character\577.jp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39500" y="2209800"/>
              <a:ext cx="5715000" cy="3289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oup 4"/>
          <p:cNvGrpSpPr/>
          <p:nvPr/>
        </p:nvGrpSpPr>
        <p:grpSpPr>
          <a:xfrm>
            <a:off x="10668000" y="1"/>
            <a:ext cx="12188226" cy="6857999"/>
            <a:chOff x="2463990" y="-312219"/>
            <a:chExt cx="12188226" cy="6857999"/>
          </a:xfrm>
        </p:grpSpPr>
        <p:grpSp>
          <p:nvGrpSpPr>
            <p:cNvPr id="3" name="Group 2"/>
            <p:cNvGrpSpPr/>
            <p:nvPr/>
          </p:nvGrpSpPr>
          <p:grpSpPr>
            <a:xfrm>
              <a:off x="2463990" y="-312219"/>
              <a:ext cx="12188226" cy="6857999"/>
              <a:chOff x="2463990" y="-312219"/>
              <a:chExt cx="12188226" cy="6857999"/>
            </a:xfrm>
          </p:grpSpPr>
          <p:pic>
            <p:nvPicPr>
              <p:cNvPr id="5123" name="Picture 3" descr="D:\pp game\doraemon\E0eXuZc.gif"/>
              <p:cNvPicPr>
                <a:picLocks noChangeAspect="1" noChangeArrowheads="1" noCrop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 bwMode="auto">
              <a:xfrm>
                <a:off x="2463990" y="-312219"/>
                <a:ext cx="12188226" cy="68579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5" name="Rounded Rectangle 24"/>
              <p:cNvSpPr/>
              <p:nvPr/>
            </p:nvSpPr>
            <p:spPr>
              <a:xfrm>
                <a:off x="4727467" y="80574"/>
                <a:ext cx="3070523" cy="3431024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b="1">
                    <a:solidFill>
                      <a:schemeClr val="bg1"/>
                    </a:solidFill>
                  </a:rPr>
                  <a:t>Dragon bridge</a:t>
                </a:r>
              </a:p>
              <a:p>
                <a:pPr algn="ctr"/>
                <a:r>
                  <a:rPr lang="en-US" sz="2400" b="1"/>
                  <a:t>Danang Vietnam</a:t>
                </a:r>
                <a:endParaRPr lang="en-US" sz="2400" b="1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5124" name="Picture 4" descr="D:\background\character\gambar-doraemon-png-3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511990" y="4611702"/>
              <a:ext cx="1790434" cy="17904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98030" y="203200"/>
            <a:ext cx="3253105" cy="18002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1.48148E-6 L -1.15816 -0.0002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917" y="-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96532E-6 L 1.025 -1.96532E-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25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9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3221768" y="4413575"/>
            <a:ext cx="1666875" cy="1783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2866971" y="3413053"/>
            <a:ext cx="2389909" cy="3194844"/>
            <a:chOff x="2334491" y="533400"/>
            <a:chExt cx="3990109" cy="5334000"/>
          </a:xfrm>
        </p:grpSpPr>
        <p:sp>
          <p:nvSpPr>
            <p:cNvPr id="2" name="Snip 1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Frame 3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Snip5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ĐÚng"/>
          <p:cNvGrpSpPr/>
          <p:nvPr/>
        </p:nvGrpSpPr>
        <p:grpSpPr>
          <a:xfrm>
            <a:off x="3251804" y="3823818"/>
            <a:ext cx="1636839" cy="2373313"/>
            <a:chOff x="2982190" y="1219200"/>
            <a:chExt cx="2732809" cy="3962400"/>
          </a:xfrm>
        </p:grpSpPr>
        <p:sp>
          <p:nvSpPr>
            <p:cNvPr id="7" name="Rectangle 6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lowchart: Or 7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879757" y="3413053"/>
            <a:ext cx="2389909" cy="3194844"/>
            <a:chOff x="2334491" y="533400"/>
            <a:chExt cx="3990109" cy="5334000"/>
          </a:xfrm>
        </p:grpSpPr>
        <p:sp>
          <p:nvSpPr>
            <p:cNvPr id="12" name="Snip 11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ame 12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Snip 13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Sai"/>
          <p:cNvGrpSpPr/>
          <p:nvPr/>
        </p:nvGrpSpPr>
        <p:grpSpPr>
          <a:xfrm>
            <a:off x="7264590" y="3823818"/>
            <a:ext cx="1636839" cy="2373313"/>
            <a:chOff x="2982190" y="1219200"/>
            <a:chExt cx="2732809" cy="3962400"/>
          </a:xfrm>
        </p:grpSpPr>
        <p:sp>
          <p:nvSpPr>
            <p:cNvPr id="16" name="Rectangle 15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lowchart: Or 16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YEs"/>
          <p:cNvSpPr txBox="1"/>
          <p:nvPr/>
        </p:nvSpPr>
        <p:spPr>
          <a:xfrm>
            <a:off x="2883567" y="2681611"/>
            <a:ext cx="2356715" cy="731441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</a:t>
            </a:r>
            <a:r>
              <a:rPr lang="en-US"/>
              <a:t>. 77</a:t>
            </a:r>
            <a:endParaRPr lang="en-US" dirty="0"/>
          </a:p>
        </p:txBody>
      </p:sp>
      <p:sp>
        <p:nvSpPr>
          <p:cNvPr id="20" name="No"/>
          <p:cNvSpPr txBox="1"/>
          <p:nvPr/>
        </p:nvSpPr>
        <p:spPr>
          <a:xfrm>
            <a:off x="6879757" y="2681611"/>
            <a:ext cx="2389909" cy="731441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B</a:t>
            </a:r>
            <a:r>
              <a:rPr lang="en-US"/>
              <a:t>. 76</a:t>
            </a:r>
            <a:endParaRPr lang="en-US" dirty="0"/>
          </a:p>
        </p:txBody>
      </p:sp>
      <p:sp>
        <p:nvSpPr>
          <p:cNvPr id="27" name="Title 1"/>
          <p:cNvSpPr txBox="1"/>
          <p:nvPr/>
        </p:nvSpPr>
        <p:spPr>
          <a:xfrm>
            <a:off x="2237509" y="304800"/>
            <a:ext cx="7772400" cy="2025382"/>
          </a:xfrm>
          <a:prstGeom prst="rect">
            <a:avLst/>
          </a:prstGeom>
          <a:solidFill>
            <a:srgbClr val="B7DEE8">
              <a:alpha val="58039"/>
            </a:srgbClr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/>
              <a:t>Đây là số bao nhiêu?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-8153400" y="0"/>
            <a:ext cx="9525000" cy="6858000"/>
            <a:chOff x="-4038600" y="93915"/>
            <a:chExt cx="9144000" cy="6858000"/>
          </a:xfrm>
        </p:grpSpPr>
        <p:sp>
          <p:nvSpPr>
            <p:cNvPr id="22" name="Rectangle 21"/>
            <p:cNvSpPr/>
            <p:nvPr/>
          </p:nvSpPr>
          <p:spPr>
            <a:xfrm>
              <a:off x="-4038600" y="93915"/>
              <a:ext cx="9144000" cy="68580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5" descr="D:\background\character\577.jp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39500" y="2209800"/>
              <a:ext cx="5715000" cy="3289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Group 2"/>
          <p:cNvGrpSpPr/>
          <p:nvPr/>
        </p:nvGrpSpPr>
        <p:grpSpPr>
          <a:xfrm>
            <a:off x="10695709" y="-28955"/>
            <a:ext cx="10120745" cy="6884013"/>
            <a:chOff x="9171709" y="-28955"/>
            <a:chExt cx="10120745" cy="6884013"/>
          </a:xfrm>
        </p:grpSpPr>
        <p:pic>
          <p:nvPicPr>
            <p:cNvPr id="4099" name="Picture 3" descr="D:\pp game\doraemon\toan_canh_asia_park_ve_dem.jp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71709" y="-28955"/>
              <a:ext cx="10120745" cy="68840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0" name="Picture 4" descr="D:\background\character\5827730-doraemon-images.gif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735616">
              <a:off x="16821263" y="697671"/>
              <a:ext cx="1491907" cy="24865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Rounded Rectangle 25"/>
            <p:cNvSpPr/>
            <p:nvPr/>
          </p:nvSpPr>
          <p:spPr>
            <a:xfrm>
              <a:off x="9601200" y="304800"/>
              <a:ext cx="3886200" cy="210893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800" b="1"/>
                <a:t>Asia Park </a:t>
              </a:r>
            </a:p>
            <a:p>
              <a:r>
                <a:rPr lang="en-US" sz="2400" b="1"/>
                <a:t>Danang Vietnam</a:t>
              </a:r>
              <a:endParaRPr lang="en-US" sz="4800" b="1"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62165" y="417195"/>
            <a:ext cx="3437890" cy="199644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81481E-6 L -1.03975 0.0023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997" y="1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96532E-6 L 1.025 -1.96532E-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25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9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2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29400" y="3276600"/>
            <a:ext cx="2514600" cy="860425"/>
          </a:xfrm>
          <a:prstGeom prst="wedgeRoundRectCallout">
            <a:avLst>
              <a:gd name="adj1" fmla="val 36629"/>
              <a:gd name="adj2" fmla="val 109505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Bye bye!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000" y="5943600"/>
            <a:ext cx="2438400" cy="685800"/>
          </a:xfrm>
        </p:spPr>
        <p:txBody>
          <a:bodyPr>
            <a:normAutofit fontScale="82500"/>
          </a:bodyPr>
          <a:lstStyle/>
          <a:p>
            <a:r>
              <a:rPr lang="en-US" b="1" i="1" dirty="0" err="1">
                <a:latin typeface="Adobe Caslon Pro Bold" pitchFamily="18" charset="0"/>
              </a:rPr>
              <a:t>Huyen</a:t>
            </a:r>
            <a:r>
              <a:rPr lang="en-US" b="1" i="1" dirty="0">
                <a:latin typeface="Adobe Caslon Pro Bold" pitchFamily="18" charset="0"/>
              </a:rPr>
              <a:t> </a:t>
            </a:r>
            <a:r>
              <a:rPr lang="en-US" b="1" i="1" dirty="0" err="1">
                <a:latin typeface="Adobe Caslon Pro Bold" pitchFamily="18" charset="0"/>
              </a:rPr>
              <a:t>Trang</a:t>
            </a:r>
            <a:endParaRPr lang="en-US" b="1" i="1" dirty="0">
              <a:latin typeface="Adobe Caslon Pro Bold" pitchFamily="18" charset="0"/>
            </a:endParaRPr>
          </a:p>
        </p:txBody>
      </p:sp>
      <p:pic>
        <p:nvPicPr>
          <p:cNvPr id="8195" name="Picture 3" descr="D:\background\character\58c110d88eb6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4267200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Doraemon Theme Song (LYRICS) (mp3cut.net)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14400" y="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25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92985"/>
            <a:ext cx="10515600" cy="3884295"/>
          </a:xfrm>
        </p:spPr>
        <p:txBody>
          <a:bodyPr/>
          <a:lstStyle/>
          <a:p>
            <a:pPr marL="0" indent="0" algn="ctr">
              <a:buNone/>
            </a:pPr>
            <a:r>
              <a:rPr lang="en-US" sz="6000" b="1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Các số có 2 chữ số</a:t>
            </a:r>
            <a:br>
              <a:rPr lang="en-US" sz="6000" b="1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</a:br>
            <a:r>
              <a:rPr lang="en-US" sz="6000" b="1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(Từ 71 đến 99)</a:t>
            </a:r>
            <a:endParaRPr lang="en-US" sz="6000" b="1"/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632585" y="757555"/>
            <a:ext cx="9302750" cy="416369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38200" y="868680"/>
            <a:ext cx="10012045" cy="447167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7. Các số có 2 chữ số (Từ 71 đến 99) - T98 - 99"/>
  <p:tag name="ISPRING_ULTRA_SCORM_COURSE_ID" val="BF5D8845-67E0-4106-A384-09CA63F32238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7. Các số có 2 chữ số (Từ 71 đến 99) - T98 - 9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16DC858-62C2-4A74-93A8-E8D9B158B615}:26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21AE456-C066-436A-A214-3E7A3D470458}:26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6C662BD-6FE0-4411-8B4C-E8092FDA6AF7}:26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9BDA91B-0CFB-4A57-8240-A7B35A6AB58E}:27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F439C1C-FE14-45EE-9C93-A6486F0265F6}:27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196E982-9928-4A30-9BF7-A9BE9C6943F4}:27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B0B97CD-78F2-41AF-A16B-099F1D09C98F}:27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1050E42-07BB-4A29-A1A4-A662C2624236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E4FB51D-7023-4E14-A570-9346A3824AB0}:25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E634759-5F19-4C1C-AD33-873BB02023F3}:25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D1DD355-15C0-400B-9F4A-85FF06E99B9A}:26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005D95D-436E-4294-8554-A073AFA695F5}:26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F5194E3-FBE1-4B81-BFDA-6824AA784F86}:26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55AC6B9-ADBE-4312-93B9-00507ACB7C4E}:26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0BF62B-566E-47AD-A185-956BAAC5F0D2}:266"/>
</p:tagLst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169</Words>
  <Application>Microsoft Office PowerPoint</Application>
  <PresentationFormat>Widescreen</PresentationFormat>
  <Paragraphs>43</Paragraphs>
  <Slides>15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Adobe Caslon Pro Bold</vt:lpstr>
      <vt:lpstr>Arial</vt:lpstr>
      <vt:lpstr>Calibri</vt:lpstr>
      <vt:lpstr>Calibri Light</vt:lpstr>
      <vt:lpstr>Times New Roman</vt:lpstr>
      <vt:lpstr>1_Office Theme</vt:lpstr>
      <vt:lpstr>2_Office Theme</vt:lpstr>
      <vt:lpstr>3_Office Theme</vt:lpstr>
      <vt:lpstr>CHÀO MỪNG CÁC CON ĐẾN VỚI TIẾT TOÁN</vt:lpstr>
      <vt:lpstr>Travelling with Doraemon</vt:lpstr>
      <vt:lpstr>PowerPoint Presentation</vt:lpstr>
      <vt:lpstr>PowerPoint Presentation</vt:lpstr>
      <vt:lpstr>PowerPoint Presentation</vt:lpstr>
      <vt:lpstr>Bye bye!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T_7. Các số có 2 chữ số (Từ 71 đến 99) - T98 - 99</dc:title>
  <dc:creator/>
  <cp:lastModifiedBy>Administrator</cp:lastModifiedBy>
  <cp:revision>3</cp:revision>
  <dcterms:created xsi:type="dcterms:W3CDTF">2020-10-05T05:01:48Z</dcterms:created>
  <dcterms:modified xsi:type="dcterms:W3CDTF">2024-08-01T14:06:15Z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