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7" r:id="rId5"/>
  </p:sldMasterIdLst>
  <p:notesMasterIdLst>
    <p:notesMasterId r:id="rId21"/>
  </p:notesMasterIdLst>
  <p:sldIdLst>
    <p:sldId id="294" r:id="rId6"/>
    <p:sldId id="295" r:id="rId7"/>
    <p:sldId id="296" r:id="rId8"/>
    <p:sldId id="303" r:id="rId9"/>
    <p:sldId id="297" r:id="rId10"/>
    <p:sldId id="298" r:id="rId11"/>
    <p:sldId id="299" r:id="rId12"/>
    <p:sldId id="300" r:id="rId13"/>
    <p:sldId id="280" r:id="rId14"/>
    <p:sldId id="289" r:id="rId15"/>
    <p:sldId id="287" r:id="rId16"/>
    <p:sldId id="290" r:id="rId17"/>
    <p:sldId id="291" r:id="rId18"/>
    <p:sldId id="286" r:id="rId19"/>
    <p:sldId id="304" r:id="rId20"/>
  </p:sldIdLst>
  <p:sldSz cx="9144000" cy="6858000" type="screen4x3"/>
  <p:notesSz cx="6858000" cy="9144000"/>
  <p:custDataLst>
    <p:tags r:id="rId22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52"/>
        <p:guide pos="28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6501342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2.xml"/><Relationship Id="rId7" Type="http://schemas.microsoft.com/office/2007/relationships/hdphoto" Target="../media/hdphoto2.wdp"/><Relationship Id="rId2" Type="http://schemas.openxmlformats.org/officeDocument/2006/relationships/slideLayout" Target="../slideLayouts/slideLayout57.xml"/><Relationship Id="rId1" Type="http://schemas.openxmlformats.org/officeDocument/2006/relationships/tags" Target="../tags/tag16.xml"/><Relationship Id="rId6" Type="http://schemas.openxmlformats.org/officeDocument/2006/relationships/image" Target="../media/image38.png"/><Relationship Id="rId11" Type="http://schemas.openxmlformats.org/officeDocument/2006/relationships/image" Target="../media/image7.png"/><Relationship Id="rId5" Type="http://schemas.openxmlformats.org/officeDocument/2006/relationships/image" Target="../media/image37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audio" Target="../media/media1.wav"/><Relationship Id="rId7" Type="http://schemas.openxmlformats.org/officeDocument/2006/relationships/image" Target="../media/image11.GIF"/><Relationship Id="rId2" Type="http://schemas.microsoft.com/office/2007/relationships/media" Target="../media/media1.wav"/><Relationship Id="rId1" Type="http://schemas.openxmlformats.org/officeDocument/2006/relationships/tags" Target="../tags/tag4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media" Target="../media/media5.mp3"/><Relationship Id="rId13" Type="http://schemas.openxmlformats.org/officeDocument/2006/relationships/image" Target="../media/image10.GIF"/><Relationship Id="rId18" Type="http://schemas.openxmlformats.org/officeDocument/2006/relationships/image" Target="../media/image18.GIF"/><Relationship Id="rId3" Type="http://schemas.openxmlformats.org/officeDocument/2006/relationships/audio" Target="../media/media2.mp3"/><Relationship Id="rId7" Type="http://schemas.openxmlformats.org/officeDocument/2006/relationships/audio" Target="../media/media4.mp3"/><Relationship Id="rId12" Type="http://schemas.openxmlformats.org/officeDocument/2006/relationships/slideLayout" Target="../slideLayouts/slideLayout35.xml"/><Relationship Id="rId17" Type="http://schemas.openxmlformats.org/officeDocument/2006/relationships/image" Target="../media/image17.GIF"/><Relationship Id="rId2" Type="http://schemas.microsoft.com/office/2007/relationships/media" Target="../media/media2.mp3"/><Relationship Id="rId16" Type="http://schemas.openxmlformats.org/officeDocument/2006/relationships/image" Target="../media/image16.GIF"/><Relationship Id="rId20" Type="http://schemas.openxmlformats.org/officeDocument/2006/relationships/image" Target="../media/image14.png"/><Relationship Id="rId1" Type="http://schemas.openxmlformats.org/officeDocument/2006/relationships/tags" Target="../tags/tag6.xml"/><Relationship Id="rId6" Type="http://schemas.microsoft.com/office/2007/relationships/media" Target="../media/media4.mp3"/><Relationship Id="rId11" Type="http://schemas.openxmlformats.org/officeDocument/2006/relationships/audio" Target="../media/media6.mp3"/><Relationship Id="rId5" Type="http://schemas.openxmlformats.org/officeDocument/2006/relationships/audio" Target="../media/media3.mp3"/><Relationship Id="rId15" Type="http://schemas.openxmlformats.org/officeDocument/2006/relationships/image" Target="../media/image15.GIF"/><Relationship Id="rId10" Type="http://schemas.microsoft.com/office/2007/relationships/media" Target="../media/media6.mp3"/><Relationship Id="rId19" Type="http://schemas.openxmlformats.org/officeDocument/2006/relationships/image" Target="../media/image13.png"/><Relationship Id="rId4" Type="http://schemas.microsoft.com/office/2007/relationships/media" Target="../media/media3.mp3"/><Relationship Id="rId9" Type="http://schemas.openxmlformats.org/officeDocument/2006/relationships/audio" Target="../media/media5.mp3"/><Relationship Id="rId1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image" Target="../media/image22.png"/><Relationship Id="rId3" Type="http://schemas.openxmlformats.org/officeDocument/2006/relationships/audio" Target="../media/audio2.wav"/><Relationship Id="rId7" Type="http://schemas.openxmlformats.org/officeDocument/2006/relationships/image" Target="../media/image19.GIF"/><Relationship Id="rId12" Type="http://schemas.openxmlformats.org/officeDocument/2006/relationships/image" Target="../media/image21.GIF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23.GIF"/><Relationship Id="rId1" Type="http://schemas.openxmlformats.org/officeDocument/2006/relationships/tags" Target="../tags/tag7.xml"/><Relationship Id="rId6" Type="http://schemas.openxmlformats.org/officeDocument/2006/relationships/audio" Target="../media/audio5.wav"/><Relationship Id="rId11" Type="http://schemas.openxmlformats.org/officeDocument/2006/relationships/image" Target="../media/image18.GIF"/><Relationship Id="rId5" Type="http://schemas.openxmlformats.org/officeDocument/2006/relationships/audio" Target="../media/audio4.wav"/><Relationship Id="rId15" Type="http://schemas.openxmlformats.org/officeDocument/2006/relationships/image" Target="../media/image13.png"/><Relationship Id="rId10" Type="http://schemas.openxmlformats.org/officeDocument/2006/relationships/image" Target="../media/image20.GIF"/><Relationship Id="rId4" Type="http://schemas.openxmlformats.org/officeDocument/2006/relationships/audio" Target="../media/audio3.wav"/><Relationship Id="rId9" Type="http://schemas.openxmlformats.org/officeDocument/2006/relationships/image" Target="../media/image9.GIF"/><Relationship Id="rId1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10.GIF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8.xml"/><Relationship Id="rId6" Type="http://schemas.openxmlformats.org/officeDocument/2006/relationships/image" Target="../media/image19.GIF"/><Relationship Id="rId11" Type="http://schemas.openxmlformats.org/officeDocument/2006/relationships/image" Target="../media/image21.GIF"/><Relationship Id="rId5" Type="http://schemas.openxmlformats.org/officeDocument/2006/relationships/audio" Target="../media/audio5.wav"/><Relationship Id="rId15" Type="http://schemas.openxmlformats.org/officeDocument/2006/relationships/image" Target="../media/image24.GIF"/><Relationship Id="rId10" Type="http://schemas.openxmlformats.org/officeDocument/2006/relationships/image" Target="../media/image18.GIF"/><Relationship Id="rId4" Type="http://schemas.openxmlformats.org/officeDocument/2006/relationships/audio" Target="../media/audio4.wav"/><Relationship Id="rId9" Type="http://schemas.openxmlformats.org/officeDocument/2006/relationships/image" Target="../media/image20.GIF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microsoft.com/office/2007/relationships/hdphoto" Target="../media/hdphoto1.wdp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9.xml"/><Relationship Id="rId6" Type="http://schemas.openxmlformats.org/officeDocument/2006/relationships/image" Target="../media/image19.GIF"/><Relationship Id="rId11" Type="http://schemas.openxmlformats.org/officeDocument/2006/relationships/image" Target="../media/image18.GIF"/><Relationship Id="rId5" Type="http://schemas.openxmlformats.org/officeDocument/2006/relationships/audio" Target="../media/audio5.wav"/><Relationship Id="rId15" Type="http://schemas.openxmlformats.org/officeDocument/2006/relationships/image" Target="../media/image25.GIF"/><Relationship Id="rId10" Type="http://schemas.openxmlformats.org/officeDocument/2006/relationships/image" Target="../media/image20.GIF"/><Relationship Id="rId4" Type="http://schemas.openxmlformats.org/officeDocument/2006/relationships/audio" Target="../media/audio4.wav"/><Relationship Id="rId9" Type="http://schemas.openxmlformats.org/officeDocument/2006/relationships/image" Target="../media/image9.GIF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9145905" cy="600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915" y="1271905"/>
            <a:ext cx="9648825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8095"/>
            <a:ext cx="9145905" cy="296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0000000我图PPT\00001PNG素材\儿童卡通\454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8882" y="3207904"/>
            <a:ext cx="4617066" cy="28895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595634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82" y="4365105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êu đề 1"/>
          <p:cNvSpPr>
            <a:spLocks noGrp="1"/>
          </p:cNvSpPr>
          <p:nvPr/>
        </p:nvSpPr>
        <p:spPr>
          <a:xfrm>
            <a:off x="-335915" y="3208020"/>
            <a:ext cx="9546590" cy="1664970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ArchUp">
              <a:avLst/>
            </a:prstTxWarp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vi-VN" sz="4400" kern="1200">
                <a:solidFill>
                  <a:srgbClr val="40404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14400" b="1" kern="1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圆角矩形 1"/>
          <p:cNvSpPr/>
          <p:nvPr/>
        </p:nvSpPr>
        <p:spPr>
          <a:xfrm>
            <a:off x="738872" y="3313109"/>
            <a:ext cx="7228953" cy="14552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268" tIns="81133" rIns="162268" bIns="81133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622425">
              <a:defRPr/>
            </a:pPr>
            <a:r>
              <a:rPr lang="en-US" altLang="zh-C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C:\Users\Admin\Downloads\Screenshot_2020-08-15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143000"/>
            <a:ext cx="7681913" cy="2819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438400" y="32004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32004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34200" y="3124200"/>
            <a:ext cx="685800" cy="585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C:\Users\Admin\Downloads\Screenshot_2020-08-15 CloudBook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1981200"/>
            <a:ext cx="2362200" cy="190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Picture 8" descr="C:\Users\Admin\Downloads\Screenshot_2020-08-15 CloudBook(4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1981200"/>
            <a:ext cx="2362200" cy="190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7" descr="C:\Users\Admin\Downloads\Screenshot_2020-08-15 CloudBook(3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1981200"/>
            <a:ext cx="2393950" cy="18907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9" name="TextBox 5"/>
          <p:cNvSpPr txBox="1"/>
          <p:nvPr/>
        </p:nvSpPr>
        <p:spPr>
          <a:xfrm>
            <a:off x="685800" y="838200"/>
            <a:ext cx="7696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Chọn số thích hợp: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209800" y="2667000"/>
            <a:ext cx="5334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5029200" y="2590800"/>
            <a:ext cx="5334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001000" y="3200400"/>
            <a:ext cx="5334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6" descr="C:\Users\Admin\Downloads\Screenshot_2020-08-15 CloudBook(6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066800"/>
            <a:ext cx="8669338" cy="31242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18"/>
          <p:cNvGrpSpPr/>
          <p:nvPr/>
        </p:nvGrpSpPr>
        <p:grpSpPr>
          <a:xfrm>
            <a:off x="4038600" y="2514600"/>
            <a:ext cx="1447800" cy="762000"/>
            <a:chOff x="3048000" y="4572000"/>
            <a:chExt cx="1447800" cy="762000"/>
          </a:xfrm>
        </p:grpSpPr>
        <p:sp>
          <p:nvSpPr>
            <p:cNvPr id="10" name="Rectangle 9"/>
            <p:cNvSpPr/>
            <p:nvPr/>
          </p:nvSpPr>
          <p:spPr bwMode="auto">
            <a:xfrm>
              <a:off x="3048000" y="45720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657600" y="45720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048000" y="51054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352800" y="51054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352800" y="45720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940175" y="45720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267200" y="45720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3962400" y="51054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657600" y="51054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" name="Group 30"/>
          <p:cNvGrpSpPr/>
          <p:nvPr/>
        </p:nvGrpSpPr>
        <p:grpSpPr>
          <a:xfrm>
            <a:off x="6858000" y="2514600"/>
            <a:ext cx="1447800" cy="762000"/>
            <a:chOff x="6400800" y="2667000"/>
            <a:chExt cx="1447800" cy="762000"/>
          </a:xfrm>
        </p:grpSpPr>
        <p:grpSp>
          <p:nvGrpSpPr>
            <p:cNvPr id="7173" name="Group 19"/>
            <p:cNvGrpSpPr/>
            <p:nvPr/>
          </p:nvGrpSpPr>
          <p:grpSpPr>
            <a:xfrm>
              <a:off x="6400800" y="2667000"/>
              <a:ext cx="1447800" cy="762000"/>
              <a:chOff x="3048000" y="4572000"/>
              <a:chExt cx="1447800" cy="762000"/>
            </a:xfrm>
          </p:grpSpPr>
          <p:sp>
            <p:nvSpPr>
              <p:cNvPr id="21" name="Rectangle 20"/>
              <p:cNvSpPr/>
              <p:nvPr/>
            </p:nvSpPr>
            <p:spPr bwMode="auto">
              <a:xfrm>
                <a:off x="3048000" y="4572000"/>
                <a:ext cx="228600" cy="228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3657600" y="4572000"/>
                <a:ext cx="228600" cy="228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3048000" y="5105400"/>
                <a:ext cx="228600" cy="228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3352800" y="5105400"/>
                <a:ext cx="228600" cy="228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3352800" y="4572000"/>
                <a:ext cx="228600" cy="228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 bwMode="auto">
              <a:xfrm>
                <a:off x="3940175" y="4572000"/>
                <a:ext cx="228600" cy="228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 bwMode="auto">
              <a:xfrm>
                <a:off x="4267200" y="4572000"/>
                <a:ext cx="228600" cy="228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3962400" y="5105400"/>
                <a:ext cx="228600" cy="228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 bwMode="auto">
              <a:xfrm>
                <a:off x="3657600" y="5105400"/>
                <a:ext cx="228600" cy="228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30" name="Rectangle 29"/>
            <p:cNvSpPr/>
            <p:nvPr/>
          </p:nvSpPr>
          <p:spPr bwMode="auto">
            <a:xfrm>
              <a:off x="7620000" y="3200400"/>
              <a:ext cx="228600" cy="2286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6" descr="C:\Users\Admin\Downloads\Screenshot_2020-08-15 CloudBook(7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066800"/>
            <a:ext cx="8477250" cy="304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143000" y="21336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4600" y="21590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0" y="21590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95800" y="22098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7400" y="22098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39000" y="22098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05000" y="30480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0400" y="30734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5800" y="30480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81600" y="30480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53200" y="30480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62800" y="3048000"/>
            <a:ext cx="457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5"/>
          <p:cNvSpPr txBox="1"/>
          <p:nvPr/>
        </p:nvSpPr>
        <p:spPr>
          <a:xfrm>
            <a:off x="533400" y="533400"/>
            <a:ext cx="7467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Đếm v</a:t>
            </a:r>
            <a:r>
              <a:rPr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chỉ ra 10 bông hoa mỗi loại: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219" name="Picture 4" descr="C:\Users\Admin\Downloads\Screenshot_2020-08-15 CloudBook(8).png"/>
          <p:cNvPicPr>
            <a:picLocks noChangeAspect="1"/>
          </p:cNvPicPr>
          <p:nvPr/>
        </p:nvPicPr>
        <p:blipFill>
          <a:blip r:embed="rId3"/>
          <a:srcRect b="13014"/>
          <a:stretch>
            <a:fillRect/>
          </a:stretch>
        </p:blipFill>
        <p:spPr>
          <a:xfrm>
            <a:off x="304800" y="1676400"/>
            <a:ext cx="2362200" cy="18462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0" name="Picture 5" descr="C:\Users\Admin\Downloads\Screenshot_2020-08-15 CloudBook(9).png"/>
          <p:cNvPicPr>
            <a:picLocks noChangeAspect="1"/>
          </p:cNvPicPr>
          <p:nvPr/>
        </p:nvPicPr>
        <p:blipFill>
          <a:blip r:embed="rId4"/>
          <a:srcRect b="5225"/>
          <a:stretch>
            <a:fillRect/>
          </a:stretch>
        </p:blipFill>
        <p:spPr>
          <a:xfrm>
            <a:off x="3352800" y="1676400"/>
            <a:ext cx="2438400" cy="1866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Picture 6" descr="C:\Users\Admin\Downloads\Screenshot_2020-08-15 CloudBook(10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600200"/>
            <a:ext cx="2509838" cy="195738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9145905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03422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80" y="1124744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2" y="466274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915814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74183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5104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085365" y="146286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2931518" y="219836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2896717" y="289342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áº¿t quáº£ hÃ¬nh áº£nh cho hÃ¬nh ná»n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34490" y="2060085"/>
            <a:ext cx="1764665" cy="1337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10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76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64" y="2379173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58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12666" y="2537037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90500" y="171450"/>
            <a:ext cx="8877300" cy="6457950"/>
          </a:xfrm>
          <a:prstGeom prst="snip2DiagRect">
            <a:avLst>
              <a:gd name="adj1" fmla="val 0"/>
              <a:gd name="adj2" fmla="val 899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chơi: 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 chọn đáp án nào bạn hãy bấm vào củ cà rốt theo đáp án đó.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thỏ sẽ tự đi đến nhổ cà rốt và sẽ biết được đáp án đúng, sai.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cùng bấm vào bác nông dân sẽ ra đáp án đúng.</a:t>
            </a:r>
          </a:p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Bấm vào màn hình qua slide chứa câu hỏi tiếp theo.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76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06" y="2284901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4241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571629" y="1276350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91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3405342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84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464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334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306050" y="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5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000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000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500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bldLvl="0" animBg="1"/>
      <p:bldP spid="9" grpId="1" bldLvl="0" animBg="1"/>
      <p:bldP spid="10" grpId="0" bldLvl="0" animBg="1"/>
      <p:bldP spid="10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90749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3953467" y="1411496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2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36935" y="4527650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767974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0736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gà có mấy chân?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3953467" y="190564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1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953467" y="2399784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3</a:t>
            </a:r>
          </a:p>
        </p:txBody>
      </p:sp>
      <p:sp>
        <p:nvSpPr>
          <p:cNvPr id="83" name="Rectangle 82"/>
          <p:cNvSpPr/>
          <p:nvPr/>
        </p:nvSpPr>
        <p:spPr>
          <a:xfrm>
            <a:off x="3953467" y="2893929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99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99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99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99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50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5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81" grpId="0" build="allAtOnce"/>
      <p:bldP spid="82" grpId="0" build="allAtOnce"/>
      <p:bldP spid="8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2355398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135" y="4489550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6003174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719" y="4347068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chó có mấy chân?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3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2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50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0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29" grpId="0" build="allAtOnce"/>
      <p:bldP spid="32" grpId="0" build="allAtOnce"/>
      <p:bldP spid="3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14" y="4527650"/>
            <a:ext cx="1249999" cy="13362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2" y="4489550"/>
            <a:ext cx="1249999" cy="133620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67" y="4392304"/>
            <a:ext cx="1580781" cy="14356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8" y="4385097"/>
            <a:ext cx="1581495" cy="14362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023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14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106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4555634" y="3952202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5519" y="2209365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5208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44" y="4555482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8224783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340973" y="5417841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307" y="4338723"/>
            <a:ext cx="1073146" cy="13100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5119364" y="5417841"/>
            <a:ext cx="850901" cy="12732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884164" y="5417841"/>
            <a:ext cx="850901" cy="12732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728702" y="5417841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1613160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chim có mấy chân?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95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1694654" y="5479735"/>
            <a:ext cx="823031" cy="61253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>
            <a:fillRect/>
          </a:stretch>
        </p:blipFill>
        <p:spPr>
          <a:xfrm rot="3519568">
            <a:off x="3839180" y="5400358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3953467" y="1411496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1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953467" y="1905640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53467" y="2399784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2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953467" y="2893929"/>
            <a:ext cx="524680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0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500"/>
                            </p:stCondLst>
                            <p:childTnLst>
                              <p:par>
                                <p:cTn id="1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4000"/>
                            </p:stCondLst>
                            <p:childTnLst>
                              <p:par>
                                <p:cTn id="16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6000"/>
                            </p:stCondLst>
                            <p:childTnLst>
                              <p:par>
                                <p:cTn id="1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50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50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0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bldLvl="0" animBg="1"/>
      <p:bldP spid="77" grpId="1" bldLvl="0" animBg="1"/>
      <p:bldP spid="45" grpId="0" bldLvl="0" animBg="1"/>
      <p:bldP spid="29" grpId="0" build="allAtOnce"/>
      <p:bldP spid="31" grpId="0" build="allAtOnce"/>
      <p:bldP spid="34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5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28600"/>
            <a:ext cx="6832600" cy="464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Picture 4" descr="C:\Users\Admin\Downloads\Screenshot_2020-08-15 CloudBook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4876800"/>
            <a:ext cx="6781800" cy="12668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7. SO 10"/>
  <p:tag name="ISPRING_ULTRA_SCORM_COURSE_ID" val="BE0E324A-7FA5-4036-AEB5-CC749691AD2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7. SO 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29CE3A-67CB-4024-BF8C-80510D516F6A}:28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99E40C1-B9F6-431C-8AC0-0362A8F8D747}:28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41E760-B79D-4500-843D-270959A8B71D}:28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FF9B08-4A0C-46DE-87E4-2116223571DD}:29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5D8F8-8389-4454-A313-01F467B5123F}:29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624E8C-32DE-4869-99AE-A134747D1D19}:28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EDFF3E5-D106-4222-BB4C-B31CB8028DE1}:30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61AF6E-1167-44A7-BEDE-2743A42372DE}:29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A47B69-15A2-4059-8032-BF837A1F6B40}:29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32A667-F2F6-419A-83EB-0D4A82EED162}:29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B83749-DF68-44AB-B9E8-65FE80B12085}:30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81E4F41-0B00-4862-AEC5-C1BFA19E7A27}:29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D5147F-D8B1-4123-81B1-16DB9751EB39}:29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5BADFE-1702-4BE1-9D81-7A9D4F50AFB3}:29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ED846C-3BA3-4B19-BFB5-6ACDDE61AEBA}:300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On-screen Show (4:3)</PresentationFormat>
  <Paragraphs>57</Paragraphs>
  <Slides>15</Slides>
  <Notes>2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1_Default Design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T_7. SO 10</dc:title>
  <dc:creator>sir</dc:creator>
  <cp:lastModifiedBy>Administrator</cp:lastModifiedBy>
  <cp:revision>116</cp:revision>
  <dcterms:created xsi:type="dcterms:W3CDTF">2002-01-01T10:07:35Z</dcterms:created>
  <dcterms:modified xsi:type="dcterms:W3CDTF">2024-07-30T14:02:29Z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