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63" r:id="rId3"/>
  </p:sldMasterIdLst>
  <p:notesMasterIdLst>
    <p:notesMasterId r:id="rId18"/>
  </p:notesMasterIdLst>
  <p:sldIdLst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CE2E-5D16-47F6-AEB4-722FC46CD48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8B728-9883-4A66-85E4-E5F63C8B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04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A8B728-9883-4A66-85E4-E5F63C8B95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83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EE5C4E-B3C2-4C37-8FA3-175A5BF966A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GI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GIF"/><Relationship Id="rId4" Type="http://schemas.openxmlformats.org/officeDocument/2006/relationships/image" Target="../media/image3.png"/><Relationship Id="rId9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GIF"/><Relationship Id="rId18" Type="http://schemas.openxmlformats.org/officeDocument/2006/relationships/image" Target="../media/image18.png"/><Relationship Id="rId3" Type="http://schemas.openxmlformats.org/officeDocument/2006/relationships/audio" Target="../media/audio1.wav"/><Relationship Id="rId21" Type="http://schemas.openxmlformats.org/officeDocument/2006/relationships/slide" Target="slide4.xml"/><Relationship Id="rId7" Type="http://schemas.openxmlformats.org/officeDocument/2006/relationships/image" Target="../media/image5.png"/><Relationship Id="rId12" Type="http://schemas.openxmlformats.org/officeDocument/2006/relationships/image" Target="../media/image14.GIF"/><Relationship Id="rId17" Type="http://schemas.openxmlformats.org/officeDocument/2006/relationships/image" Target="../media/image17.GI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6.GIF"/><Relationship Id="rId20" Type="http://schemas.openxmlformats.org/officeDocument/2006/relationships/image" Target="../media/image19.png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11" Type="http://schemas.openxmlformats.org/officeDocument/2006/relationships/image" Target="../media/image13.GIF"/><Relationship Id="rId24" Type="http://schemas.openxmlformats.org/officeDocument/2006/relationships/image" Target="../media/image21.png"/><Relationship Id="rId5" Type="http://schemas.openxmlformats.org/officeDocument/2006/relationships/image" Target="../media/image3.png"/><Relationship Id="rId15" Type="http://schemas.openxmlformats.org/officeDocument/2006/relationships/image" Target="../media/image11.GIF"/><Relationship Id="rId23" Type="http://schemas.openxmlformats.org/officeDocument/2006/relationships/slide" Target="slide1.xml"/><Relationship Id="rId10" Type="http://schemas.openxmlformats.org/officeDocument/2006/relationships/image" Target="../media/image12.GIF"/><Relationship Id="rId19" Type="http://schemas.openxmlformats.org/officeDocument/2006/relationships/slide" Target="slide3.xml"/><Relationship Id="rId4" Type="http://schemas.openxmlformats.org/officeDocument/2006/relationships/audio" Target="../media/audio2.wav"/><Relationship Id="rId9" Type="http://schemas.openxmlformats.org/officeDocument/2006/relationships/image" Target="../media/image7.GIF"/><Relationship Id="rId14" Type="http://schemas.openxmlformats.org/officeDocument/2006/relationships/image" Target="../media/image10.png"/><Relationship Id="rId22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audio" Target="../media/audio3.wav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22.jpeg"/><Relationship Id="rId5" Type="http://schemas.openxmlformats.org/officeDocument/2006/relationships/image" Target="../media/image3.png"/><Relationship Id="rId10" Type="http://schemas.openxmlformats.org/officeDocument/2006/relationships/image" Target="../media/image25.png"/><Relationship Id="rId4" Type="http://schemas.openxmlformats.org/officeDocument/2006/relationships/audio" Target="../media/audio4.wav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3.wav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slide" Target="slide1.xml"/><Relationship Id="rId5" Type="http://schemas.openxmlformats.org/officeDocument/2006/relationships/image" Target="../media/image3.png"/><Relationship Id="rId10" Type="http://schemas.openxmlformats.org/officeDocument/2006/relationships/image" Target="../media/image27.png"/><Relationship Id="rId4" Type="http://schemas.openxmlformats.org/officeDocument/2006/relationships/audio" Target="../media/audio4.wav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3.wav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slide" Target="slide1.xml"/><Relationship Id="rId5" Type="http://schemas.openxmlformats.org/officeDocument/2006/relationships/image" Target="../media/image3.png"/><Relationship Id="rId10" Type="http://schemas.openxmlformats.org/officeDocument/2006/relationships/image" Target="../media/image28.png"/><Relationship Id="rId4" Type="http://schemas.openxmlformats.org/officeDocument/2006/relationships/audio" Target="../media/audio4.wav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9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0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09600" y="121285"/>
            <a:ext cx="10514330" cy="49320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70" y="274955"/>
            <a:ext cx="10589260" cy="46247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8185" y="0"/>
            <a:ext cx="11142345" cy="4944745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3279140" y="5130800"/>
            <a:ext cx="4951095" cy="1515745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Có 100 chiếc chìa khóa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3150" y="274955"/>
            <a:ext cx="10045065" cy="4775835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3511550" y="4914265"/>
            <a:ext cx="4951095" cy="1515745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Có 100 củ cà rốt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5490" y="443865"/>
            <a:ext cx="10052050" cy="4726940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3511550" y="5170805"/>
            <a:ext cx="4951095" cy="1515745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Có 90 quả trứng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0" t="27848" r="5032" b="7510"/>
          <a:stretch>
            <a:fillRect/>
          </a:stretch>
        </p:blipFill>
        <p:spPr>
          <a:xfrm>
            <a:off x="-140581" y="536862"/>
            <a:ext cx="13022411" cy="62111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94083" y="3972910"/>
            <a:ext cx="538320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</a:rPr>
              <a:t>HẸN GẶP LẠI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 descr="LINE Creators' Stickers - happy bunny 1 Example with GIF Animation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21" y="2565659"/>
            <a:ext cx="2411147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82881"/>
            <a:ext cx="2600225" cy="243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304368" y="2577657"/>
            <a:ext cx="98374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XÂY NHÀ CHO THỎ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0121" y="2565659"/>
            <a:ext cx="2411146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53147"/>
            <a:ext cx="2631942" cy="246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70" y="2458626"/>
            <a:ext cx="2286000" cy="2286000"/>
          </a:xfrm>
          <a:prstGeom prst="rect">
            <a:avLst/>
          </a:prstGeom>
        </p:spPr>
      </p:pic>
      <p:pic>
        <p:nvPicPr>
          <p:cNvPr id="1030" name="Picture 6" descr="Top Rabbit Petting Stickers for Android &amp; iOS | Gfycat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047" y="1696625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912" y="4356089"/>
            <a:ext cx="2298224" cy="25919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90" y="4156722"/>
            <a:ext cx="2701575" cy="2701575"/>
          </a:xfrm>
          <a:prstGeom prst="rect">
            <a:avLst/>
          </a:prstGeom>
        </p:spPr>
      </p:pic>
      <p:pic>
        <p:nvPicPr>
          <p:cNvPr id="34" name="2">
            <a:hlinkClick r:id="" action="ppaction://noaction"/>
          </p:cNvPr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5662" y="91263"/>
            <a:ext cx="820153" cy="883686"/>
          </a:xfrm>
          <a:prstGeom prst="rect">
            <a:avLst/>
          </a:prstGeom>
        </p:spPr>
      </p:pic>
      <p:pic>
        <p:nvPicPr>
          <p:cNvPr id="35" name="3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9008" y="92773"/>
            <a:ext cx="840367" cy="872134"/>
          </a:xfrm>
          <a:prstGeom prst="rect">
            <a:avLst/>
          </a:prstGeom>
        </p:spPr>
      </p:pic>
      <p:pic>
        <p:nvPicPr>
          <p:cNvPr id="36" name="4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6054" y="96544"/>
            <a:ext cx="811489" cy="843256"/>
          </a:xfrm>
          <a:prstGeom prst="rect">
            <a:avLst/>
          </a:prstGeom>
        </p:spPr>
      </p:pic>
      <p:pic>
        <p:nvPicPr>
          <p:cNvPr id="37" name="1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8187" y="96544"/>
            <a:ext cx="811489" cy="84325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683632" y="461342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B.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60</a:t>
            </a:r>
            <a:endParaRPr lang="en-US" sz="400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2678" y="466150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A. 70</a:t>
            </a: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725209"/>
            <a:ext cx="2517363" cy="105446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291080" y="447040"/>
            <a:ext cx="72510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Có bao nhiêu quả chanh?</a:t>
            </a:r>
            <a:endParaRPr lang="en-US" sz="48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2625" y="1551940"/>
            <a:ext cx="7295515" cy="17729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5" name="Picture 1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56682" y="5689313"/>
            <a:ext cx="2872757" cy="12144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5"/>
            <a:ext cx="10500851" cy="30152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872342" y="4035520"/>
            <a:ext cx="3053229" cy="913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A.   60</a:t>
            </a:r>
          </a:p>
        </p:txBody>
      </p:sp>
      <p:sp>
        <p:nvSpPr>
          <p:cNvPr id="9" name="Rectangle 8"/>
          <p:cNvSpPr/>
          <p:nvPr/>
        </p:nvSpPr>
        <p:spPr>
          <a:xfrm>
            <a:off x="7765143" y="4141664"/>
            <a:ext cx="2751612" cy="8802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B. 70</a:t>
            </a: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153337" y="346371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4268365" y="326219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33380" y="416262"/>
            <a:ext cx="831530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Có bao nhiêu chiếc ấm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76550" y="1246505"/>
            <a:ext cx="6457950" cy="22174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5" name="Picture 1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56682" y="5689313"/>
            <a:ext cx="2872757" cy="12144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5"/>
            <a:ext cx="10500851" cy="30152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872342" y="4035520"/>
            <a:ext cx="3053229" cy="913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A.   73</a:t>
            </a:r>
          </a:p>
        </p:txBody>
      </p:sp>
      <p:sp>
        <p:nvSpPr>
          <p:cNvPr id="9" name="Rectangle 8"/>
          <p:cNvSpPr/>
          <p:nvPr/>
        </p:nvSpPr>
        <p:spPr>
          <a:xfrm>
            <a:off x="7765143" y="4141664"/>
            <a:ext cx="2751612" cy="8802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B. 72</a:t>
            </a: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153337" y="346371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4268365" y="326219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33380" y="416262"/>
            <a:ext cx="831530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Có bao nhiêu hình vuông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5360" y="1246505"/>
            <a:ext cx="2979420" cy="18675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2445" y="1943100"/>
            <a:ext cx="64941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Các số đến 100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4665" y="114300"/>
            <a:ext cx="11087100" cy="39554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315" y="4241800"/>
            <a:ext cx="8618220" cy="23190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0345" y="274955"/>
            <a:ext cx="11038205" cy="62852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685" y="593725"/>
            <a:ext cx="7905115" cy="56705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8- Các số đến 100 - T102-103"/>
  <p:tag name="ISPRING_ULTRA_SCORM_COURSE_ID" val="D6A39A0A-7EB6-4430-886D-8206512B0FAF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8- Các số đến 100 - T102-10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5D50B5-BB77-4C69-A091-C66BD625D585}:26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6B3B03-462C-4223-91B2-40D6449B44D1}: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96533F-79CC-4428-A2FD-EC96DBEFDD0B}:26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AF96D0-C6E5-4CC4-9DAE-387A4A4420B3}:26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915CFB-F077-4E90-853B-44B800D35867}:27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98A798-122D-4676-92DC-23D6490EF742}:27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C073E0-655F-4203-9D58-BE6D4CD7867D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2FE01E-754A-42DB-87C2-4E2EAA6ADE36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C44290-D3AD-4EB0-8925-D3BA6143C272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1FAD8E-DCAE-46CA-ABE5-7F3111CCA540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3BE888-9D0A-4D1B-A5B8-E726F6DA451B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FA6E36-E0D9-457B-B27D-946A8D0202D7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844826-C59E-422D-BBC0-786909C16D22}:2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CE533D-7A21-4AE2-90F3-547B12610DE4}:265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Widescreen</PresentationFormat>
  <Paragraphs>17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UTM Avo</vt:lpstr>
      <vt:lpstr>1_Office Theme</vt:lpstr>
      <vt:lpstr>2_Office Theme</vt:lpstr>
      <vt:lpstr>1_Default Design</vt:lpstr>
      <vt:lpstr>CHÀO MỪNG CÁC CON ĐẾN VỚI TIẾT TOÁN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T_8- Các số đến 100 - T102-103</dc:title>
  <dc:creator/>
  <cp:lastModifiedBy>Administrator</cp:lastModifiedBy>
  <cp:revision>3</cp:revision>
  <dcterms:created xsi:type="dcterms:W3CDTF">2020-10-06T03:40:00Z</dcterms:created>
  <dcterms:modified xsi:type="dcterms:W3CDTF">2024-08-01T14:06:51Z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