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57" r:id="rId4"/>
    <p:sldId id="260" r:id="rId5"/>
    <p:sldId id="261" r:id="rId6"/>
    <p:sldId id="263" r:id="rId7"/>
    <p:sldId id="259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D4608-8951-4BB7-BA24-34069374D8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AA3AD-A27A-4BD8-9294-66EC69ADF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4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AA3AD-A27A-4BD8-9294-66EC69ADF1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65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2" y="273052"/>
            <a:ext cx="6815668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5.png"/><Relationship Id="rId1" Type="http://schemas.openxmlformats.org/officeDocument/2006/relationships/tags" Target="../tags/tag3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5.png"/><Relationship Id="rId1" Type="http://schemas.openxmlformats.org/officeDocument/2006/relationships/tags" Target="../tags/tag4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9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4.png"/><Relationship Id="rId1" Type="http://schemas.openxmlformats.org/officeDocument/2006/relationships/tags" Target="../tags/tag5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3.GI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1330" y="530860"/>
            <a:ext cx="11017885" cy="56273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60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70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90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54411" y="364111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80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1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421" y="517017"/>
            <a:ext cx="495490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Con bao nhiêu củ cà rốt?</a:t>
            </a:r>
            <a:endParaRPr lang="vi-VN" sz="3735">
              <a:solidFill>
                <a:srgbClr val="002060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2" name="Picture 1" descr="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25130" y="583565"/>
            <a:ext cx="4083685" cy="23552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75" y="2501900"/>
            <a:ext cx="12220575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3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30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2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50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40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718536" y="533704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60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2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8481" y="847217"/>
            <a:ext cx="4747895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Có bao nhiêu quả trứng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87615" y="1708785"/>
            <a:ext cx="4792345" cy="16287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71605E-6 L 0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50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60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48868" y="3900112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70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99881" y="530484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80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4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801" y="726567"/>
            <a:ext cx="599059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Có bao nhiêu chiếc chìa khóa?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7" y="2101368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25130" y="937895"/>
            <a:ext cx="4167505" cy="2357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0225" y="1946275"/>
            <a:ext cx="6891020" cy="2690495"/>
          </a:xfrm>
        </p:spPr>
        <p:txBody>
          <a:bodyPr>
            <a:noAutofit/>
          </a:bodyPr>
          <a:lstStyle/>
          <a:p>
            <a:pPr algn="ctr"/>
            <a:r>
              <a:rPr lang="en-US" sz="96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Chục và đơn vị (2 tiết)</a:t>
            </a:r>
            <a:endParaRPr lang="en-US" sz="96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5" y="-635"/>
            <a:ext cx="12190730" cy="67360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0"/>
            <a:ext cx="10789285" cy="3125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65" y="3125470"/>
            <a:ext cx="10789285" cy="3606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020" y="364490"/>
            <a:ext cx="11254740" cy="55702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354820" y="116205"/>
            <a:ext cx="2640330" cy="1026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Có 6 chục que tính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561070" y="5584825"/>
            <a:ext cx="2640330" cy="10261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Có 8 chục cái bát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97535" y="365125"/>
            <a:ext cx="10997565" cy="397891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2821305" y="2576195"/>
            <a:ext cx="890905" cy="829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20</a:t>
            </a:r>
          </a:p>
        </p:txBody>
      </p:sp>
      <p:sp>
        <p:nvSpPr>
          <p:cNvPr id="6" name="Rectangles 5"/>
          <p:cNvSpPr/>
          <p:nvPr/>
        </p:nvSpPr>
        <p:spPr>
          <a:xfrm>
            <a:off x="4608195" y="2576195"/>
            <a:ext cx="890905" cy="829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40</a:t>
            </a:r>
          </a:p>
        </p:txBody>
      </p:sp>
      <p:sp>
        <p:nvSpPr>
          <p:cNvPr id="7" name="Rectangles 6"/>
          <p:cNvSpPr/>
          <p:nvPr/>
        </p:nvSpPr>
        <p:spPr>
          <a:xfrm>
            <a:off x="5499100" y="2576195"/>
            <a:ext cx="890905" cy="829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50</a:t>
            </a:r>
          </a:p>
        </p:txBody>
      </p:sp>
      <p:sp>
        <p:nvSpPr>
          <p:cNvPr id="8" name="Rectangles 7"/>
          <p:cNvSpPr/>
          <p:nvPr/>
        </p:nvSpPr>
        <p:spPr>
          <a:xfrm>
            <a:off x="6390005" y="2576195"/>
            <a:ext cx="890905" cy="829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60</a:t>
            </a:r>
          </a:p>
        </p:txBody>
      </p:sp>
      <p:sp>
        <p:nvSpPr>
          <p:cNvPr id="9" name="Rectangles 8"/>
          <p:cNvSpPr/>
          <p:nvPr/>
        </p:nvSpPr>
        <p:spPr>
          <a:xfrm>
            <a:off x="8183880" y="2576195"/>
            <a:ext cx="906145" cy="829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80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9. Chục và đơn vị - T104 - 105"/>
  <p:tag name="ISPRING_ULTRA_SCORM_COURSE_ID" val="E0B3EFCE-5C99-406C-BACC-D16A31C4B0D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9. Chục và đơn vị - T104 - 10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48A124-A709-4ACC-AB11-80D34379C52A}:2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A90DFD-D9B4-4DA8-8D0A-1022073C27B4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CD3715-7920-491E-8D35-BD9F6C1D4EF5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43C8E3-DE1A-47F1-AC6F-EA778DD578BF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A75F37-C6C0-4855-AA04-DDA7AECCD91C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590351-648E-4204-B019-BDCD1C8B4C0B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AA8389-D804-4DCF-AE79-AF1AA626F92F}:2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36C62E-2D00-4273-B077-4EDF3045BCE2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054CB7-FF56-49B0-8DDA-AD93D037B420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7EF896-7F45-42CB-99E8-71E81D7616CB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5D02E4-77B8-4020-8F39-5005F39F0758}:266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Widescreen</PresentationFormat>
  <Paragraphs>28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CHÀO MỪNG CÁC CON ĐẾN VỚI TIẾT TOÁN</vt:lpstr>
      <vt:lpstr>PowerPoint Presentation</vt:lpstr>
      <vt:lpstr>PowerPoint Presentation</vt:lpstr>
      <vt:lpstr>PowerPoint Presentation</vt:lpstr>
      <vt:lpstr>Chục và đơn vị (2 tiết)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T_9. Chục và đơn vị - T104 - 105</dc:title>
  <dc:creator/>
  <cp:lastModifiedBy>Administrator</cp:lastModifiedBy>
  <cp:revision>5</cp:revision>
  <dcterms:created xsi:type="dcterms:W3CDTF">2020-10-05T03:48:00Z</dcterms:created>
  <dcterms:modified xsi:type="dcterms:W3CDTF">2024-08-01T14:07:20Z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