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</p:sldMasterIdLst>
  <p:notesMasterIdLst>
    <p:notesMasterId r:id="rId15"/>
  </p:notesMasterIdLst>
  <p:sldIdLst>
    <p:sldId id="299" r:id="rId4"/>
    <p:sldId id="295" r:id="rId5"/>
    <p:sldId id="296" r:id="rId6"/>
    <p:sldId id="297" r:id="rId7"/>
    <p:sldId id="298" r:id="rId8"/>
    <p:sldId id="287" r:id="rId9"/>
    <p:sldId id="291" r:id="rId10"/>
    <p:sldId id="289" r:id="rId11"/>
    <p:sldId id="293" r:id="rId12"/>
    <p:sldId id="292" r:id="rId13"/>
    <p:sldId id="300" r:id="rId14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>
          <p15:clr>
            <a:srgbClr val="A4A3A4"/>
          </p15:clr>
        </p15:guide>
        <p15:guide id="2" pos="289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54"/>
        <p:guide pos="289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FD67FE-0F35-4539-B615-B32587F7A3E4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00947-2829-4C43-BDC6-3C4BA6250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271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00947-2829-4C43-BDC6-3C4BA62505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46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7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C012C-B1B7-47F6-B168-A941E97A73A9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C7793-07B9-4429-92E8-8730EA77026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6744B-6CC8-4ED2-8A71-07BEB184F142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1B5B8-D539-4E5C-A527-7E3AD844CB1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media" Target="../media/media4.mp3"/><Relationship Id="rId3" Type="http://schemas.openxmlformats.org/officeDocument/2006/relationships/audio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tags" Target="../tags/tag3.xml"/><Relationship Id="rId6" Type="http://schemas.microsoft.com/office/2007/relationships/media" Target="../media/media3.mp3"/><Relationship Id="rId11" Type="http://schemas.openxmlformats.org/officeDocument/2006/relationships/image" Target="../media/image3.png"/><Relationship Id="rId5" Type="http://schemas.openxmlformats.org/officeDocument/2006/relationships/audio" Target="../media/media2.mp3"/><Relationship Id="rId10" Type="http://schemas.openxmlformats.org/officeDocument/2006/relationships/slideLayout" Target="../slideLayouts/slideLayout13.xml"/><Relationship Id="rId4" Type="http://schemas.microsoft.com/office/2007/relationships/media" Target="../media/media2.mp3"/><Relationship Id="rId9" Type="http://schemas.openxmlformats.org/officeDocument/2006/relationships/audio" Target="../media/media4.mp3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media" Target="../media/media4.mp3"/><Relationship Id="rId3" Type="http://schemas.openxmlformats.org/officeDocument/2006/relationships/audio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tags" Target="../tags/tag4.xml"/><Relationship Id="rId6" Type="http://schemas.microsoft.com/office/2007/relationships/media" Target="../media/media3.mp3"/><Relationship Id="rId11" Type="http://schemas.openxmlformats.org/officeDocument/2006/relationships/image" Target="../media/image3.png"/><Relationship Id="rId5" Type="http://schemas.openxmlformats.org/officeDocument/2006/relationships/audio" Target="../media/media2.mp3"/><Relationship Id="rId10" Type="http://schemas.openxmlformats.org/officeDocument/2006/relationships/slideLayout" Target="../slideLayouts/slideLayout13.xml"/><Relationship Id="rId4" Type="http://schemas.microsoft.com/office/2007/relationships/media" Target="../media/media2.mp3"/><Relationship Id="rId9" Type="http://schemas.openxmlformats.org/officeDocument/2006/relationships/audio" Target="../media/media4.mp3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media" Target="../media/media4.mp3"/><Relationship Id="rId3" Type="http://schemas.openxmlformats.org/officeDocument/2006/relationships/audio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tags" Target="../tags/tag5.xml"/><Relationship Id="rId6" Type="http://schemas.microsoft.com/office/2007/relationships/media" Target="../media/media3.mp3"/><Relationship Id="rId11" Type="http://schemas.openxmlformats.org/officeDocument/2006/relationships/image" Target="../media/image3.png"/><Relationship Id="rId5" Type="http://schemas.openxmlformats.org/officeDocument/2006/relationships/audio" Target="../media/media2.mp3"/><Relationship Id="rId10" Type="http://schemas.openxmlformats.org/officeDocument/2006/relationships/slideLayout" Target="../slideLayouts/slideLayout13.xml"/><Relationship Id="rId4" Type="http://schemas.microsoft.com/office/2007/relationships/media" Target="../media/media2.mp3"/><Relationship Id="rId9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media" Target="../media/media4.mp3"/><Relationship Id="rId3" Type="http://schemas.openxmlformats.org/officeDocument/2006/relationships/audio" Target="../media/media1.mp3"/><Relationship Id="rId7" Type="http://schemas.openxmlformats.org/officeDocument/2006/relationships/audio" Target="../media/media3.mp3"/><Relationship Id="rId12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tags" Target="../tags/tag6.xml"/><Relationship Id="rId6" Type="http://schemas.microsoft.com/office/2007/relationships/media" Target="../media/media3.mp3"/><Relationship Id="rId11" Type="http://schemas.openxmlformats.org/officeDocument/2006/relationships/image" Target="../media/image3.png"/><Relationship Id="rId5" Type="http://schemas.openxmlformats.org/officeDocument/2006/relationships/audio" Target="../media/media2.mp3"/><Relationship Id="rId10" Type="http://schemas.openxmlformats.org/officeDocument/2006/relationships/slideLayout" Target="../slideLayouts/slideLayout13.xml"/><Relationship Id="rId4" Type="http://schemas.microsoft.com/office/2007/relationships/media" Target="../media/media2.mp3"/><Relationship Id="rId9" Type="http://schemas.openxmlformats.org/officeDocument/2006/relationships/audio" Target="../media/media4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02640" y="1189990"/>
            <a:ext cx="804799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 hơn, ít hơn, </a:t>
            </a:r>
          </a:p>
          <a:p>
            <a:pPr algn="ctr"/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 nhau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5"/>
            <a:ext cx="9144000" cy="6778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Smiley Face 1"/>
          <p:cNvSpPr/>
          <p:nvPr/>
        </p:nvSpPr>
        <p:spPr>
          <a:xfrm>
            <a:off x="4921250" y="6172200"/>
            <a:ext cx="457200" cy="457200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Multiply 2"/>
          <p:cNvSpPr/>
          <p:nvPr/>
        </p:nvSpPr>
        <p:spPr>
          <a:xfrm>
            <a:off x="4386263" y="5465763"/>
            <a:ext cx="425450" cy="457200"/>
          </a:xfrm>
          <a:prstGeom prst="mathMultiply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Multiply 5"/>
          <p:cNvSpPr/>
          <p:nvPr/>
        </p:nvSpPr>
        <p:spPr>
          <a:xfrm>
            <a:off x="4359275" y="5867400"/>
            <a:ext cx="425450" cy="457200"/>
          </a:xfrm>
          <a:prstGeom prst="mathMultiply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993900" y="2061210"/>
            <a:ext cx="50927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81983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0" y="55526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49051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40032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/>
          <p:cNvSpPr/>
          <p:nvPr/>
        </p:nvSpPr>
        <p:spPr>
          <a:xfrm flipH="1">
            <a:off x="494929" y="3545459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extBox 23"/>
          <p:cNvSpPr txBox="1"/>
          <p:nvPr/>
        </p:nvSpPr>
        <p:spPr>
          <a:xfrm>
            <a:off x="1038688" y="3569660"/>
            <a:ext cx="703777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Con ngựa có mấy chân?</a:t>
            </a:r>
          </a:p>
        </p:txBody>
      </p:sp>
      <p:sp>
        <p:nvSpPr>
          <p:cNvPr id="15" name="bang a"/>
          <p:cNvSpPr/>
          <p:nvPr/>
        </p:nvSpPr>
        <p:spPr>
          <a:xfrm flipH="1">
            <a:off x="604749" y="4678472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bang c"/>
          <p:cNvSpPr/>
          <p:nvPr/>
        </p:nvSpPr>
        <p:spPr>
          <a:xfrm flipH="1">
            <a:off x="604749" y="532591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dap an a"/>
          <p:cNvSpPr txBox="1"/>
          <p:nvPr/>
        </p:nvSpPr>
        <p:spPr>
          <a:xfrm>
            <a:off x="829506" y="4755122"/>
            <a:ext cx="3487814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"/>
            </a:pPr>
            <a:r>
              <a:rPr lang="en-US" sz="150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150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27" name="dap an c"/>
          <p:cNvSpPr txBox="1"/>
          <p:nvPr/>
        </p:nvSpPr>
        <p:spPr>
          <a:xfrm>
            <a:off x="829506" y="5402569"/>
            <a:ext cx="3487814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150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150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31" name="bang b"/>
          <p:cNvSpPr/>
          <p:nvPr/>
        </p:nvSpPr>
        <p:spPr>
          <a:xfrm flipH="1">
            <a:off x="4601921" y="4678472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bang d"/>
          <p:cNvSpPr/>
          <p:nvPr/>
        </p:nvSpPr>
        <p:spPr>
          <a:xfrm flipH="1">
            <a:off x="4601921" y="532591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dap an b"/>
          <p:cNvSpPr txBox="1"/>
          <p:nvPr/>
        </p:nvSpPr>
        <p:spPr>
          <a:xfrm>
            <a:off x="4826678" y="4755122"/>
            <a:ext cx="3487814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150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150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34" name="dap an d"/>
          <p:cNvSpPr txBox="1"/>
          <p:nvPr/>
        </p:nvSpPr>
        <p:spPr>
          <a:xfrm>
            <a:off x="4826678" y="5402569"/>
            <a:ext cx="3487814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w"/>
            </a:pPr>
            <a:r>
              <a:rPr lang="en-US" sz="150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sz="150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pic>
        <p:nvPicPr>
          <p:cNvPr id="38" name="Question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44000" y="1505144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44000" y="19662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52179" y="2412866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52179" y="2830058"/>
            <a:ext cx="365522" cy="36552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bldLvl="0" animBg="1"/>
      <p:bldP spid="15" grpId="1" bldLvl="0" animBg="1"/>
      <p:bldP spid="15" grpId="2" bldLvl="0" animBg="1"/>
      <p:bldP spid="15" grpId="3" bldLvl="0" animBg="1"/>
      <p:bldP spid="15" grpId="4" bldLvl="0" animBg="1"/>
      <p:bldP spid="16" grpId="0" bldLvl="0" animBg="1"/>
      <p:bldP spid="16" grpId="1" bldLvl="0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bldLvl="0" animBg="1"/>
      <p:bldP spid="31" grpId="1" bldLvl="0" animBg="1"/>
      <p:bldP spid="32" grpId="0" bldLvl="0" animBg="1"/>
      <p:bldP spid="32" grpId="1" bldLvl="0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81983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0" y="55526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49051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40032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/>
          <p:cNvSpPr/>
          <p:nvPr/>
        </p:nvSpPr>
        <p:spPr>
          <a:xfrm flipH="1">
            <a:off x="494929" y="3545459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38688" y="3569660"/>
            <a:ext cx="703777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 vịt có mấy chân?</a:t>
            </a:r>
          </a:p>
        </p:txBody>
      </p:sp>
      <p:sp>
        <p:nvSpPr>
          <p:cNvPr id="15" name="bang b"/>
          <p:cNvSpPr/>
          <p:nvPr/>
        </p:nvSpPr>
        <p:spPr>
          <a:xfrm flipH="1">
            <a:off x="4601921" y="468268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c"/>
          <p:cNvSpPr/>
          <p:nvPr/>
        </p:nvSpPr>
        <p:spPr>
          <a:xfrm flipH="1">
            <a:off x="604749" y="532591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b"/>
          <p:cNvSpPr txBox="1"/>
          <p:nvPr/>
        </p:nvSpPr>
        <p:spPr>
          <a:xfrm>
            <a:off x="4826678" y="4759338"/>
            <a:ext cx="3487814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7" name="cau hoi c"/>
          <p:cNvSpPr txBox="1"/>
          <p:nvPr/>
        </p:nvSpPr>
        <p:spPr>
          <a:xfrm>
            <a:off x="829506" y="5402569"/>
            <a:ext cx="3487814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31" name="bang a"/>
          <p:cNvSpPr/>
          <p:nvPr/>
        </p:nvSpPr>
        <p:spPr>
          <a:xfrm flipH="1">
            <a:off x="604749" y="46784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d"/>
          <p:cNvSpPr/>
          <p:nvPr/>
        </p:nvSpPr>
        <p:spPr>
          <a:xfrm flipH="1">
            <a:off x="4601921" y="532591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/>
          <p:cNvSpPr txBox="1"/>
          <p:nvPr/>
        </p:nvSpPr>
        <p:spPr>
          <a:xfrm>
            <a:off x="829506" y="4755122"/>
            <a:ext cx="3487814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A. 1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cau hoi d"/>
          <p:cNvSpPr txBox="1"/>
          <p:nvPr/>
        </p:nvSpPr>
        <p:spPr>
          <a:xfrm>
            <a:off x="4826678" y="5402569"/>
            <a:ext cx="3487814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pic>
        <p:nvPicPr>
          <p:cNvPr id="38" name="Question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44000" y="1505144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44000" y="19662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52179" y="2412866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52179" y="2830058"/>
            <a:ext cx="365522" cy="36552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bldLvl="0" animBg="1"/>
      <p:bldP spid="15" grpId="1" bldLvl="0" animBg="1"/>
      <p:bldP spid="15" grpId="2" bldLvl="0" animBg="1"/>
      <p:bldP spid="15" grpId="3" bldLvl="0" animBg="1"/>
      <p:bldP spid="15" grpId="4" bldLvl="0" animBg="1"/>
      <p:bldP spid="16" grpId="0" bldLvl="0" animBg="1"/>
      <p:bldP spid="16" grpId="1" bldLvl="0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bldLvl="0" animBg="1"/>
      <p:bldP spid="31" grpId="1" bldLvl="0" animBg="1"/>
      <p:bldP spid="32" grpId="0" bldLvl="0" animBg="1"/>
      <p:bldP spid="32" grpId="1" bldLvl="0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81983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0" y="55526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49051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40032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/>
          <p:cNvSpPr/>
          <p:nvPr/>
        </p:nvSpPr>
        <p:spPr>
          <a:xfrm flipH="1">
            <a:off x="494929" y="3545459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38688" y="3569660"/>
            <a:ext cx="703777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 cá có mấy chân?</a:t>
            </a:r>
          </a:p>
        </p:txBody>
      </p:sp>
      <p:sp>
        <p:nvSpPr>
          <p:cNvPr id="15" name="bang c"/>
          <p:cNvSpPr/>
          <p:nvPr/>
        </p:nvSpPr>
        <p:spPr>
          <a:xfrm flipH="1">
            <a:off x="603457" y="5328219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b"/>
          <p:cNvSpPr/>
          <p:nvPr/>
        </p:nvSpPr>
        <p:spPr>
          <a:xfrm flipH="1">
            <a:off x="4601921" y="46784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c"/>
          <p:cNvSpPr txBox="1"/>
          <p:nvPr/>
        </p:nvSpPr>
        <p:spPr>
          <a:xfrm>
            <a:off x="828214" y="5404870"/>
            <a:ext cx="3487814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C. 0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cau hoi b"/>
          <p:cNvSpPr txBox="1"/>
          <p:nvPr/>
        </p:nvSpPr>
        <p:spPr>
          <a:xfrm>
            <a:off x="4826678" y="4755122"/>
            <a:ext cx="3487814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B. 4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bang a"/>
          <p:cNvSpPr/>
          <p:nvPr/>
        </p:nvSpPr>
        <p:spPr>
          <a:xfrm flipH="1">
            <a:off x="604749" y="46784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d"/>
          <p:cNvSpPr/>
          <p:nvPr/>
        </p:nvSpPr>
        <p:spPr>
          <a:xfrm flipH="1">
            <a:off x="4601921" y="532591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/>
          <p:cNvSpPr txBox="1"/>
          <p:nvPr/>
        </p:nvSpPr>
        <p:spPr>
          <a:xfrm>
            <a:off x="829506" y="4755122"/>
            <a:ext cx="3487814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34" name="cau hoi d"/>
          <p:cNvSpPr txBox="1"/>
          <p:nvPr/>
        </p:nvSpPr>
        <p:spPr>
          <a:xfrm>
            <a:off x="4826678" y="5402569"/>
            <a:ext cx="3487814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D. 3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Question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44000" y="1505144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44000" y="19662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52179" y="2412866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52179" y="2830058"/>
            <a:ext cx="365522" cy="36552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bldLvl="0" animBg="1"/>
      <p:bldP spid="15" grpId="1" bldLvl="0" animBg="1"/>
      <p:bldP spid="15" grpId="2" bldLvl="0" animBg="1"/>
      <p:bldP spid="15" grpId="3" bldLvl="0" animBg="1"/>
      <p:bldP spid="15" grpId="4" bldLvl="0" animBg="1"/>
      <p:bldP spid="16" grpId="0" bldLvl="0" animBg="1"/>
      <p:bldP spid="16" grpId="1" bldLvl="0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bldLvl="0" animBg="1"/>
      <p:bldP spid="31" grpId="1" bldLvl="0" animBg="1"/>
      <p:bldP spid="32" grpId="0" bldLvl="0" animBg="1"/>
      <p:bldP spid="32" grpId="1" bldLvl="0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63" y="81983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0" y="555261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490516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0" y="400328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/>
          <p:cNvSpPr/>
          <p:nvPr/>
        </p:nvSpPr>
        <p:spPr>
          <a:xfrm flipH="1">
            <a:off x="494929" y="3545459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38688" y="3569660"/>
            <a:ext cx="703777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Bàn tay có mấy ngón?</a:t>
            </a:r>
          </a:p>
        </p:txBody>
      </p:sp>
      <p:sp>
        <p:nvSpPr>
          <p:cNvPr id="15" name="bang d"/>
          <p:cNvSpPr/>
          <p:nvPr/>
        </p:nvSpPr>
        <p:spPr>
          <a:xfrm flipH="1">
            <a:off x="4601921" y="532591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bang b"/>
          <p:cNvSpPr/>
          <p:nvPr/>
        </p:nvSpPr>
        <p:spPr>
          <a:xfrm flipH="1">
            <a:off x="4601921" y="4678470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u hoi d"/>
          <p:cNvSpPr txBox="1"/>
          <p:nvPr/>
        </p:nvSpPr>
        <p:spPr>
          <a:xfrm>
            <a:off x="4826678" y="5402568"/>
            <a:ext cx="3487814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</a:p>
        </p:txBody>
      </p:sp>
      <p:sp>
        <p:nvSpPr>
          <p:cNvPr id="27" name="cau hoi b"/>
          <p:cNvSpPr txBox="1"/>
          <p:nvPr/>
        </p:nvSpPr>
        <p:spPr>
          <a:xfrm>
            <a:off x="4826678" y="4755121"/>
            <a:ext cx="3487814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</a:p>
        </p:txBody>
      </p:sp>
      <p:sp>
        <p:nvSpPr>
          <p:cNvPr id="31" name="bang a"/>
          <p:cNvSpPr/>
          <p:nvPr/>
        </p:nvSpPr>
        <p:spPr>
          <a:xfrm flipH="1">
            <a:off x="604749" y="467847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bang c"/>
          <p:cNvSpPr/>
          <p:nvPr/>
        </p:nvSpPr>
        <p:spPr>
          <a:xfrm flipH="1">
            <a:off x="604749" y="532591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au hoi a"/>
          <p:cNvSpPr txBox="1"/>
          <p:nvPr/>
        </p:nvSpPr>
        <p:spPr>
          <a:xfrm>
            <a:off x="829506" y="4755122"/>
            <a:ext cx="3487814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34" name="cau hoi c"/>
          <p:cNvSpPr txBox="1"/>
          <p:nvPr/>
        </p:nvSpPr>
        <p:spPr>
          <a:xfrm>
            <a:off x="829506" y="5402568"/>
            <a:ext cx="3487814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Tx/>
              <a:buFont typeface="Wingdings" panose="05000000000000000000" pitchFamily="2" charset="2"/>
              <a:buChar char="w"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C. 7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Question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44000" y="1505144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44000" y="196627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52179" y="2412866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52179" y="2830058"/>
            <a:ext cx="365522" cy="36552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bldLvl="0" animBg="1"/>
      <p:bldP spid="15" grpId="1" bldLvl="0" animBg="1"/>
      <p:bldP spid="15" grpId="2" bldLvl="0" animBg="1"/>
      <p:bldP spid="15" grpId="3" bldLvl="0" animBg="1"/>
      <p:bldP spid="15" grpId="4" bldLvl="0" animBg="1"/>
      <p:bldP spid="16" grpId="0" bldLvl="0" animBg="1"/>
      <p:bldP spid="16" grpId="1" bldLvl="0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bldLvl="0" animBg="1"/>
      <p:bldP spid="31" grpId="1" bldLvl="0" animBg="1"/>
      <p:bldP spid="32" grpId="0" bldLvl="0" animBg="1"/>
      <p:bldP spid="32" grpId="1" bldLvl="0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C:\Users\Admin\Downloads\Screenshot_2020-08-15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1143000"/>
            <a:ext cx="6700838" cy="44958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Admin\Downloads\Screenshot_2020-08-15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363" y="685800"/>
            <a:ext cx="4338637" cy="22431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Picture 4" descr="C:\Users\Admin\Downloads\Screenshot_2020-08-15 CloudBook(2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709613"/>
            <a:ext cx="4181475" cy="2219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Picture 5" descr="C:\Users\Admin\Downloads\Screenshot_2020-08-15 CloudBook(3)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1125" y="3352800"/>
            <a:ext cx="4095750" cy="23050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43000" y="3733800"/>
            <a:ext cx="6400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Mẫu: Số thìa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nhiều hơn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số cốc. </a:t>
            </a:r>
            <a:endParaRPr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3" name="Picture 4"/>
          <p:cNvPicPr>
            <a:picLocks noChangeAspect="1"/>
          </p:cNvPicPr>
          <p:nvPr/>
        </p:nvPicPr>
        <p:blipFill>
          <a:blip r:embed="rId3"/>
          <a:srcRect b="15456"/>
          <a:stretch>
            <a:fillRect/>
          </a:stretch>
        </p:blipFill>
        <p:spPr>
          <a:xfrm>
            <a:off x="304800" y="1066800"/>
            <a:ext cx="8451850" cy="232568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838200"/>
            <a:ext cx="8570913" cy="3733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Oval 2"/>
          <p:cNvSpPr/>
          <p:nvPr/>
        </p:nvSpPr>
        <p:spPr>
          <a:xfrm>
            <a:off x="2209800" y="1524000"/>
            <a:ext cx="2303463" cy="3124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9. NHIEU HON IHBN"/>
  <p:tag name="ISPRING_ULTRA_SCORM_COURSE_ID" val="F4743AB2-BA30-41A0-AE5B-71617EF4BEEE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9. NHIEU HON IHB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0A4B8D-0C8E-411B-8BAD-5C52C09CC126}:29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246FB9C-5869-44CF-A7AE-EB0178934477}:29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2B7DEE-FE46-4CB2-9A0C-9E6F291C5141}:3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4738E3-9416-4B3E-9C90-221B64A1F156}:29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C17246-C19F-4EF3-B6F9-C5167EEFC086}:29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7E352-C246-493E-8584-A302539B99C9}:29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8B55E24-BAC0-433B-8D50-E9F0F99B7382}:29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01C4C41-7FE5-472F-9D29-88DFDCC59353}:29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DBE7CB-DDDC-4C57-A67C-A671B31B796A}:28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FA77F22-73DB-4525-9476-D01B94AC13FB}:29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4ABFBD5-D168-4900-B900-7083DF30D865}:289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Microsoft Office PowerPoint</Application>
  <PresentationFormat>On-screen Show (4:3)</PresentationFormat>
  <Paragraphs>25</Paragraphs>
  <Slides>11</Slides>
  <Notes>1</Notes>
  <HiddenSlides>0</HiddenSlides>
  <MMClips>16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Times New Roman</vt:lpstr>
      <vt:lpstr>Wingdings</vt:lpstr>
      <vt:lpstr>1_Default Design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T_9. NHIEU HON IHBN</dc:title>
  <dc:creator>sir</dc:creator>
  <cp:lastModifiedBy>Administrator</cp:lastModifiedBy>
  <cp:revision>124</cp:revision>
  <dcterms:created xsi:type="dcterms:W3CDTF">2002-01-01T10:07:35Z</dcterms:created>
  <dcterms:modified xsi:type="dcterms:W3CDTF">2024-07-30T14:03:34Z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