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Override1.xml" ContentType="application/vnd.openxmlformats-officedocument.themeOverr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theme/themeOverride5.xml" ContentType="application/vnd.openxmlformats-officedocument.themeOverride+xml"/>
  <Override PartName="/ppt/theme/themeOverride6.xml" ContentType="application/vnd.openxmlformats-officedocument.themeOverride+xml"/>
  <Override PartName="/ppt/theme/themeOverride7.xml" ContentType="application/vnd.openxmlformats-officedocument.themeOverride+xml"/>
  <Override PartName="/ppt/theme/themeOverride8.xml" ContentType="application/vnd.openxmlformats-officedocument.themeOverride+xml"/>
  <Override PartName="/ppt/theme/themeOverride9.xml" ContentType="application/vnd.openxmlformats-officedocument.themeOverride+xml"/>
  <Override PartName="/ppt/theme/themeOverride10.xml" ContentType="application/vnd.openxmlformats-officedocument.themeOverride+xml"/>
  <Override PartName="/ppt/theme/themeOverride11.xml" ContentType="application/vnd.openxmlformats-officedocument.themeOverride+xml"/>
  <Override PartName="/ppt/tags/tag1.xml" ContentType="application/vnd.openxmlformats-officedocument.presentationml.tags+xml"/>
  <Override PartName="/ppt/theme/themeOverride12.xml" ContentType="application/vnd.openxmlformats-officedocument.themeOverride+xml"/>
  <Override PartName="/ppt/tags/tag2.xml" ContentType="application/vnd.openxmlformats-officedocument.presentationml.tags+xml"/>
  <Override PartName="/ppt/theme/themeOverride13.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723" r:id="rId3"/>
    <p:sldMasterId id="2147483751" r:id="rId4"/>
  </p:sldMasterIdLst>
  <p:notesMasterIdLst>
    <p:notesMasterId r:id="rId30"/>
  </p:notesMasterIdLst>
  <p:sldIdLst>
    <p:sldId id="257" r:id="rId5"/>
    <p:sldId id="293" r:id="rId6"/>
    <p:sldId id="283" r:id="rId7"/>
    <p:sldId id="321" r:id="rId8"/>
    <p:sldId id="287" r:id="rId9"/>
    <p:sldId id="260" r:id="rId10"/>
    <p:sldId id="294" r:id="rId11"/>
    <p:sldId id="336" r:id="rId12"/>
    <p:sldId id="339" r:id="rId13"/>
    <p:sldId id="337" r:id="rId14"/>
    <p:sldId id="340" r:id="rId15"/>
    <p:sldId id="268" r:id="rId16"/>
    <p:sldId id="286" r:id="rId17"/>
    <p:sldId id="315" r:id="rId18"/>
    <p:sldId id="295" r:id="rId19"/>
    <p:sldId id="297" r:id="rId20"/>
    <p:sldId id="316" r:id="rId21"/>
    <p:sldId id="341" r:id="rId22"/>
    <p:sldId id="338" r:id="rId23"/>
    <p:sldId id="306" r:id="rId24"/>
    <p:sldId id="324" r:id="rId25"/>
    <p:sldId id="329" r:id="rId26"/>
    <p:sldId id="342" r:id="rId27"/>
    <p:sldId id="343" r:id="rId28"/>
    <p:sldId id="280" r:id="rId29"/>
  </p:sldIdLst>
  <p:sldSz cx="9144000" cy="5143500" type="screen16x9"/>
  <p:notesSz cx="6858000" cy="9144000"/>
  <p:defaultTextStyle>
    <a:defPPr>
      <a:defRPr lang="zh-CN"/>
    </a:defPPr>
    <a:lvl1pPr marL="0" algn="l" defTabSz="685514" rtl="0" eaLnBrk="1" latinLnBrk="0" hangingPunct="1">
      <a:defRPr sz="1400" kern="1200">
        <a:solidFill>
          <a:schemeClr val="tx1"/>
        </a:solidFill>
        <a:latin typeface="+mn-lt"/>
        <a:ea typeface="+mn-ea"/>
        <a:cs typeface="+mn-cs"/>
      </a:defRPr>
    </a:lvl1pPr>
    <a:lvl2pPr marL="342757" algn="l" defTabSz="685514" rtl="0" eaLnBrk="1" latinLnBrk="0" hangingPunct="1">
      <a:defRPr sz="1400" kern="1200">
        <a:solidFill>
          <a:schemeClr val="tx1"/>
        </a:solidFill>
        <a:latin typeface="+mn-lt"/>
        <a:ea typeface="+mn-ea"/>
        <a:cs typeface="+mn-cs"/>
      </a:defRPr>
    </a:lvl2pPr>
    <a:lvl3pPr marL="685514" algn="l" defTabSz="685514" rtl="0" eaLnBrk="1" latinLnBrk="0" hangingPunct="1">
      <a:defRPr sz="1400" kern="1200">
        <a:solidFill>
          <a:schemeClr val="tx1"/>
        </a:solidFill>
        <a:latin typeface="+mn-lt"/>
        <a:ea typeface="+mn-ea"/>
        <a:cs typeface="+mn-cs"/>
      </a:defRPr>
    </a:lvl3pPr>
    <a:lvl4pPr marL="1028265" algn="l" defTabSz="685514" rtl="0" eaLnBrk="1" latinLnBrk="0" hangingPunct="1">
      <a:defRPr sz="1400" kern="1200">
        <a:solidFill>
          <a:schemeClr val="tx1"/>
        </a:solidFill>
        <a:latin typeface="+mn-lt"/>
        <a:ea typeface="+mn-ea"/>
        <a:cs typeface="+mn-cs"/>
      </a:defRPr>
    </a:lvl4pPr>
    <a:lvl5pPr marL="1371022" algn="l" defTabSz="685514" rtl="0" eaLnBrk="1" latinLnBrk="0" hangingPunct="1">
      <a:defRPr sz="1400" kern="1200">
        <a:solidFill>
          <a:schemeClr val="tx1"/>
        </a:solidFill>
        <a:latin typeface="+mn-lt"/>
        <a:ea typeface="+mn-ea"/>
        <a:cs typeface="+mn-cs"/>
      </a:defRPr>
    </a:lvl5pPr>
    <a:lvl6pPr marL="1713775" algn="l" defTabSz="685514" rtl="0" eaLnBrk="1" latinLnBrk="0" hangingPunct="1">
      <a:defRPr sz="1400" kern="1200">
        <a:solidFill>
          <a:schemeClr val="tx1"/>
        </a:solidFill>
        <a:latin typeface="+mn-lt"/>
        <a:ea typeface="+mn-ea"/>
        <a:cs typeface="+mn-cs"/>
      </a:defRPr>
    </a:lvl6pPr>
    <a:lvl7pPr marL="2056529" algn="l" defTabSz="685514" rtl="0" eaLnBrk="1" latinLnBrk="0" hangingPunct="1">
      <a:defRPr sz="1400" kern="1200">
        <a:solidFill>
          <a:schemeClr val="tx1"/>
        </a:solidFill>
        <a:latin typeface="+mn-lt"/>
        <a:ea typeface="+mn-ea"/>
        <a:cs typeface="+mn-cs"/>
      </a:defRPr>
    </a:lvl7pPr>
    <a:lvl8pPr marL="2399286" algn="l" defTabSz="685514" rtl="0" eaLnBrk="1" latinLnBrk="0" hangingPunct="1">
      <a:defRPr sz="1400" kern="1200">
        <a:solidFill>
          <a:schemeClr val="tx1"/>
        </a:solidFill>
        <a:latin typeface="+mn-lt"/>
        <a:ea typeface="+mn-ea"/>
        <a:cs typeface="+mn-cs"/>
      </a:defRPr>
    </a:lvl8pPr>
    <a:lvl9pPr marL="2742043" algn="l" defTabSz="685514" rtl="0" eaLnBrk="1" latinLnBrk="0" hangingPunct="1">
      <a:defRPr sz="1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43" userDrawn="1">
          <p15:clr>
            <a:srgbClr val="A4A3A4"/>
          </p15:clr>
        </p15:guide>
        <p15:guide id="2" pos="2880" userDrawn="1">
          <p15:clr>
            <a:srgbClr val="A4A3A4"/>
          </p15:clr>
        </p15:guide>
        <p15:guide id="3" pos="385" userDrawn="1">
          <p15:clr>
            <a:srgbClr val="A4A3A4"/>
          </p15:clr>
        </p15:guide>
        <p15:guide id="4" pos="5375" userDrawn="1">
          <p15:clr>
            <a:srgbClr val="A4A3A4"/>
          </p15:clr>
        </p15:guide>
        <p15:guide id="5" orient="horz" pos="259" userDrawn="1">
          <p15:clr>
            <a:srgbClr val="A4A3A4"/>
          </p15:clr>
        </p15:guide>
        <p15:guide id="6" orient="horz" pos="2981" userDrawn="1">
          <p15:clr>
            <a:srgbClr val="A4A3A4"/>
          </p15:clr>
        </p15:guide>
        <p15:guide id="7" orient="horz" pos="316">
          <p15:clr>
            <a:srgbClr val="A4A3A4"/>
          </p15:clr>
        </p15:guide>
        <p15:guide id="8" orient="horz" pos="43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D8FF"/>
    <a:srgbClr val="FF3399"/>
    <a:srgbClr val="79DCFF"/>
    <a:srgbClr val="B3EBFF"/>
    <a:srgbClr val="D1F3FF"/>
    <a:srgbClr val="CCFF66"/>
    <a:srgbClr val="FFCC99"/>
    <a:srgbClr val="FFFFFF"/>
    <a:srgbClr val="E1F7FF"/>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625" autoAdjust="0"/>
    <p:restoredTop sz="94747" autoAdjust="0"/>
  </p:normalViewPr>
  <p:slideViewPr>
    <p:cSldViewPr snapToGrid="0" showGuides="1">
      <p:cViewPr varScale="1">
        <p:scale>
          <a:sx n="84" d="100"/>
          <a:sy n="84" d="100"/>
        </p:scale>
        <p:origin x="1758" y="72"/>
      </p:cViewPr>
      <p:guideLst>
        <p:guide orient="horz" pos="1643"/>
        <p:guide pos="2880"/>
        <p:guide pos="385"/>
        <p:guide pos="5375"/>
        <p:guide orient="horz" pos="259"/>
        <p:guide orient="horz" pos="2981"/>
        <p:guide orient="horz" pos="316"/>
        <p:guide orient="horz" pos="430"/>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5DFAFB-71C1-48B7-8214-8E31A2E46542}" type="datetimeFigureOut">
              <a:rPr lang="en-US" smtClean="0"/>
              <a:t>9/16/2023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24450B-48A1-4EA9-BC69-F5FA574CC80C}" type="slidenum">
              <a:rPr lang="en-US" smtClean="0"/>
              <a:t>‹#›</a:t>
            </a:fld>
            <a:endParaRPr lang="en-US"/>
          </a:p>
        </p:txBody>
      </p:sp>
    </p:spTree>
    <p:extLst>
      <p:ext uri="{BB962C8B-B14F-4D97-AF65-F5344CB8AC3E}">
        <p14:creationId xmlns:p14="http://schemas.microsoft.com/office/powerpoint/2010/main" val="533696143"/>
      </p:ext>
    </p:extLst>
  </p:cSld>
  <p:clrMap bg1="lt1" tx1="dk1" bg2="lt2" tx2="dk2" accent1="accent1" accent2="accent2" accent3="accent3" accent4="accent4" accent5="accent5" accent6="accent6" hlink="hlink" folHlink="folHlink"/>
  <p:notesStyle>
    <a:lvl1pPr marL="0" algn="l" defTabSz="914012" rtl="0" eaLnBrk="1" latinLnBrk="0" hangingPunct="1">
      <a:defRPr sz="1200" kern="1200">
        <a:solidFill>
          <a:schemeClr val="tx1"/>
        </a:solidFill>
        <a:latin typeface="+mn-lt"/>
        <a:ea typeface="+mn-ea"/>
        <a:cs typeface="+mn-cs"/>
      </a:defRPr>
    </a:lvl1pPr>
    <a:lvl2pPr marL="457005" algn="l" defTabSz="914012" rtl="0" eaLnBrk="1" latinLnBrk="0" hangingPunct="1">
      <a:defRPr sz="1200" kern="1200">
        <a:solidFill>
          <a:schemeClr val="tx1"/>
        </a:solidFill>
        <a:latin typeface="+mn-lt"/>
        <a:ea typeface="+mn-ea"/>
        <a:cs typeface="+mn-cs"/>
      </a:defRPr>
    </a:lvl2pPr>
    <a:lvl3pPr marL="914012" algn="l" defTabSz="914012" rtl="0" eaLnBrk="1" latinLnBrk="0" hangingPunct="1">
      <a:defRPr sz="1200" kern="1200">
        <a:solidFill>
          <a:schemeClr val="tx1"/>
        </a:solidFill>
        <a:latin typeface="+mn-lt"/>
        <a:ea typeface="+mn-ea"/>
        <a:cs typeface="+mn-cs"/>
      </a:defRPr>
    </a:lvl3pPr>
    <a:lvl4pPr marL="1371022" algn="l" defTabSz="914012" rtl="0" eaLnBrk="1" latinLnBrk="0" hangingPunct="1">
      <a:defRPr sz="1200" kern="1200">
        <a:solidFill>
          <a:schemeClr val="tx1"/>
        </a:solidFill>
        <a:latin typeface="+mn-lt"/>
        <a:ea typeface="+mn-ea"/>
        <a:cs typeface="+mn-cs"/>
      </a:defRPr>
    </a:lvl4pPr>
    <a:lvl5pPr marL="1828030" algn="l" defTabSz="914012" rtl="0" eaLnBrk="1" latinLnBrk="0" hangingPunct="1">
      <a:defRPr sz="1200" kern="1200">
        <a:solidFill>
          <a:schemeClr val="tx1"/>
        </a:solidFill>
        <a:latin typeface="+mn-lt"/>
        <a:ea typeface="+mn-ea"/>
        <a:cs typeface="+mn-cs"/>
      </a:defRPr>
    </a:lvl5pPr>
    <a:lvl6pPr marL="2285038" algn="l" defTabSz="914012" rtl="0" eaLnBrk="1" latinLnBrk="0" hangingPunct="1">
      <a:defRPr sz="1200" kern="1200">
        <a:solidFill>
          <a:schemeClr val="tx1"/>
        </a:solidFill>
        <a:latin typeface="+mn-lt"/>
        <a:ea typeface="+mn-ea"/>
        <a:cs typeface="+mn-cs"/>
      </a:defRPr>
    </a:lvl6pPr>
    <a:lvl7pPr marL="2742043" algn="l" defTabSz="914012" rtl="0" eaLnBrk="1" latinLnBrk="0" hangingPunct="1">
      <a:defRPr sz="1200" kern="1200">
        <a:solidFill>
          <a:schemeClr val="tx1"/>
        </a:solidFill>
        <a:latin typeface="+mn-lt"/>
        <a:ea typeface="+mn-ea"/>
        <a:cs typeface="+mn-cs"/>
      </a:defRPr>
    </a:lvl7pPr>
    <a:lvl8pPr marL="3199048" algn="l" defTabSz="914012" rtl="0" eaLnBrk="1" latinLnBrk="0" hangingPunct="1">
      <a:defRPr sz="1200" kern="1200">
        <a:solidFill>
          <a:schemeClr val="tx1"/>
        </a:solidFill>
        <a:latin typeface="+mn-lt"/>
        <a:ea typeface="+mn-ea"/>
        <a:cs typeface="+mn-cs"/>
      </a:defRPr>
    </a:lvl8pPr>
    <a:lvl9pPr marL="3656053" algn="l" defTabSz="914012"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757" indent="0" algn="ctr">
              <a:buNone/>
              <a:defRPr sz="1500"/>
            </a:lvl2pPr>
            <a:lvl3pPr marL="685514" indent="0" algn="ctr">
              <a:buNone/>
              <a:defRPr sz="1400"/>
            </a:lvl3pPr>
            <a:lvl4pPr marL="1028265" indent="0" algn="ctr">
              <a:buNone/>
              <a:defRPr sz="1200"/>
            </a:lvl4pPr>
            <a:lvl5pPr marL="1371022" indent="0" algn="ctr">
              <a:buNone/>
              <a:defRPr sz="1200"/>
            </a:lvl5pPr>
            <a:lvl6pPr marL="1713775" indent="0" algn="ctr">
              <a:buNone/>
              <a:defRPr sz="1200"/>
            </a:lvl6pPr>
            <a:lvl7pPr marL="2056529" indent="0" algn="ctr">
              <a:buNone/>
              <a:defRPr sz="1200"/>
            </a:lvl7pPr>
            <a:lvl8pPr marL="2399286" indent="0" algn="ctr">
              <a:buNone/>
              <a:defRPr sz="1200"/>
            </a:lvl8pPr>
            <a:lvl9pPr marL="2742043"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860754665"/>
      </p:ext>
    </p:extLst>
  </p:cSld>
  <p:clrMapOvr>
    <a:masterClrMapping/>
  </p:clrMapOvr>
  <p:transition spd="med" advClick="0" advTm="0">
    <p:push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987570419"/>
      </p:ext>
    </p:extLst>
  </p:cSld>
  <p:clrMapOvr>
    <a:masterClrMapping/>
  </p:clrMapOvr>
  <p:transition spd="med" advClick="0" advTm="0">
    <p:push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57"/>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57"/>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856468879"/>
      </p:ext>
    </p:extLst>
  </p:cSld>
  <p:clrMapOvr>
    <a:masterClrMapping/>
  </p:clrMapOvr>
  <p:transition spd="med" advClick="0" advTm="0">
    <p:push dir="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757" indent="0" algn="ctr">
              <a:buNone/>
              <a:defRPr sz="1500"/>
            </a:lvl2pPr>
            <a:lvl3pPr marL="685514" indent="0" algn="ctr">
              <a:buNone/>
              <a:defRPr sz="1400"/>
            </a:lvl3pPr>
            <a:lvl4pPr marL="1028265" indent="0" algn="ctr">
              <a:buNone/>
              <a:defRPr sz="1200"/>
            </a:lvl4pPr>
            <a:lvl5pPr marL="1371022" indent="0" algn="ctr">
              <a:buNone/>
              <a:defRPr sz="1200"/>
            </a:lvl5pPr>
            <a:lvl6pPr marL="1713775" indent="0" algn="ctr">
              <a:buNone/>
              <a:defRPr sz="1200"/>
            </a:lvl6pPr>
            <a:lvl7pPr marL="2056529" indent="0" algn="ctr">
              <a:buNone/>
              <a:defRPr sz="1200"/>
            </a:lvl7pPr>
            <a:lvl8pPr marL="2399286" indent="0" algn="ctr">
              <a:buNone/>
              <a:defRPr sz="1200"/>
            </a:lvl8pPr>
            <a:lvl9pPr marL="2742043" indent="0" algn="ctr">
              <a:buNone/>
              <a:defRPr sz="12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74446263"/>
      </p:ext>
    </p:extLst>
  </p:cSld>
  <p:clrMapOvr>
    <a:masterClrMapping/>
  </p:clrMapOvr>
  <p:transition spd="med" advClick="0" advTm="0">
    <p:push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21311224"/>
      </p:ext>
    </p:extLst>
  </p:cSld>
  <p:clrMapOvr>
    <a:masterClrMapping/>
  </p:clrMapOvr>
  <p:transition spd="med" advClick="0" advTm="0">
    <p:push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757" indent="0">
              <a:buNone/>
              <a:defRPr sz="1500">
                <a:solidFill>
                  <a:schemeClr val="tx1">
                    <a:tint val="75000"/>
                  </a:schemeClr>
                </a:solidFill>
              </a:defRPr>
            </a:lvl2pPr>
            <a:lvl3pPr marL="685514" indent="0">
              <a:buNone/>
              <a:defRPr sz="1400">
                <a:solidFill>
                  <a:schemeClr val="tx1">
                    <a:tint val="75000"/>
                  </a:schemeClr>
                </a:solidFill>
              </a:defRPr>
            </a:lvl3pPr>
            <a:lvl4pPr marL="1028265" indent="0">
              <a:buNone/>
              <a:defRPr sz="1200">
                <a:solidFill>
                  <a:schemeClr val="tx1">
                    <a:tint val="75000"/>
                  </a:schemeClr>
                </a:solidFill>
              </a:defRPr>
            </a:lvl4pPr>
            <a:lvl5pPr marL="1371022" indent="0">
              <a:buNone/>
              <a:defRPr sz="1200">
                <a:solidFill>
                  <a:schemeClr val="tx1">
                    <a:tint val="75000"/>
                  </a:schemeClr>
                </a:solidFill>
              </a:defRPr>
            </a:lvl5pPr>
            <a:lvl6pPr marL="1713775" indent="0">
              <a:buNone/>
              <a:defRPr sz="1200">
                <a:solidFill>
                  <a:schemeClr val="tx1">
                    <a:tint val="75000"/>
                  </a:schemeClr>
                </a:solidFill>
              </a:defRPr>
            </a:lvl6pPr>
            <a:lvl7pPr marL="2056529" indent="0">
              <a:buNone/>
              <a:defRPr sz="1200">
                <a:solidFill>
                  <a:schemeClr val="tx1">
                    <a:tint val="75000"/>
                  </a:schemeClr>
                </a:solidFill>
              </a:defRPr>
            </a:lvl7pPr>
            <a:lvl8pPr marL="2399286" indent="0">
              <a:buNone/>
              <a:defRPr sz="1200">
                <a:solidFill>
                  <a:schemeClr val="tx1">
                    <a:tint val="75000"/>
                  </a:schemeClr>
                </a:solidFill>
              </a:defRPr>
            </a:lvl8pPr>
            <a:lvl9pPr marL="2742043"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97261046"/>
      </p:ext>
    </p:extLst>
  </p:cSld>
  <p:clrMapOvr>
    <a:masterClrMapping/>
  </p:clrMapOvr>
  <p:transition spd="med" advClick="0" advTm="0">
    <p:push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15618625"/>
      </p:ext>
    </p:extLst>
  </p:cSld>
  <p:clrMapOvr>
    <a:masterClrMapping/>
  </p:clrMapOvr>
  <p:transition spd="med" advClick="0" advTm="0">
    <p:push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3" y="1260872"/>
            <a:ext cx="3868340"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3" y="1878819"/>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19"/>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zh-CN" alt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646324361"/>
      </p:ext>
    </p:extLst>
  </p:cSld>
  <p:clrMapOvr>
    <a:masterClrMapping/>
  </p:clrMapOvr>
  <p:transition spd="med" advClick="0" advTm="0">
    <p:push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zh-CN" alt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836533021"/>
      </p:ext>
    </p:extLst>
  </p:cSld>
  <p:clrMapOvr>
    <a:masterClrMapping/>
  </p:clrMapOvr>
  <p:transition spd="med" advClick="0" advTm="0">
    <p:push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zh-CN" alt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471245070"/>
      </p:ext>
    </p:extLst>
  </p:cSld>
  <p:clrMapOvr>
    <a:masterClrMapping/>
  </p:clrMapOvr>
  <p:transition spd="med" advClick="0" advTm="0">
    <p:push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94192138"/>
      </p:ext>
    </p:extLst>
  </p:cSld>
  <p:clrMapOvr>
    <a:masterClrMapping/>
  </p:clrMapOvr>
  <p:transition spd="med" advClick="0" advTm="0">
    <p:push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157582493"/>
      </p:ext>
    </p:extLst>
  </p:cSld>
  <p:clrMapOvr>
    <a:masterClrMapping/>
  </p:clrMapOvr>
  <p:transition spd="med" advClick="0" advTm="0">
    <p:push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757" indent="0">
              <a:buNone/>
              <a:defRPr sz="2100"/>
            </a:lvl2pPr>
            <a:lvl3pPr marL="685514" indent="0">
              <a:buNone/>
              <a:defRPr sz="1800"/>
            </a:lvl3pPr>
            <a:lvl4pPr marL="1028265" indent="0">
              <a:buNone/>
              <a:defRPr sz="1500"/>
            </a:lvl4pPr>
            <a:lvl5pPr marL="1371022" indent="0">
              <a:buNone/>
              <a:defRPr sz="1500"/>
            </a:lvl5pPr>
            <a:lvl6pPr marL="1713775" indent="0">
              <a:buNone/>
              <a:defRPr sz="1500"/>
            </a:lvl6pPr>
            <a:lvl7pPr marL="2056529" indent="0">
              <a:buNone/>
              <a:defRPr sz="1500"/>
            </a:lvl7pPr>
            <a:lvl8pPr marL="2399286" indent="0">
              <a:buNone/>
              <a:defRPr sz="1500"/>
            </a:lvl8pPr>
            <a:lvl9pPr marL="2742043"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zh-CN" alt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2470428"/>
      </p:ext>
    </p:extLst>
  </p:cSld>
  <p:clrMapOvr>
    <a:masterClrMapping/>
  </p:clrMapOvr>
  <p:transition spd="med" advClick="0" advTm="0">
    <p:push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34090044"/>
      </p:ext>
    </p:extLst>
  </p:cSld>
  <p:clrMapOvr>
    <a:masterClrMapping/>
  </p:clrMapOvr>
  <p:transition spd="med" advClick="0" advTm="0">
    <p:push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57"/>
            <a:ext cx="1971675" cy="435887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273857"/>
            <a:ext cx="5800725" cy="435887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zh-CN" alt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719434154"/>
      </p:ext>
    </p:extLst>
  </p:cSld>
  <p:clrMapOvr>
    <a:masterClrMapping/>
  </p:clrMapOvr>
  <p:transition spd="med" advClick="0" advTm="0">
    <p:push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1" y="1597824"/>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25" indent="0" algn="ctr">
              <a:buNone/>
              <a:defRPr>
                <a:solidFill>
                  <a:schemeClr val="tx1">
                    <a:tint val="75000"/>
                  </a:schemeClr>
                </a:solidFill>
              </a:defRPr>
            </a:lvl2pPr>
            <a:lvl3pPr marL="914251" indent="0" algn="ctr">
              <a:buNone/>
              <a:defRPr>
                <a:solidFill>
                  <a:schemeClr val="tx1">
                    <a:tint val="75000"/>
                  </a:schemeClr>
                </a:solidFill>
              </a:defRPr>
            </a:lvl3pPr>
            <a:lvl4pPr marL="1371377" indent="0" algn="ctr">
              <a:buNone/>
              <a:defRPr>
                <a:solidFill>
                  <a:schemeClr val="tx1">
                    <a:tint val="75000"/>
                  </a:schemeClr>
                </a:solidFill>
              </a:defRPr>
            </a:lvl4pPr>
            <a:lvl5pPr marL="1828504" indent="0" algn="ctr">
              <a:buNone/>
              <a:defRPr>
                <a:solidFill>
                  <a:schemeClr val="tx1">
                    <a:tint val="75000"/>
                  </a:schemeClr>
                </a:solidFill>
              </a:defRPr>
            </a:lvl5pPr>
            <a:lvl6pPr marL="2285630" indent="0" algn="ctr">
              <a:buNone/>
              <a:defRPr>
                <a:solidFill>
                  <a:schemeClr val="tx1">
                    <a:tint val="75000"/>
                  </a:schemeClr>
                </a:solidFill>
              </a:defRPr>
            </a:lvl6pPr>
            <a:lvl7pPr marL="2742755" indent="0" algn="ctr">
              <a:buNone/>
              <a:defRPr>
                <a:solidFill>
                  <a:schemeClr val="tx1">
                    <a:tint val="75000"/>
                  </a:schemeClr>
                </a:solidFill>
              </a:defRPr>
            </a:lvl7pPr>
            <a:lvl8pPr marL="3199880" indent="0" algn="ctr">
              <a:buNone/>
              <a:defRPr>
                <a:solidFill>
                  <a:schemeClr val="tx1">
                    <a:tint val="75000"/>
                  </a:schemeClr>
                </a:solidFill>
              </a:defRPr>
            </a:lvl8pPr>
            <a:lvl9pPr marL="3657005"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658696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123193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25" indent="0">
              <a:buNone/>
              <a:defRPr sz="1800">
                <a:solidFill>
                  <a:schemeClr val="tx1">
                    <a:tint val="75000"/>
                  </a:schemeClr>
                </a:solidFill>
              </a:defRPr>
            </a:lvl2pPr>
            <a:lvl3pPr marL="914251" indent="0">
              <a:buNone/>
              <a:defRPr sz="1600">
                <a:solidFill>
                  <a:schemeClr val="tx1">
                    <a:tint val="75000"/>
                  </a:schemeClr>
                </a:solidFill>
              </a:defRPr>
            </a:lvl3pPr>
            <a:lvl4pPr marL="1371377" indent="0">
              <a:buNone/>
              <a:defRPr sz="1400">
                <a:solidFill>
                  <a:schemeClr val="tx1">
                    <a:tint val="75000"/>
                  </a:schemeClr>
                </a:solidFill>
              </a:defRPr>
            </a:lvl4pPr>
            <a:lvl5pPr marL="1828504" indent="0">
              <a:buNone/>
              <a:defRPr sz="1400">
                <a:solidFill>
                  <a:schemeClr val="tx1">
                    <a:tint val="75000"/>
                  </a:schemeClr>
                </a:solidFill>
              </a:defRPr>
            </a:lvl5pPr>
            <a:lvl6pPr marL="2285630" indent="0">
              <a:buNone/>
              <a:defRPr sz="1400">
                <a:solidFill>
                  <a:schemeClr val="tx1">
                    <a:tint val="75000"/>
                  </a:schemeClr>
                </a:solidFill>
              </a:defRPr>
            </a:lvl6pPr>
            <a:lvl7pPr marL="2742755" indent="0">
              <a:buNone/>
              <a:defRPr sz="1400">
                <a:solidFill>
                  <a:schemeClr val="tx1">
                    <a:tint val="75000"/>
                  </a:schemeClr>
                </a:solidFill>
              </a:defRPr>
            </a:lvl7pPr>
            <a:lvl8pPr marL="3199880" indent="0">
              <a:buNone/>
              <a:defRPr sz="1400">
                <a:solidFill>
                  <a:schemeClr val="tx1">
                    <a:tint val="75000"/>
                  </a:schemeClr>
                </a:solidFill>
              </a:defRPr>
            </a:lvl8pPr>
            <a:lvl9pPr marL="3657005"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437766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14508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125" indent="0">
              <a:buNone/>
              <a:defRPr sz="2000" b="1"/>
            </a:lvl2pPr>
            <a:lvl3pPr marL="914251" indent="0">
              <a:buNone/>
              <a:defRPr sz="1800" b="1"/>
            </a:lvl3pPr>
            <a:lvl4pPr marL="1371377" indent="0">
              <a:buNone/>
              <a:defRPr sz="1600" b="1"/>
            </a:lvl4pPr>
            <a:lvl5pPr marL="1828504" indent="0">
              <a:buNone/>
              <a:defRPr sz="1600" b="1"/>
            </a:lvl5pPr>
            <a:lvl6pPr marL="2285630" indent="0">
              <a:buNone/>
              <a:defRPr sz="1600" b="1"/>
            </a:lvl6pPr>
            <a:lvl7pPr marL="2742755" indent="0">
              <a:buNone/>
              <a:defRPr sz="1600" b="1"/>
            </a:lvl7pPr>
            <a:lvl8pPr marL="3199880" indent="0">
              <a:buNone/>
              <a:defRPr sz="1600" b="1"/>
            </a:lvl8pPr>
            <a:lvl9pPr marL="3657005"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125" indent="0">
              <a:buNone/>
              <a:defRPr sz="2000" b="1"/>
            </a:lvl2pPr>
            <a:lvl3pPr marL="914251" indent="0">
              <a:buNone/>
              <a:defRPr sz="1800" b="1"/>
            </a:lvl3pPr>
            <a:lvl4pPr marL="1371377" indent="0">
              <a:buNone/>
              <a:defRPr sz="1600" b="1"/>
            </a:lvl4pPr>
            <a:lvl5pPr marL="1828504" indent="0">
              <a:buNone/>
              <a:defRPr sz="1600" b="1"/>
            </a:lvl5pPr>
            <a:lvl6pPr marL="2285630" indent="0">
              <a:buNone/>
              <a:defRPr sz="1600" b="1"/>
            </a:lvl6pPr>
            <a:lvl7pPr marL="2742755" indent="0">
              <a:buNone/>
              <a:defRPr sz="1600" b="1"/>
            </a:lvl7pPr>
            <a:lvl8pPr marL="3199880" indent="0">
              <a:buNone/>
              <a:defRPr sz="1600" b="1"/>
            </a:lvl8pPr>
            <a:lvl9pPr marL="3657005"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632506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79072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58288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757" indent="0">
              <a:buNone/>
              <a:defRPr sz="1500">
                <a:solidFill>
                  <a:schemeClr val="tx1">
                    <a:tint val="75000"/>
                  </a:schemeClr>
                </a:solidFill>
              </a:defRPr>
            </a:lvl2pPr>
            <a:lvl3pPr marL="685514" indent="0">
              <a:buNone/>
              <a:defRPr sz="1400">
                <a:solidFill>
                  <a:schemeClr val="tx1">
                    <a:tint val="75000"/>
                  </a:schemeClr>
                </a:solidFill>
              </a:defRPr>
            </a:lvl3pPr>
            <a:lvl4pPr marL="1028265" indent="0">
              <a:buNone/>
              <a:defRPr sz="1200">
                <a:solidFill>
                  <a:schemeClr val="tx1">
                    <a:tint val="75000"/>
                  </a:schemeClr>
                </a:solidFill>
              </a:defRPr>
            </a:lvl4pPr>
            <a:lvl5pPr marL="1371022" indent="0">
              <a:buNone/>
              <a:defRPr sz="1200">
                <a:solidFill>
                  <a:schemeClr val="tx1">
                    <a:tint val="75000"/>
                  </a:schemeClr>
                </a:solidFill>
              </a:defRPr>
            </a:lvl5pPr>
            <a:lvl6pPr marL="1713775" indent="0">
              <a:buNone/>
              <a:defRPr sz="1200">
                <a:solidFill>
                  <a:schemeClr val="tx1">
                    <a:tint val="75000"/>
                  </a:schemeClr>
                </a:solidFill>
              </a:defRPr>
            </a:lvl6pPr>
            <a:lvl7pPr marL="2056529" indent="0">
              <a:buNone/>
              <a:defRPr sz="1200">
                <a:solidFill>
                  <a:schemeClr val="tx1">
                    <a:tint val="75000"/>
                  </a:schemeClr>
                </a:solidFill>
              </a:defRPr>
            </a:lvl7pPr>
            <a:lvl8pPr marL="2399286" indent="0">
              <a:buNone/>
              <a:defRPr sz="1200">
                <a:solidFill>
                  <a:schemeClr val="tx1">
                    <a:tint val="75000"/>
                  </a:schemeClr>
                </a:solidFill>
              </a:defRPr>
            </a:lvl8pPr>
            <a:lvl9pPr marL="2742043" indent="0">
              <a:buNone/>
              <a:defRPr sz="12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1487170526"/>
      </p:ext>
    </p:extLst>
  </p:cSld>
  <p:clrMapOvr>
    <a:masterClrMapping/>
  </p:clrMapOvr>
  <p:transition spd="med" advClick="0" advTm="0">
    <p:push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04793"/>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6"/>
            <a:ext cx="3008313" cy="3518297"/>
          </a:xfrm>
        </p:spPr>
        <p:txBody>
          <a:bodyPr/>
          <a:lstStyle>
            <a:lvl1pPr marL="0" indent="0">
              <a:buNone/>
              <a:defRPr sz="1400"/>
            </a:lvl1pPr>
            <a:lvl2pPr marL="457125" indent="0">
              <a:buNone/>
              <a:defRPr sz="1200"/>
            </a:lvl2pPr>
            <a:lvl3pPr marL="914251" indent="0">
              <a:buNone/>
              <a:defRPr sz="1000"/>
            </a:lvl3pPr>
            <a:lvl4pPr marL="1371377" indent="0">
              <a:buNone/>
              <a:defRPr sz="900"/>
            </a:lvl4pPr>
            <a:lvl5pPr marL="1828504" indent="0">
              <a:buNone/>
              <a:defRPr sz="900"/>
            </a:lvl5pPr>
            <a:lvl6pPr marL="2285630" indent="0">
              <a:buNone/>
              <a:defRPr sz="900"/>
            </a:lvl6pPr>
            <a:lvl7pPr marL="2742755" indent="0">
              <a:buNone/>
              <a:defRPr sz="900"/>
            </a:lvl7pPr>
            <a:lvl8pPr marL="3199880" indent="0">
              <a:buNone/>
              <a:defRPr sz="900"/>
            </a:lvl8pPr>
            <a:lvl9pPr marL="365700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215554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125" indent="0">
              <a:buNone/>
              <a:defRPr sz="2800"/>
            </a:lvl2pPr>
            <a:lvl3pPr marL="914251" indent="0">
              <a:buNone/>
              <a:defRPr sz="2400"/>
            </a:lvl3pPr>
            <a:lvl4pPr marL="1371377" indent="0">
              <a:buNone/>
              <a:defRPr sz="2000"/>
            </a:lvl4pPr>
            <a:lvl5pPr marL="1828504" indent="0">
              <a:buNone/>
              <a:defRPr sz="2000"/>
            </a:lvl5pPr>
            <a:lvl6pPr marL="2285630" indent="0">
              <a:buNone/>
              <a:defRPr sz="2000"/>
            </a:lvl6pPr>
            <a:lvl7pPr marL="2742755" indent="0">
              <a:buNone/>
              <a:defRPr sz="2000"/>
            </a:lvl7pPr>
            <a:lvl8pPr marL="3199880" indent="0">
              <a:buNone/>
              <a:defRPr sz="2000"/>
            </a:lvl8pPr>
            <a:lvl9pPr marL="3657005" indent="0">
              <a:buNone/>
              <a:defRPr sz="2000"/>
            </a:lvl9pPr>
          </a:lstStyle>
          <a:p>
            <a:endParaRPr lang="en-US"/>
          </a:p>
        </p:txBody>
      </p:sp>
      <p:sp>
        <p:nvSpPr>
          <p:cNvPr id="4" name="Text Placeholder 3"/>
          <p:cNvSpPr>
            <a:spLocks noGrp="1"/>
          </p:cNvSpPr>
          <p:nvPr>
            <p:ph type="body" sz="half" idx="2"/>
          </p:nvPr>
        </p:nvSpPr>
        <p:spPr>
          <a:xfrm>
            <a:off x="1792288" y="4025508"/>
            <a:ext cx="5486400" cy="603647"/>
          </a:xfrm>
        </p:spPr>
        <p:txBody>
          <a:bodyPr/>
          <a:lstStyle>
            <a:lvl1pPr marL="0" indent="0">
              <a:buNone/>
              <a:defRPr sz="1400"/>
            </a:lvl1pPr>
            <a:lvl2pPr marL="457125" indent="0">
              <a:buNone/>
              <a:defRPr sz="1200"/>
            </a:lvl2pPr>
            <a:lvl3pPr marL="914251" indent="0">
              <a:buNone/>
              <a:defRPr sz="1000"/>
            </a:lvl3pPr>
            <a:lvl4pPr marL="1371377" indent="0">
              <a:buNone/>
              <a:defRPr sz="900"/>
            </a:lvl4pPr>
            <a:lvl5pPr marL="1828504" indent="0">
              <a:buNone/>
              <a:defRPr sz="900"/>
            </a:lvl5pPr>
            <a:lvl6pPr marL="2285630" indent="0">
              <a:buNone/>
              <a:defRPr sz="900"/>
            </a:lvl6pPr>
            <a:lvl7pPr marL="2742755" indent="0">
              <a:buNone/>
              <a:defRPr sz="900"/>
            </a:lvl7pPr>
            <a:lvl8pPr marL="3199880" indent="0">
              <a:buNone/>
              <a:defRPr sz="900"/>
            </a:lvl8pPr>
            <a:lvl9pPr marL="3657005"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5933973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794938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C9A2873C-46E8-4DCC-B6E2-B0A96979C2F2}" type="datetimeFigureOut">
              <a:rPr lang="en-US" smtClean="0">
                <a:solidFill>
                  <a:prstClr val="black">
                    <a:tint val="75000"/>
                  </a:prstClr>
                </a:solidFill>
              </a:rPr>
              <a:pPr/>
              <a:t>9/16/2023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381A4052-B1E3-436C-8532-BC4D80CD3DF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1978186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666134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67" indent="0" algn="ctr">
              <a:buNone/>
              <a:defRPr sz="1500"/>
            </a:lvl2pPr>
            <a:lvl3pPr marL="685734" indent="0" algn="ctr">
              <a:buNone/>
              <a:defRPr sz="1400"/>
            </a:lvl3pPr>
            <a:lvl4pPr marL="1028599" indent="0" algn="ctr">
              <a:buNone/>
              <a:defRPr sz="1200"/>
            </a:lvl4pPr>
            <a:lvl5pPr marL="1371466" indent="0" algn="ctr">
              <a:buNone/>
              <a:defRPr sz="1200"/>
            </a:lvl5pPr>
            <a:lvl6pPr marL="1714332" indent="0" algn="ctr">
              <a:buNone/>
              <a:defRPr sz="1200"/>
            </a:lvl6pPr>
            <a:lvl7pPr marL="2057199" indent="0" algn="ctr">
              <a:buNone/>
              <a:defRPr sz="1200"/>
            </a:lvl7pPr>
            <a:lvl8pPr marL="2400066" indent="0" algn="ctr">
              <a:buNone/>
              <a:defRPr sz="1200"/>
            </a:lvl8pPr>
            <a:lvl9pPr marL="2742933"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solidFill>
                  <a:prstClr val="black">
                    <a:tint val="75000"/>
                  </a:prstClr>
                </a:solidFill>
              </a:rPr>
              <a:pPr/>
              <a:t>16/09/2023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DF5074B-1D8C-4FBF-B643-29DBF83DE07B}" type="slidenum">
              <a:rPr lang="en-GB" smtClean="0">
                <a:solidFill>
                  <a:prstClr val="black">
                    <a:tint val="75000"/>
                  </a:prstClr>
                </a:solidFill>
              </a:rPr>
              <a:pPr/>
              <a:t>‹#›</a:t>
            </a:fld>
            <a:endParaRPr lang="en-GB">
              <a:solidFill>
                <a:prstClr val="black">
                  <a:tint val="75000"/>
                </a:prstClr>
              </a:solidFill>
            </a:endParaRPr>
          </a:p>
        </p:txBody>
      </p:sp>
      <p:grpSp>
        <p:nvGrpSpPr>
          <p:cNvPr id="7" name="Group 6"/>
          <p:cNvGrpSpPr/>
          <p:nvPr userDrawn="1"/>
        </p:nvGrpSpPr>
        <p:grpSpPr>
          <a:xfrm>
            <a:off x="2" y="-12917"/>
            <a:ext cx="9165771" cy="5290785"/>
            <a:chOff x="-29028" y="0"/>
            <a:chExt cx="12221028" cy="7054380"/>
          </a:xfrm>
        </p:grpSpPr>
        <p:pic>
          <p:nvPicPr>
            <p:cNvPr id="8" name="Picture 7"/>
            <p:cNvPicPr>
              <a:picLocks noChangeAspect="1"/>
            </p:cNvPicPr>
            <p:nvPr/>
          </p:nvPicPr>
          <p:blipFill rotWithShape="1">
            <a:blip r:embed="rId2"/>
            <a:srcRect l="9721"/>
            <a:stretch/>
          </p:blipFill>
          <p:spPr>
            <a:xfrm>
              <a:off x="-29028" y="0"/>
              <a:ext cx="12221028" cy="7054380"/>
            </a:xfrm>
            <a:prstGeom prst="rect">
              <a:avLst/>
            </a:prstGeom>
          </p:spPr>
        </p:pic>
        <p:grpSp>
          <p:nvGrpSpPr>
            <p:cNvPr id="9" name="Group 8"/>
            <p:cNvGrpSpPr/>
            <p:nvPr/>
          </p:nvGrpSpPr>
          <p:grpSpPr>
            <a:xfrm>
              <a:off x="7045160" y="3839994"/>
              <a:ext cx="3270049" cy="647652"/>
              <a:chOff x="7045160" y="3839994"/>
              <a:chExt cx="3270049" cy="647652"/>
            </a:xfrm>
          </p:grpSpPr>
          <p:sp>
            <p:nvSpPr>
              <p:cNvPr id="10" name="Rounded Rectangle 9"/>
              <p:cNvSpPr/>
              <p:nvPr/>
            </p:nvSpPr>
            <p:spPr>
              <a:xfrm rot="21089594">
                <a:off x="7045160" y="3851771"/>
                <a:ext cx="137982" cy="52984"/>
              </a:xfrm>
              <a:prstGeom prst="roundRect">
                <a:avLst>
                  <a:gd name="adj" fmla="val 50000"/>
                </a:avLst>
              </a:prstGeom>
              <a:solidFill>
                <a:srgbClr val="FDD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GB">
                  <a:solidFill>
                    <a:prstClr val="white"/>
                  </a:solidFill>
                </a:endParaRPr>
              </a:p>
            </p:txBody>
          </p:sp>
          <p:sp>
            <p:nvSpPr>
              <p:cNvPr id="11" name="Rounded Rectangle 10"/>
              <p:cNvSpPr/>
              <p:nvPr/>
            </p:nvSpPr>
            <p:spPr>
              <a:xfrm rot="1079854">
                <a:off x="8681648" y="3924583"/>
                <a:ext cx="137982" cy="52984"/>
              </a:xfrm>
              <a:prstGeom prst="roundRect">
                <a:avLst>
                  <a:gd name="adj" fmla="val 50000"/>
                </a:avLst>
              </a:prstGeom>
              <a:solidFill>
                <a:srgbClr val="FDD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GB">
                  <a:solidFill>
                    <a:prstClr val="white"/>
                  </a:solidFill>
                </a:endParaRPr>
              </a:p>
            </p:txBody>
          </p:sp>
          <p:sp>
            <p:nvSpPr>
              <p:cNvPr id="12" name="Rounded Rectangle 11"/>
              <p:cNvSpPr/>
              <p:nvPr/>
            </p:nvSpPr>
            <p:spPr>
              <a:xfrm rot="20999673">
                <a:off x="10177227" y="3839994"/>
                <a:ext cx="137982" cy="52984"/>
              </a:xfrm>
              <a:prstGeom prst="roundRect">
                <a:avLst>
                  <a:gd name="adj" fmla="val 50000"/>
                </a:avLst>
              </a:prstGeom>
              <a:solidFill>
                <a:srgbClr val="FDD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GB">
                  <a:solidFill>
                    <a:prstClr val="white"/>
                  </a:solidFill>
                </a:endParaRPr>
              </a:p>
            </p:txBody>
          </p:sp>
          <p:sp>
            <p:nvSpPr>
              <p:cNvPr id="13" name="Rounded Rectangle 12"/>
              <p:cNvSpPr/>
              <p:nvPr/>
            </p:nvSpPr>
            <p:spPr>
              <a:xfrm rot="1030604">
                <a:off x="10162266" y="4434662"/>
                <a:ext cx="137982" cy="52984"/>
              </a:xfrm>
              <a:prstGeom prst="roundRect">
                <a:avLst>
                  <a:gd name="adj" fmla="val 50000"/>
                </a:avLst>
              </a:prstGeom>
              <a:solidFill>
                <a:srgbClr val="FDD0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GB">
                  <a:solidFill>
                    <a:prstClr val="white"/>
                  </a:solidFill>
                </a:endParaRPr>
              </a:p>
            </p:txBody>
          </p:sp>
        </p:grpSp>
      </p:grpSp>
      <p:sp>
        <p:nvSpPr>
          <p:cNvPr id="14" name="Oval 13"/>
          <p:cNvSpPr/>
          <p:nvPr userDrawn="1"/>
        </p:nvSpPr>
        <p:spPr>
          <a:xfrm>
            <a:off x="6719338" y="2140567"/>
            <a:ext cx="504826" cy="50482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7" rIns="68574" bIns="34287" rtlCol="0" anchor="ctr"/>
          <a:lstStyle/>
          <a:p>
            <a:pPr algn="ctr" defTabSz="685734"/>
            <a:endParaRPr lang="en-GB">
              <a:solidFill>
                <a:prstClr val="white"/>
              </a:solidFill>
            </a:endParaRPr>
          </a:p>
        </p:txBody>
      </p:sp>
      <p:sp>
        <p:nvSpPr>
          <p:cNvPr id="15" name="Rectangle 14"/>
          <p:cNvSpPr/>
          <p:nvPr userDrawn="1"/>
        </p:nvSpPr>
        <p:spPr>
          <a:xfrm>
            <a:off x="7320219" y="1763720"/>
            <a:ext cx="504826" cy="50482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7" rIns="68574" bIns="34287" rtlCol="0" anchor="ctr"/>
          <a:lstStyle/>
          <a:p>
            <a:pPr algn="ctr" defTabSz="685734"/>
            <a:endParaRPr lang="en-GB">
              <a:solidFill>
                <a:prstClr val="white"/>
              </a:solidFill>
            </a:endParaRPr>
          </a:p>
        </p:txBody>
      </p:sp>
      <p:sp>
        <p:nvSpPr>
          <p:cNvPr id="16" name="Isosceles Triangle 15"/>
          <p:cNvSpPr/>
          <p:nvPr userDrawn="1"/>
        </p:nvSpPr>
        <p:spPr>
          <a:xfrm>
            <a:off x="6310568" y="1635741"/>
            <a:ext cx="504826" cy="504826"/>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7" rIns="68574" bIns="34287" rtlCol="0" anchor="ctr"/>
          <a:lstStyle/>
          <a:p>
            <a:pPr algn="ctr" defTabSz="685734"/>
            <a:endParaRPr lang="en-GB">
              <a:solidFill>
                <a:prstClr val="white"/>
              </a:solidFill>
            </a:endParaRPr>
          </a:p>
        </p:txBody>
      </p:sp>
      <p:sp>
        <p:nvSpPr>
          <p:cNvPr id="17" name="Parallelogram 16"/>
          <p:cNvSpPr/>
          <p:nvPr userDrawn="1"/>
        </p:nvSpPr>
        <p:spPr>
          <a:xfrm>
            <a:off x="5657077" y="1650519"/>
            <a:ext cx="504826" cy="504826"/>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7" rIns="68574" bIns="34287" rtlCol="0" anchor="ctr"/>
          <a:lstStyle/>
          <a:p>
            <a:pPr algn="ctr" defTabSz="685734"/>
            <a:endParaRPr lang="en-GB">
              <a:solidFill>
                <a:prstClr val="white"/>
              </a:solidFill>
            </a:endParaRPr>
          </a:p>
        </p:txBody>
      </p:sp>
      <p:sp>
        <p:nvSpPr>
          <p:cNvPr id="18" name="Heart 17"/>
          <p:cNvSpPr/>
          <p:nvPr userDrawn="1"/>
        </p:nvSpPr>
        <p:spPr>
          <a:xfrm>
            <a:off x="7921099" y="1600009"/>
            <a:ext cx="504826" cy="504826"/>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7" rIns="68574" bIns="34287" rtlCol="0" anchor="ctr"/>
          <a:lstStyle/>
          <a:p>
            <a:pPr algn="ctr" defTabSz="685734"/>
            <a:endParaRPr lang="en-GB">
              <a:solidFill>
                <a:prstClr val="white"/>
              </a:solidFill>
            </a:endParaRPr>
          </a:p>
        </p:txBody>
      </p:sp>
    </p:spTree>
    <p:extLst>
      <p:ext uri="{BB962C8B-B14F-4D97-AF65-F5344CB8AC3E}">
        <p14:creationId xmlns:p14="http://schemas.microsoft.com/office/powerpoint/2010/main" val="273844495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2">
            <a:lumMod val="25000"/>
          </a:schemeClr>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a:srcRect r="36869"/>
          <a:stretch/>
        </p:blipFill>
        <p:spPr>
          <a:xfrm>
            <a:off x="3992745" y="1218745"/>
            <a:ext cx="5151257" cy="3819554"/>
          </a:xfrm>
          <a:prstGeom prst="rect">
            <a:avLst/>
          </a:prstGeom>
        </p:spPr>
      </p:pic>
    </p:spTree>
    <p:extLst>
      <p:ext uri="{BB962C8B-B14F-4D97-AF65-F5344CB8AC3E}">
        <p14:creationId xmlns:p14="http://schemas.microsoft.com/office/powerpoint/2010/main" val="7343619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867" indent="0" algn="ctr">
              <a:buNone/>
              <a:defRPr sz="1500"/>
            </a:lvl2pPr>
            <a:lvl3pPr marL="685734" indent="0" algn="ctr">
              <a:buNone/>
              <a:defRPr sz="1400"/>
            </a:lvl3pPr>
            <a:lvl4pPr marL="1028599" indent="0" algn="ctr">
              <a:buNone/>
              <a:defRPr sz="1200"/>
            </a:lvl4pPr>
            <a:lvl5pPr marL="1371466" indent="0" algn="ctr">
              <a:buNone/>
              <a:defRPr sz="1200"/>
            </a:lvl5pPr>
            <a:lvl6pPr marL="1714332" indent="0" algn="ctr">
              <a:buNone/>
              <a:defRPr sz="1200"/>
            </a:lvl6pPr>
            <a:lvl7pPr marL="2057199" indent="0" algn="ctr">
              <a:buNone/>
              <a:defRPr sz="1200"/>
            </a:lvl7pPr>
            <a:lvl8pPr marL="2400066" indent="0" algn="ctr">
              <a:buNone/>
              <a:defRPr sz="1200"/>
            </a:lvl8pPr>
            <a:lvl9pPr marL="2742933"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solidFill>
                  <a:prstClr val="black">
                    <a:tint val="75000"/>
                  </a:prstClr>
                </a:solidFill>
              </a:rPr>
              <a:pPr/>
              <a:t>16/09/2023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DF5074B-1D8C-4FBF-B643-29DBF83DE07B}" type="slidenum">
              <a:rPr lang="en-GB" smtClean="0">
                <a:solidFill>
                  <a:prstClr val="black">
                    <a:tint val="75000"/>
                  </a:prstClr>
                </a:solidFill>
              </a:rPr>
              <a:pPr/>
              <a:t>‹#›</a:t>
            </a:fld>
            <a:endParaRPr lang="en-GB">
              <a:solidFill>
                <a:prstClr val="black">
                  <a:tint val="75000"/>
                </a:prstClr>
              </a:solidFill>
            </a:endParaRPr>
          </a:p>
        </p:txBody>
      </p:sp>
      <p:grpSp>
        <p:nvGrpSpPr>
          <p:cNvPr id="7" name="Group 6"/>
          <p:cNvGrpSpPr/>
          <p:nvPr userDrawn="1"/>
        </p:nvGrpSpPr>
        <p:grpSpPr>
          <a:xfrm>
            <a:off x="0" y="3"/>
            <a:ext cx="9201150" cy="5165623"/>
            <a:chOff x="0" y="-29497"/>
            <a:chExt cx="12268200" cy="6887497"/>
          </a:xfrm>
        </p:grpSpPr>
        <p:pic>
          <p:nvPicPr>
            <p:cNvPr id="8" name="Picture 7"/>
            <p:cNvPicPr>
              <a:picLocks noChangeAspect="1"/>
            </p:cNvPicPr>
            <p:nvPr/>
          </p:nvPicPr>
          <p:blipFill rotWithShape="1">
            <a:blip r:embed="rId2"/>
            <a:srcRect l="6570" t="16308"/>
            <a:stretch/>
          </p:blipFill>
          <p:spPr>
            <a:xfrm>
              <a:off x="0" y="-29497"/>
              <a:ext cx="12268200" cy="6887497"/>
            </a:xfrm>
            <a:prstGeom prst="rect">
              <a:avLst/>
            </a:prstGeom>
          </p:spPr>
        </p:pic>
        <p:sp>
          <p:nvSpPr>
            <p:cNvPr id="9" name="Rounded Rectangle 8"/>
            <p:cNvSpPr/>
            <p:nvPr/>
          </p:nvSpPr>
          <p:spPr>
            <a:xfrm rot="4396381">
              <a:off x="8532461" y="4718058"/>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GB">
                <a:solidFill>
                  <a:prstClr val="white"/>
                </a:solidFill>
              </a:endParaRPr>
            </a:p>
          </p:txBody>
        </p:sp>
        <p:sp>
          <p:nvSpPr>
            <p:cNvPr id="10" name="Rounded Rectangle 9"/>
            <p:cNvSpPr/>
            <p:nvPr/>
          </p:nvSpPr>
          <p:spPr>
            <a:xfrm rot="4396381">
              <a:off x="10296967" y="4718059"/>
              <a:ext cx="94108" cy="27432"/>
            </a:xfrm>
            <a:prstGeom prst="roundRect">
              <a:avLst>
                <a:gd name="adj" fmla="val 50000"/>
              </a:avLst>
            </a:prstGeom>
            <a:solidFill>
              <a:srgbClr val="FDCA9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34"/>
              <a:endParaRPr lang="en-GB">
                <a:solidFill>
                  <a:prstClr val="white"/>
                </a:solidFill>
              </a:endParaRPr>
            </a:p>
          </p:txBody>
        </p:sp>
      </p:grpSp>
      <p:sp>
        <p:nvSpPr>
          <p:cNvPr id="11" name="Oval 10"/>
          <p:cNvSpPr/>
          <p:nvPr userDrawn="1"/>
        </p:nvSpPr>
        <p:spPr>
          <a:xfrm>
            <a:off x="7180320" y="1974633"/>
            <a:ext cx="504826" cy="50482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7" rIns="68574" bIns="34287" rtlCol="0" anchor="ctr"/>
          <a:lstStyle/>
          <a:p>
            <a:pPr algn="ctr" defTabSz="685734"/>
            <a:endParaRPr lang="en-GB">
              <a:solidFill>
                <a:prstClr val="white"/>
              </a:solidFill>
            </a:endParaRPr>
          </a:p>
        </p:txBody>
      </p:sp>
      <p:sp>
        <p:nvSpPr>
          <p:cNvPr id="12" name="Rectangle 11"/>
          <p:cNvSpPr/>
          <p:nvPr userDrawn="1"/>
        </p:nvSpPr>
        <p:spPr>
          <a:xfrm>
            <a:off x="7420740" y="1300377"/>
            <a:ext cx="504826" cy="504826"/>
          </a:xfrm>
          <a:prstGeom prst="rect">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7" rIns="68574" bIns="34287" rtlCol="0" anchor="ctr"/>
          <a:lstStyle/>
          <a:p>
            <a:pPr algn="ctr" defTabSz="685734"/>
            <a:endParaRPr lang="en-GB">
              <a:solidFill>
                <a:prstClr val="white"/>
              </a:solidFill>
            </a:endParaRPr>
          </a:p>
        </p:txBody>
      </p:sp>
      <p:sp>
        <p:nvSpPr>
          <p:cNvPr id="13" name="Isosceles Triangle 12"/>
          <p:cNvSpPr/>
          <p:nvPr userDrawn="1"/>
        </p:nvSpPr>
        <p:spPr>
          <a:xfrm>
            <a:off x="6649981" y="1306095"/>
            <a:ext cx="504826" cy="504826"/>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7" rIns="68574" bIns="34287" rtlCol="0" anchor="ctr"/>
          <a:lstStyle/>
          <a:p>
            <a:pPr algn="ctr" defTabSz="685734"/>
            <a:endParaRPr lang="en-GB">
              <a:solidFill>
                <a:prstClr val="white"/>
              </a:solidFill>
            </a:endParaRPr>
          </a:p>
        </p:txBody>
      </p:sp>
      <p:sp>
        <p:nvSpPr>
          <p:cNvPr id="14" name="Parallelogram 13"/>
          <p:cNvSpPr/>
          <p:nvPr userDrawn="1"/>
        </p:nvSpPr>
        <p:spPr>
          <a:xfrm>
            <a:off x="6471282" y="2098457"/>
            <a:ext cx="504826" cy="504826"/>
          </a:xfrm>
          <a:prstGeom prst="parallelogram">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7" rIns="68574" bIns="34287" rtlCol="0" anchor="ctr"/>
          <a:lstStyle/>
          <a:p>
            <a:pPr algn="ctr" defTabSz="685734"/>
            <a:endParaRPr lang="en-GB">
              <a:solidFill>
                <a:prstClr val="white"/>
              </a:solidFill>
            </a:endParaRPr>
          </a:p>
        </p:txBody>
      </p:sp>
      <p:sp>
        <p:nvSpPr>
          <p:cNvPr id="15" name="Heart 14"/>
          <p:cNvSpPr/>
          <p:nvPr userDrawn="1"/>
        </p:nvSpPr>
        <p:spPr>
          <a:xfrm>
            <a:off x="8040676" y="1712694"/>
            <a:ext cx="504826" cy="504826"/>
          </a:xfrm>
          <a:prstGeom prst="heart">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lIns="68574" tIns="34287" rIns="68574" bIns="34287" rtlCol="0" anchor="ctr"/>
          <a:lstStyle/>
          <a:p>
            <a:pPr algn="ctr" defTabSz="685734"/>
            <a:endParaRPr lang="en-GB">
              <a:solidFill>
                <a:prstClr val="white"/>
              </a:solidFill>
            </a:endParaRPr>
          </a:p>
        </p:txBody>
      </p:sp>
    </p:spTree>
    <p:extLst>
      <p:ext uri="{BB962C8B-B14F-4D97-AF65-F5344CB8AC3E}">
        <p14:creationId xmlns:p14="http://schemas.microsoft.com/office/powerpoint/2010/main" val="3717193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solidFill>
                  <a:prstClr val="black">
                    <a:tint val="75000"/>
                  </a:prstClr>
                </a:solidFill>
              </a:rPr>
              <a:pPr/>
              <a:t>16/09/2023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DF5074B-1D8C-4FBF-B643-29DBF83DE07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173369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867" indent="0">
              <a:buNone/>
              <a:defRPr sz="1500">
                <a:solidFill>
                  <a:schemeClr val="tx1">
                    <a:tint val="75000"/>
                  </a:schemeClr>
                </a:solidFill>
              </a:defRPr>
            </a:lvl2pPr>
            <a:lvl3pPr marL="685734" indent="0">
              <a:buNone/>
              <a:defRPr sz="1400">
                <a:solidFill>
                  <a:schemeClr val="tx1">
                    <a:tint val="75000"/>
                  </a:schemeClr>
                </a:solidFill>
              </a:defRPr>
            </a:lvl3pPr>
            <a:lvl4pPr marL="1028599" indent="0">
              <a:buNone/>
              <a:defRPr sz="1200">
                <a:solidFill>
                  <a:schemeClr val="tx1">
                    <a:tint val="75000"/>
                  </a:schemeClr>
                </a:solidFill>
              </a:defRPr>
            </a:lvl4pPr>
            <a:lvl5pPr marL="1371466" indent="0">
              <a:buNone/>
              <a:defRPr sz="1200">
                <a:solidFill>
                  <a:schemeClr val="tx1">
                    <a:tint val="75000"/>
                  </a:schemeClr>
                </a:solidFill>
              </a:defRPr>
            </a:lvl5pPr>
            <a:lvl6pPr marL="1714332" indent="0">
              <a:buNone/>
              <a:defRPr sz="1200">
                <a:solidFill>
                  <a:schemeClr val="tx1">
                    <a:tint val="75000"/>
                  </a:schemeClr>
                </a:solidFill>
              </a:defRPr>
            </a:lvl6pPr>
            <a:lvl7pPr marL="2057199" indent="0">
              <a:buNone/>
              <a:defRPr sz="1200">
                <a:solidFill>
                  <a:schemeClr val="tx1">
                    <a:tint val="75000"/>
                  </a:schemeClr>
                </a:solidFill>
              </a:defRPr>
            </a:lvl7pPr>
            <a:lvl8pPr marL="2400066" indent="0">
              <a:buNone/>
              <a:defRPr sz="1200">
                <a:solidFill>
                  <a:schemeClr val="tx1">
                    <a:tint val="75000"/>
                  </a:schemeClr>
                </a:solidFill>
              </a:defRPr>
            </a:lvl8pPr>
            <a:lvl9pPr marL="2742933"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C69321-35DD-4BC7-953A-DC16A57A483D}" type="datetimeFigureOut">
              <a:rPr lang="en-GB" smtClean="0">
                <a:solidFill>
                  <a:prstClr val="black">
                    <a:tint val="75000"/>
                  </a:prstClr>
                </a:solidFill>
              </a:rPr>
              <a:pPr/>
              <a:t>16/09/2023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DF5074B-1D8C-4FBF-B643-29DBF83DE07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008070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4629150" y="1369220"/>
            <a:ext cx="3886200" cy="3263504"/>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952462351"/>
      </p:ext>
    </p:extLst>
  </p:cSld>
  <p:clrMapOvr>
    <a:masterClrMapping/>
  </p:clrMapOvr>
  <p:transition spd="med" advClick="0" advTm="0">
    <p:push dir="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369220"/>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369220"/>
            <a:ext cx="3886200" cy="326350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96C69321-35DD-4BC7-953A-DC16A57A483D}" type="datetimeFigureOut">
              <a:rPr lang="en-GB" smtClean="0">
                <a:solidFill>
                  <a:prstClr val="black">
                    <a:tint val="75000"/>
                  </a:prstClr>
                </a:solidFill>
              </a:rPr>
              <a:pPr/>
              <a:t>16/09/2023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DF5074B-1D8C-4FBF-B643-29DBF83DE07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25538009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en-US"/>
              <a:t>Click to edit Master title style</a:t>
            </a:r>
            <a:endParaRPr lang="en-GB"/>
          </a:p>
        </p:txBody>
      </p:sp>
      <p:sp>
        <p:nvSpPr>
          <p:cNvPr id="3" name="Text Placeholder 2"/>
          <p:cNvSpPr>
            <a:spLocks noGrp="1"/>
          </p:cNvSpPr>
          <p:nvPr>
            <p:ph type="body" idx="1"/>
          </p:nvPr>
        </p:nvSpPr>
        <p:spPr>
          <a:xfrm>
            <a:off x="629843" y="1260872"/>
            <a:ext cx="3868340" cy="617934"/>
          </a:xfrm>
        </p:spPr>
        <p:txBody>
          <a:bodyPr anchor="b"/>
          <a:lstStyle>
            <a:lvl1pPr marL="0" indent="0">
              <a:buNone/>
              <a:defRPr sz="1800" b="1"/>
            </a:lvl1pPr>
            <a:lvl2pPr marL="342867" indent="0">
              <a:buNone/>
              <a:defRPr sz="1500" b="1"/>
            </a:lvl2pPr>
            <a:lvl3pPr marL="685734" indent="0">
              <a:buNone/>
              <a:defRPr sz="1400" b="1"/>
            </a:lvl3pPr>
            <a:lvl4pPr marL="1028599" indent="0">
              <a:buNone/>
              <a:defRPr sz="1200" b="1"/>
            </a:lvl4pPr>
            <a:lvl5pPr marL="1371466" indent="0">
              <a:buNone/>
              <a:defRPr sz="1200" b="1"/>
            </a:lvl5pPr>
            <a:lvl6pPr marL="1714332" indent="0">
              <a:buNone/>
              <a:defRPr sz="1200" b="1"/>
            </a:lvl6pPr>
            <a:lvl7pPr marL="2057199" indent="0">
              <a:buNone/>
              <a:defRPr sz="1200" b="1"/>
            </a:lvl7pPr>
            <a:lvl8pPr marL="2400066" indent="0">
              <a:buNone/>
              <a:defRPr sz="1200" b="1"/>
            </a:lvl8pPr>
            <a:lvl9pPr marL="2742933" indent="0">
              <a:buNone/>
              <a:defRPr sz="1200" b="1"/>
            </a:lvl9pPr>
          </a:lstStyle>
          <a:p>
            <a:pPr lvl="0"/>
            <a:r>
              <a:rPr lang="en-US"/>
              <a:t>Edit Master text styles</a:t>
            </a:r>
          </a:p>
        </p:txBody>
      </p:sp>
      <p:sp>
        <p:nvSpPr>
          <p:cNvPr id="4" name="Content Placeholder 3"/>
          <p:cNvSpPr>
            <a:spLocks noGrp="1"/>
          </p:cNvSpPr>
          <p:nvPr>
            <p:ph sz="half" idx="2"/>
          </p:nvPr>
        </p:nvSpPr>
        <p:spPr>
          <a:xfrm>
            <a:off x="629843" y="1878809"/>
            <a:ext cx="3868340"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867" indent="0">
              <a:buNone/>
              <a:defRPr sz="1500" b="1"/>
            </a:lvl2pPr>
            <a:lvl3pPr marL="685734" indent="0">
              <a:buNone/>
              <a:defRPr sz="1400" b="1"/>
            </a:lvl3pPr>
            <a:lvl4pPr marL="1028599" indent="0">
              <a:buNone/>
              <a:defRPr sz="1200" b="1"/>
            </a:lvl4pPr>
            <a:lvl5pPr marL="1371466" indent="0">
              <a:buNone/>
              <a:defRPr sz="1200" b="1"/>
            </a:lvl5pPr>
            <a:lvl6pPr marL="1714332" indent="0">
              <a:buNone/>
              <a:defRPr sz="1200" b="1"/>
            </a:lvl6pPr>
            <a:lvl7pPr marL="2057199" indent="0">
              <a:buNone/>
              <a:defRPr sz="1200" b="1"/>
            </a:lvl7pPr>
            <a:lvl8pPr marL="2400066" indent="0">
              <a:buNone/>
              <a:defRPr sz="1200" b="1"/>
            </a:lvl8pPr>
            <a:lvl9pPr marL="2742933" indent="0">
              <a:buNone/>
              <a:defRPr sz="1200" b="1"/>
            </a:lvl9pPr>
          </a:lstStyle>
          <a:p>
            <a:pPr lvl="0"/>
            <a:r>
              <a:rPr lang="en-US"/>
              <a:t>Edit Master text styles</a:t>
            </a:r>
          </a:p>
        </p:txBody>
      </p:sp>
      <p:sp>
        <p:nvSpPr>
          <p:cNvPr id="6" name="Content Placeholder 5"/>
          <p:cNvSpPr>
            <a:spLocks noGrp="1"/>
          </p:cNvSpPr>
          <p:nvPr>
            <p:ph sz="quarter" idx="4"/>
          </p:nvPr>
        </p:nvSpPr>
        <p:spPr>
          <a:xfrm>
            <a:off x="4629150" y="1878809"/>
            <a:ext cx="3887391" cy="276344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96C69321-35DD-4BC7-953A-DC16A57A483D}" type="datetimeFigureOut">
              <a:rPr lang="en-GB" smtClean="0">
                <a:solidFill>
                  <a:prstClr val="black">
                    <a:tint val="75000"/>
                  </a:prstClr>
                </a:solidFill>
              </a:rPr>
              <a:pPr/>
              <a:t>16/09/2023</a:t>
            </a:fld>
            <a:endParaRPr lang="en-GB">
              <a:solidFill>
                <a:prstClr val="black">
                  <a:tint val="75000"/>
                </a:prstClr>
              </a:solidFill>
            </a:endParaRPr>
          </a:p>
        </p:txBody>
      </p:sp>
      <p:sp>
        <p:nvSpPr>
          <p:cNvPr id="8" name="Footer Placeholder 7"/>
          <p:cNvSpPr>
            <a:spLocks noGrp="1"/>
          </p:cNvSpPr>
          <p:nvPr>
            <p:ph type="ftr" sz="quarter" idx="11"/>
          </p:nvPr>
        </p:nvSpPr>
        <p:spPr/>
        <p:txBody>
          <a:bodyPr/>
          <a:lstStyle/>
          <a:p>
            <a:endParaRPr lang="en-GB">
              <a:solidFill>
                <a:prstClr val="black">
                  <a:tint val="75000"/>
                </a:prstClr>
              </a:solidFill>
            </a:endParaRPr>
          </a:p>
        </p:txBody>
      </p:sp>
      <p:sp>
        <p:nvSpPr>
          <p:cNvPr id="9" name="Slide Number Placeholder 8"/>
          <p:cNvSpPr>
            <a:spLocks noGrp="1"/>
          </p:cNvSpPr>
          <p:nvPr>
            <p:ph type="sldNum" sz="quarter" idx="12"/>
          </p:nvPr>
        </p:nvSpPr>
        <p:spPr/>
        <p:txBody>
          <a:bodyPr/>
          <a:lstStyle/>
          <a:p>
            <a:fld id="{EDF5074B-1D8C-4FBF-B643-29DBF83DE07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51902638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6C69321-35DD-4BC7-953A-DC16A57A483D}" type="datetimeFigureOut">
              <a:rPr lang="en-GB" smtClean="0">
                <a:solidFill>
                  <a:prstClr val="black">
                    <a:tint val="75000"/>
                  </a:prstClr>
                </a:solidFill>
              </a:rPr>
              <a:pPr/>
              <a:t>16/09/2023</a:t>
            </a:fld>
            <a:endParaRPr lang="en-GB">
              <a:solidFill>
                <a:prstClr val="black">
                  <a:tint val="75000"/>
                </a:prstClr>
              </a:solidFill>
            </a:endParaRPr>
          </a:p>
        </p:txBody>
      </p:sp>
      <p:sp>
        <p:nvSpPr>
          <p:cNvPr id="4" name="Footer Placeholder 3"/>
          <p:cNvSpPr>
            <a:spLocks noGrp="1"/>
          </p:cNvSpPr>
          <p:nvPr>
            <p:ph type="ftr" sz="quarter" idx="11"/>
          </p:nvPr>
        </p:nvSpPr>
        <p:spPr/>
        <p:txBody>
          <a:bodyPr/>
          <a:lstStyle/>
          <a:p>
            <a:endParaRPr lang="en-GB">
              <a:solidFill>
                <a:prstClr val="black">
                  <a:tint val="75000"/>
                </a:prstClr>
              </a:solidFill>
            </a:endParaRPr>
          </a:p>
        </p:txBody>
      </p:sp>
      <p:sp>
        <p:nvSpPr>
          <p:cNvPr id="5" name="Slide Number Placeholder 4"/>
          <p:cNvSpPr>
            <a:spLocks noGrp="1"/>
          </p:cNvSpPr>
          <p:nvPr>
            <p:ph type="sldNum" sz="quarter" idx="12"/>
          </p:nvPr>
        </p:nvSpPr>
        <p:spPr/>
        <p:txBody>
          <a:bodyPr/>
          <a:lstStyle/>
          <a:p>
            <a:fld id="{EDF5074B-1D8C-4FBF-B643-29DBF83DE07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1598026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C69321-35DD-4BC7-953A-DC16A57A483D}" type="datetimeFigureOut">
              <a:rPr lang="en-GB" smtClean="0">
                <a:solidFill>
                  <a:prstClr val="black">
                    <a:tint val="75000"/>
                  </a:prstClr>
                </a:solidFill>
              </a:rPr>
              <a:pPr/>
              <a:t>16/09/2023</a:t>
            </a:fld>
            <a:endParaRPr lang="en-GB">
              <a:solidFill>
                <a:prstClr val="black">
                  <a:tint val="75000"/>
                </a:prstClr>
              </a:solidFill>
            </a:endParaRPr>
          </a:p>
        </p:txBody>
      </p:sp>
      <p:sp>
        <p:nvSpPr>
          <p:cNvPr id="3" name="Footer Placeholder 2"/>
          <p:cNvSpPr>
            <a:spLocks noGrp="1"/>
          </p:cNvSpPr>
          <p:nvPr>
            <p:ph type="ftr" sz="quarter" idx="11"/>
          </p:nvPr>
        </p:nvSpPr>
        <p:spPr/>
        <p:txBody>
          <a:bodyPr/>
          <a:lstStyle/>
          <a:p>
            <a:endParaRPr lang="en-GB">
              <a:solidFill>
                <a:prstClr val="black">
                  <a:tint val="75000"/>
                </a:prstClr>
              </a:solidFill>
            </a:endParaRPr>
          </a:p>
        </p:txBody>
      </p:sp>
      <p:sp>
        <p:nvSpPr>
          <p:cNvPr id="4" name="Slide Number Placeholder 3"/>
          <p:cNvSpPr>
            <a:spLocks noGrp="1"/>
          </p:cNvSpPr>
          <p:nvPr>
            <p:ph type="sldNum" sz="quarter" idx="12"/>
          </p:nvPr>
        </p:nvSpPr>
        <p:spPr/>
        <p:txBody>
          <a:bodyPr/>
          <a:lstStyle/>
          <a:p>
            <a:fld id="{EDF5074B-1D8C-4FBF-B643-29DBF83DE07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6805018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1543053"/>
            <a:ext cx="2949178" cy="2858691"/>
          </a:xfrm>
        </p:spPr>
        <p:txBody>
          <a:bodyPr/>
          <a:lstStyle>
            <a:lvl1pPr marL="0" indent="0">
              <a:buNone/>
              <a:defRPr sz="1200"/>
            </a:lvl1pPr>
            <a:lvl2pPr marL="342867" indent="0">
              <a:buNone/>
              <a:defRPr sz="1100"/>
            </a:lvl2pPr>
            <a:lvl3pPr marL="685734" indent="0">
              <a:buNone/>
              <a:defRPr sz="900"/>
            </a:lvl3pPr>
            <a:lvl4pPr marL="1028599" indent="0">
              <a:buNone/>
              <a:defRPr sz="800"/>
            </a:lvl4pPr>
            <a:lvl5pPr marL="1371466" indent="0">
              <a:buNone/>
              <a:defRPr sz="800"/>
            </a:lvl5pPr>
            <a:lvl6pPr marL="1714332" indent="0">
              <a:buNone/>
              <a:defRPr sz="800"/>
            </a:lvl6pPr>
            <a:lvl7pPr marL="2057199" indent="0">
              <a:buNone/>
              <a:defRPr sz="800"/>
            </a:lvl7pPr>
            <a:lvl8pPr marL="2400066" indent="0">
              <a:buNone/>
              <a:defRPr sz="800"/>
            </a:lvl8pPr>
            <a:lvl9pPr marL="2742933" indent="0">
              <a:buNone/>
              <a:defRPr sz="800"/>
            </a:lvl9pPr>
          </a:lstStyle>
          <a:p>
            <a:pPr lvl="0"/>
            <a:r>
              <a:rPr lang="en-US"/>
              <a:t>Edit Master text styles</a:t>
            </a:r>
          </a:p>
        </p:txBody>
      </p:sp>
      <p:sp>
        <p:nvSpPr>
          <p:cNvPr id="5" name="Date Placeholder 4"/>
          <p:cNvSpPr>
            <a:spLocks noGrp="1"/>
          </p:cNvSpPr>
          <p:nvPr>
            <p:ph type="dt" sz="half" idx="10"/>
          </p:nvPr>
        </p:nvSpPr>
        <p:spPr/>
        <p:txBody>
          <a:bodyPr/>
          <a:lstStyle/>
          <a:p>
            <a:fld id="{96C69321-35DD-4BC7-953A-DC16A57A483D}" type="datetimeFigureOut">
              <a:rPr lang="en-GB" smtClean="0">
                <a:solidFill>
                  <a:prstClr val="black">
                    <a:tint val="75000"/>
                  </a:prstClr>
                </a:solidFill>
              </a:rPr>
              <a:pPr/>
              <a:t>16/09/2023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DF5074B-1D8C-4FBF-B643-29DBF83DE07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263014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740569"/>
            <a:ext cx="4629150" cy="3655219"/>
          </a:xfrm>
        </p:spPr>
        <p:txBody>
          <a:bodyPr/>
          <a:lstStyle>
            <a:lvl1pPr marL="0" indent="0">
              <a:buNone/>
              <a:defRPr sz="2400"/>
            </a:lvl1pPr>
            <a:lvl2pPr marL="342867" indent="0">
              <a:buNone/>
              <a:defRPr sz="2100"/>
            </a:lvl2pPr>
            <a:lvl3pPr marL="685734" indent="0">
              <a:buNone/>
              <a:defRPr sz="1800"/>
            </a:lvl3pPr>
            <a:lvl4pPr marL="1028599" indent="0">
              <a:buNone/>
              <a:defRPr sz="1500"/>
            </a:lvl4pPr>
            <a:lvl5pPr marL="1371466" indent="0">
              <a:buNone/>
              <a:defRPr sz="1500"/>
            </a:lvl5pPr>
            <a:lvl6pPr marL="1714332" indent="0">
              <a:buNone/>
              <a:defRPr sz="1500"/>
            </a:lvl6pPr>
            <a:lvl7pPr marL="2057199" indent="0">
              <a:buNone/>
              <a:defRPr sz="1500"/>
            </a:lvl7pPr>
            <a:lvl8pPr marL="2400066" indent="0">
              <a:buNone/>
              <a:defRPr sz="1500"/>
            </a:lvl8pPr>
            <a:lvl9pPr marL="2742933" indent="0">
              <a:buNone/>
              <a:defRPr sz="1500"/>
            </a:lvl9pPr>
          </a:lstStyle>
          <a:p>
            <a:r>
              <a:rPr lang="en-US"/>
              <a:t>Click icon to add picture</a:t>
            </a:r>
            <a:endParaRPr lang="en-GB"/>
          </a:p>
        </p:txBody>
      </p:sp>
      <p:sp>
        <p:nvSpPr>
          <p:cNvPr id="4" name="Text Placeholder 3"/>
          <p:cNvSpPr>
            <a:spLocks noGrp="1"/>
          </p:cNvSpPr>
          <p:nvPr>
            <p:ph type="body" sz="half" idx="2"/>
          </p:nvPr>
        </p:nvSpPr>
        <p:spPr>
          <a:xfrm>
            <a:off x="629841" y="1543053"/>
            <a:ext cx="2949178" cy="2858691"/>
          </a:xfrm>
        </p:spPr>
        <p:txBody>
          <a:bodyPr/>
          <a:lstStyle>
            <a:lvl1pPr marL="0" indent="0">
              <a:buNone/>
              <a:defRPr sz="1200"/>
            </a:lvl1pPr>
            <a:lvl2pPr marL="342867" indent="0">
              <a:buNone/>
              <a:defRPr sz="1100"/>
            </a:lvl2pPr>
            <a:lvl3pPr marL="685734" indent="0">
              <a:buNone/>
              <a:defRPr sz="900"/>
            </a:lvl3pPr>
            <a:lvl4pPr marL="1028599" indent="0">
              <a:buNone/>
              <a:defRPr sz="800"/>
            </a:lvl4pPr>
            <a:lvl5pPr marL="1371466" indent="0">
              <a:buNone/>
              <a:defRPr sz="800"/>
            </a:lvl5pPr>
            <a:lvl6pPr marL="1714332" indent="0">
              <a:buNone/>
              <a:defRPr sz="800"/>
            </a:lvl6pPr>
            <a:lvl7pPr marL="2057199" indent="0">
              <a:buNone/>
              <a:defRPr sz="800"/>
            </a:lvl7pPr>
            <a:lvl8pPr marL="2400066" indent="0">
              <a:buNone/>
              <a:defRPr sz="800"/>
            </a:lvl8pPr>
            <a:lvl9pPr marL="2742933" indent="0">
              <a:buNone/>
              <a:defRPr sz="800"/>
            </a:lvl9pPr>
          </a:lstStyle>
          <a:p>
            <a:pPr lvl="0"/>
            <a:r>
              <a:rPr lang="en-US"/>
              <a:t>Edit Master text styles</a:t>
            </a:r>
          </a:p>
        </p:txBody>
      </p:sp>
      <p:sp>
        <p:nvSpPr>
          <p:cNvPr id="5" name="Date Placeholder 4"/>
          <p:cNvSpPr>
            <a:spLocks noGrp="1"/>
          </p:cNvSpPr>
          <p:nvPr>
            <p:ph type="dt" sz="half" idx="10"/>
          </p:nvPr>
        </p:nvSpPr>
        <p:spPr/>
        <p:txBody>
          <a:bodyPr/>
          <a:lstStyle/>
          <a:p>
            <a:fld id="{96C69321-35DD-4BC7-953A-DC16A57A483D}" type="datetimeFigureOut">
              <a:rPr lang="en-GB" smtClean="0">
                <a:solidFill>
                  <a:prstClr val="black">
                    <a:tint val="75000"/>
                  </a:prstClr>
                </a:solidFill>
              </a:rPr>
              <a:pPr/>
              <a:t>16/09/2023</a:t>
            </a:fld>
            <a:endParaRPr lang="en-GB">
              <a:solidFill>
                <a:prstClr val="black">
                  <a:tint val="75000"/>
                </a:prstClr>
              </a:solidFill>
            </a:endParaRPr>
          </a:p>
        </p:txBody>
      </p:sp>
      <p:sp>
        <p:nvSpPr>
          <p:cNvPr id="6" name="Footer Placeholder 5"/>
          <p:cNvSpPr>
            <a:spLocks noGrp="1"/>
          </p:cNvSpPr>
          <p:nvPr>
            <p:ph type="ftr" sz="quarter" idx="11"/>
          </p:nvPr>
        </p:nvSpPr>
        <p:spPr/>
        <p:txBody>
          <a:bodyPr/>
          <a:lstStyle/>
          <a:p>
            <a:endParaRPr lang="en-GB">
              <a:solidFill>
                <a:prstClr val="black">
                  <a:tint val="75000"/>
                </a:prstClr>
              </a:solidFill>
            </a:endParaRPr>
          </a:p>
        </p:txBody>
      </p:sp>
      <p:sp>
        <p:nvSpPr>
          <p:cNvPr id="7" name="Slide Number Placeholder 6"/>
          <p:cNvSpPr>
            <a:spLocks noGrp="1"/>
          </p:cNvSpPr>
          <p:nvPr>
            <p:ph type="sldNum" sz="quarter" idx="12"/>
          </p:nvPr>
        </p:nvSpPr>
        <p:spPr/>
        <p:txBody>
          <a:bodyPr/>
          <a:lstStyle/>
          <a:p>
            <a:fld id="{EDF5074B-1D8C-4FBF-B643-29DBF83DE07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5462750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solidFill>
                  <a:prstClr val="black">
                    <a:tint val="75000"/>
                  </a:prstClr>
                </a:solidFill>
              </a:rPr>
              <a:pPr/>
              <a:t>16/09/2023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DF5074B-1D8C-4FBF-B643-29DBF83DE07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6503806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7"/>
            <a:ext cx="1971675" cy="4358879"/>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273847"/>
            <a:ext cx="5800725" cy="435887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96C69321-35DD-4BC7-953A-DC16A57A483D}" type="datetimeFigureOut">
              <a:rPr lang="en-GB" smtClean="0">
                <a:solidFill>
                  <a:prstClr val="black">
                    <a:tint val="75000"/>
                  </a:prstClr>
                </a:solidFill>
              </a:rPr>
              <a:pPr/>
              <a:t>16/09/2023</a:t>
            </a:fld>
            <a:endParaRPr lang="en-GB">
              <a:solidFill>
                <a:prstClr val="black">
                  <a:tint val="75000"/>
                </a:prstClr>
              </a:solidFill>
            </a:endParaRPr>
          </a:p>
        </p:txBody>
      </p:sp>
      <p:sp>
        <p:nvSpPr>
          <p:cNvPr id="5" name="Footer Placeholder 4"/>
          <p:cNvSpPr>
            <a:spLocks noGrp="1"/>
          </p:cNvSpPr>
          <p:nvPr>
            <p:ph type="ftr" sz="quarter" idx="11"/>
          </p:nvPr>
        </p:nvSpPr>
        <p:spPr/>
        <p:txBody>
          <a:bodyPr/>
          <a:lstStyle/>
          <a:p>
            <a:endParaRPr lang="en-GB">
              <a:solidFill>
                <a:prstClr val="black">
                  <a:tint val="75000"/>
                </a:prstClr>
              </a:solidFill>
            </a:endParaRPr>
          </a:p>
        </p:txBody>
      </p:sp>
      <p:sp>
        <p:nvSpPr>
          <p:cNvPr id="6" name="Slide Number Placeholder 5"/>
          <p:cNvSpPr>
            <a:spLocks noGrp="1"/>
          </p:cNvSpPr>
          <p:nvPr>
            <p:ph type="sldNum" sz="quarter" idx="12"/>
          </p:nvPr>
        </p:nvSpPr>
        <p:spPr/>
        <p:txBody>
          <a:bodyPr/>
          <a:lstStyle/>
          <a:p>
            <a:fld id="{EDF5074B-1D8C-4FBF-B643-29DBF83DE07B}" type="slidenum">
              <a:rPr lang="en-GB" smtClean="0">
                <a:solidFill>
                  <a:prstClr val="black">
                    <a:tint val="75000"/>
                  </a:prstClr>
                </a:solidFill>
              </a:rPr>
              <a:pPr/>
              <a:t>‹#›</a:t>
            </a:fld>
            <a:endParaRPr lang="en-GB">
              <a:solidFill>
                <a:prstClr val="black">
                  <a:tint val="75000"/>
                </a:prstClr>
              </a:solidFill>
            </a:endParaRPr>
          </a:p>
        </p:txBody>
      </p:sp>
    </p:spTree>
    <p:extLst>
      <p:ext uri="{BB962C8B-B14F-4D97-AF65-F5344CB8AC3E}">
        <p14:creationId xmlns:p14="http://schemas.microsoft.com/office/powerpoint/2010/main" val="19751142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5"/>
            <a:ext cx="7886700" cy="994172"/>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3" y="1260872"/>
            <a:ext cx="3868340"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4" name="Content Placeholder 3"/>
          <p:cNvSpPr>
            <a:spLocks noGrp="1"/>
          </p:cNvSpPr>
          <p:nvPr>
            <p:ph sz="half" idx="2"/>
          </p:nvPr>
        </p:nvSpPr>
        <p:spPr>
          <a:xfrm>
            <a:off x="629843" y="1878819"/>
            <a:ext cx="3868340"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757" indent="0">
              <a:buNone/>
              <a:defRPr sz="1500" b="1"/>
            </a:lvl2pPr>
            <a:lvl3pPr marL="685514" indent="0">
              <a:buNone/>
              <a:defRPr sz="1400" b="1"/>
            </a:lvl3pPr>
            <a:lvl4pPr marL="1028265" indent="0">
              <a:buNone/>
              <a:defRPr sz="1200" b="1"/>
            </a:lvl4pPr>
            <a:lvl5pPr marL="1371022" indent="0">
              <a:buNone/>
              <a:defRPr sz="1200" b="1"/>
            </a:lvl5pPr>
            <a:lvl6pPr marL="1713775" indent="0">
              <a:buNone/>
              <a:defRPr sz="1200" b="1"/>
            </a:lvl6pPr>
            <a:lvl7pPr marL="2056529" indent="0">
              <a:buNone/>
              <a:defRPr sz="1200" b="1"/>
            </a:lvl7pPr>
            <a:lvl8pPr marL="2399286" indent="0">
              <a:buNone/>
              <a:defRPr sz="1200" b="1"/>
            </a:lvl8pPr>
            <a:lvl9pPr marL="2742043" indent="0">
              <a:buNone/>
              <a:defRPr sz="1200" b="1"/>
            </a:lvl9pPr>
          </a:lstStyle>
          <a:p>
            <a:pPr lvl="0"/>
            <a:r>
              <a:rPr lang="zh-CN" altLang="en-US"/>
              <a:t>编辑母版文本样式</a:t>
            </a:r>
          </a:p>
        </p:txBody>
      </p:sp>
      <p:sp>
        <p:nvSpPr>
          <p:cNvPr id="6" name="Content Placeholder 5"/>
          <p:cNvSpPr>
            <a:spLocks noGrp="1"/>
          </p:cNvSpPr>
          <p:nvPr>
            <p:ph sz="quarter" idx="4"/>
          </p:nvPr>
        </p:nvSpPr>
        <p:spPr>
          <a:xfrm>
            <a:off x="4629150" y="1878819"/>
            <a:ext cx="3887391" cy="2763441"/>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3867431860"/>
      </p:ext>
    </p:extLst>
  </p:cSld>
  <p:clrMapOvr>
    <a:masterClrMapping/>
  </p:clrMapOvr>
  <p:transition spd="med" advClick="0" advTm="0">
    <p:push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4058431904"/>
      </p:ext>
    </p:extLst>
  </p:cSld>
  <p:clrMapOvr>
    <a:masterClrMapping/>
  </p:clrMapOvr>
  <p:transition spd="med" advClick="0" advTm="0">
    <p:push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501517798"/>
      </p:ext>
    </p:extLst>
  </p:cSld>
  <p:clrMapOvr>
    <a:masterClrMapping/>
  </p:clrMapOvr>
  <p:transition spd="med" advClick="0" advTm="0">
    <p:push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3983490346"/>
      </p:ext>
    </p:extLst>
  </p:cSld>
  <p:clrMapOvr>
    <a:masterClrMapping/>
  </p:clrMapOvr>
  <p:transition spd="med" advClick="0" advTm="0">
    <p:push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757" indent="0">
              <a:buNone/>
              <a:defRPr sz="2100"/>
            </a:lvl2pPr>
            <a:lvl3pPr marL="685514" indent="0">
              <a:buNone/>
              <a:defRPr sz="1800"/>
            </a:lvl3pPr>
            <a:lvl4pPr marL="1028265" indent="0">
              <a:buNone/>
              <a:defRPr sz="1500"/>
            </a:lvl4pPr>
            <a:lvl5pPr marL="1371022" indent="0">
              <a:buNone/>
              <a:defRPr sz="1500"/>
            </a:lvl5pPr>
            <a:lvl6pPr marL="1713775" indent="0">
              <a:buNone/>
              <a:defRPr sz="1500"/>
            </a:lvl6pPr>
            <a:lvl7pPr marL="2056529" indent="0">
              <a:buNone/>
              <a:defRPr sz="1500"/>
            </a:lvl7pPr>
            <a:lvl8pPr marL="2399286" indent="0">
              <a:buNone/>
              <a:defRPr sz="1500"/>
            </a:lvl8pPr>
            <a:lvl9pPr marL="2742043" indent="0">
              <a:buNone/>
              <a:defRPr sz="15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1543063"/>
            <a:ext cx="2949178" cy="2858691"/>
          </a:xfrm>
        </p:spPr>
        <p:txBody>
          <a:bodyPr/>
          <a:lstStyle>
            <a:lvl1pPr marL="0" indent="0">
              <a:buNone/>
              <a:defRPr sz="1200"/>
            </a:lvl1pPr>
            <a:lvl2pPr marL="342757" indent="0">
              <a:buNone/>
              <a:defRPr sz="1000"/>
            </a:lvl2pPr>
            <a:lvl3pPr marL="685514" indent="0">
              <a:buNone/>
              <a:defRPr sz="900"/>
            </a:lvl3pPr>
            <a:lvl4pPr marL="1028265" indent="0">
              <a:buNone/>
              <a:defRPr sz="800"/>
            </a:lvl4pPr>
            <a:lvl5pPr marL="1371022" indent="0">
              <a:buNone/>
              <a:defRPr sz="800"/>
            </a:lvl5pPr>
            <a:lvl6pPr marL="1713775" indent="0">
              <a:buNone/>
              <a:defRPr sz="800"/>
            </a:lvl6pPr>
            <a:lvl7pPr marL="2056529" indent="0">
              <a:buNone/>
              <a:defRPr sz="800"/>
            </a:lvl7pPr>
            <a:lvl8pPr marL="2399286" indent="0">
              <a:buNone/>
              <a:defRPr sz="800"/>
            </a:lvl8pPr>
            <a:lvl9pPr marL="2742043" indent="0">
              <a:buNone/>
              <a:defRPr sz="800"/>
            </a:lvl9pPr>
          </a:lstStyle>
          <a:p>
            <a:pPr lvl="0"/>
            <a:r>
              <a:rPr lang="zh-CN" altLang="en-US"/>
              <a:t>编辑母版文本样式</a:t>
            </a:r>
          </a:p>
        </p:txBody>
      </p:sp>
      <p:sp>
        <p:nvSpPr>
          <p:cNvPr id="5" name="Date Placeholder 4"/>
          <p:cNvSpPr>
            <a:spLocks noGrp="1"/>
          </p:cNvSpPr>
          <p:nvPr>
            <p:ph type="dt" sz="half" idx="10"/>
          </p:nvPr>
        </p:nvSpPr>
        <p:spPr/>
        <p:txBody>
          <a:bodyPr/>
          <a:lstStyle/>
          <a:p>
            <a:fld id="{E7A8D091-6DC5-409E-B12C-CE976C70648B}" type="datetimeFigureOut">
              <a:rPr lang="zh-CN" altLang="en-US" smtClean="0"/>
              <a:pPr/>
              <a:t>2023/9/16</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24CFF1D5-012B-493C-A816-C5807439B2A9}" type="slidenum">
              <a:rPr lang="zh-CN" altLang="en-US" smtClean="0"/>
              <a:pPr/>
              <a:t>‹#›</a:t>
            </a:fld>
            <a:endParaRPr lang="zh-CN" altLang="en-US"/>
          </a:p>
        </p:txBody>
      </p:sp>
    </p:spTree>
    <p:extLst>
      <p:ext uri="{BB962C8B-B14F-4D97-AF65-F5344CB8AC3E}">
        <p14:creationId xmlns:p14="http://schemas.microsoft.com/office/powerpoint/2010/main" val="2371072730"/>
      </p:ext>
    </p:extLst>
  </p:cSld>
  <p:clrMapOvr>
    <a:masterClrMapping/>
  </p:clrMapOvr>
  <p:transition spd="med" advClick="0" advTm="0">
    <p:push dir="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image" Target="../media/image1.png"/><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slideLayout" Target="../slideLayouts/slideLayout46.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image" Target="../media/image1.png"/><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273845"/>
            <a:ext cx="7886700" cy="994172"/>
          </a:xfrm>
          <a:prstGeom prst="rect">
            <a:avLst/>
          </a:prstGeom>
        </p:spPr>
        <p:txBody>
          <a:bodyPr vert="horz" lIns="91401" tIns="45702" rIns="91401" bIns="45702"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1" y="1369220"/>
            <a:ext cx="7886700" cy="3263504"/>
          </a:xfrm>
          <a:prstGeom prst="rect">
            <a:avLst/>
          </a:prstGeom>
        </p:spPr>
        <p:txBody>
          <a:bodyPr vert="horz" lIns="91401" tIns="45702" rIns="91401" bIns="45702"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01" tIns="45702" rIns="91401" bIns="45702" rtlCol="0" anchor="ctr"/>
          <a:lstStyle>
            <a:lvl1pPr algn="l">
              <a:defRPr sz="900">
                <a:solidFill>
                  <a:schemeClr val="tx1">
                    <a:tint val="75000"/>
                  </a:schemeClr>
                </a:solidFill>
              </a:defRPr>
            </a:lvl1pPr>
          </a:lstStyle>
          <a:p>
            <a:fld id="{E7A8D091-6DC5-409E-B12C-CE976C70648B}" type="datetimeFigureOut">
              <a:rPr lang="zh-CN" altLang="en-US" smtClean="0"/>
              <a:pPr/>
              <a:t>2023/9/16</a:t>
            </a:fld>
            <a:endParaRPr lang="zh-CN" altLang="en-US"/>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01" tIns="45702" rIns="91401" bIns="45702" rtlCol="0" anchor="ctr"/>
          <a:lstStyle>
            <a:lvl1pPr algn="ctr">
              <a:defRPr sz="9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01" tIns="45702" rIns="91401" bIns="45702" rtlCol="0" anchor="ctr"/>
          <a:lstStyle>
            <a:lvl1pPr algn="r">
              <a:defRPr sz="900">
                <a:solidFill>
                  <a:schemeClr val="tx1">
                    <a:tint val="75000"/>
                  </a:schemeClr>
                </a:solidFill>
              </a:defRPr>
            </a:lvl1pPr>
          </a:lstStyle>
          <a:p>
            <a:fld id="{24CFF1D5-012B-493C-A816-C5807439B2A9}" type="slidenum">
              <a:rPr lang="zh-CN" altLang="en-US" smtClean="0"/>
              <a:pPr/>
              <a:t>‹#›</a:t>
            </a:fld>
            <a:endParaRPr lang="zh-CN" altLang="en-US"/>
          </a:p>
        </p:txBody>
      </p:sp>
      <p:grpSp>
        <p:nvGrpSpPr>
          <p:cNvPr id="7" name="Group 6">
            <a:extLst>
              <a:ext uri="{FF2B5EF4-FFF2-40B4-BE49-F238E27FC236}">
                <a16:creationId xmlns:a16="http://schemas.microsoft.com/office/drawing/2014/main" id="{B59A935A-36A4-9010-0E2D-8415EF62C0BD}"/>
              </a:ext>
            </a:extLst>
          </p:cNvPr>
          <p:cNvGrpSpPr/>
          <p:nvPr userDrawn="1"/>
        </p:nvGrpSpPr>
        <p:grpSpPr>
          <a:xfrm>
            <a:off x="-3265040" y="1624335"/>
            <a:ext cx="4036162" cy="3665908"/>
            <a:chOff x="-2354730" y="1307098"/>
            <a:chExt cx="2889587" cy="2683353"/>
          </a:xfrm>
        </p:grpSpPr>
        <p:pic>
          <p:nvPicPr>
            <p:cNvPr id="8" name="Picture 7">
              <a:extLst>
                <a:ext uri="{FF2B5EF4-FFF2-40B4-BE49-F238E27FC236}">
                  <a16:creationId xmlns:a16="http://schemas.microsoft.com/office/drawing/2014/main" id="{681FF115-16D0-9B3E-2D8A-C8F32FFC9B5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921326" y="1757668"/>
              <a:ext cx="1949831" cy="1936338"/>
            </a:xfrm>
            <a:prstGeom prst="rect">
              <a:avLst/>
            </a:prstGeom>
          </p:spPr>
        </p:pic>
        <p:sp>
          <p:nvSpPr>
            <p:cNvPr id="9" name="TextBox 6">
              <a:extLst>
                <a:ext uri="{FF2B5EF4-FFF2-40B4-BE49-F238E27FC236}">
                  <a16:creationId xmlns:a16="http://schemas.microsoft.com/office/drawing/2014/main" id="{DAB7FBA5-1B8F-EC3B-BB1D-C0E2060B30E1}"/>
                </a:ext>
              </a:extLst>
            </p:cNvPr>
            <p:cNvSpPr txBox="1"/>
            <p:nvPr userDrawn="1"/>
          </p:nvSpPr>
          <p:spPr>
            <a:xfrm>
              <a:off x="-2000142" y="1307098"/>
              <a:ext cx="2180411" cy="382984"/>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2800" b="1" dirty="0">
                  <a:solidFill>
                    <a:srgbClr val="FF0000"/>
                  </a:solidFill>
                </a:rPr>
                <a:t>     </a:t>
              </a:r>
              <a:r>
                <a:rPr lang="en-US" sz="2800" b="1" dirty="0" err="1">
                  <a:solidFill>
                    <a:srgbClr val="FF0000"/>
                  </a:solidFill>
                </a:rPr>
                <a:t>Nhóm</a:t>
              </a:r>
              <a:r>
                <a:rPr lang="en-US" sz="2800" b="1" dirty="0">
                  <a:solidFill>
                    <a:srgbClr val="FF0000"/>
                  </a:solidFill>
                </a:rPr>
                <a:t> ZALO</a:t>
              </a:r>
            </a:p>
          </p:txBody>
        </p:sp>
        <p:sp>
          <p:nvSpPr>
            <p:cNvPr id="10" name="TextBox 7">
              <a:extLst>
                <a:ext uri="{FF2B5EF4-FFF2-40B4-BE49-F238E27FC236}">
                  <a16:creationId xmlns:a16="http://schemas.microsoft.com/office/drawing/2014/main" id="{37C6143C-1EC8-FC75-593D-42B362C33DEA}"/>
                </a:ext>
              </a:extLst>
            </p:cNvPr>
            <p:cNvSpPr txBox="1"/>
            <p:nvPr userDrawn="1"/>
          </p:nvSpPr>
          <p:spPr>
            <a:xfrm>
              <a:off x="-1604155" y="3495914"/>
              <a:ext cx="1949831" cy="33792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1200" b="1" dirty="0">
                  <a:solidFill>
                    <a:schemeClr val="accent1"/>
                  </a:solidFill>
                </a:rPr>
                <a:t>NGUỒN THẦY ĐÔNG VŨ</a:t>
              </a:r>
            </a:p>
            <a:p>
              <a:endParaRPr lang="en-US" sz="1200" b="1" dirty="0">
                <a:solidFill>
                  <a:srgbClr val="FF0000"/>
                </a:solidFill>
              </a:endParaRPr>
            </a:p>
          </p:txBody>
        </p:sp>
        <p:sp>
          <p:nvSpPr>
            <p:cNvPr id="11" name="TextBox 8">
              <a:extLst>
                <a:ext uri="{FF2B5EF4-FFF2-40B4-BE49-F238E27FC236}">
                  <a16:creationId xmlns:a16="http://schemas.microsoft.com/office/drawing/2014/main" id="{52E208A4-809B-B34C-DF48-04302F2AAF31}"/>
                </a:ext>
              </a:extLst>
            </p:cNvPr>
            <p:cNvSpPr txBox="1"/>
            <p:nvPr userDrawn="1"/>
          </p:nvSpPr>
          <p:spPr>
            <a:xfrm>
              <a:off x="-2354730" y="3584938"/>
              <a:ext cx="2889587" cy="405513"/>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18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31988755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med" advClick="0" advTm="0">
    <p:push dir="r"/>
  </p:transition>
  <p:txStyles>
    <p:titleStyle>
      <a:lvl1pPr algn="l" defTabSz="685514"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72" indent="-171372" algn="l" defTabSz="685514"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130" indent="-171372" algn="l" defTabSz="685514"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886" indent="-171372" algn="l" defTabSz="685514"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643"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400"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156"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909"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0664"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3417"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514" rtl="0" eaLnBrk="1" latinLnBrk="0" hangingPunct="1">
        <a:defRPr sz="1400" kern="1200">
          <a:solidFill>
            <a:schemeClr val="tx1"/>
          </a:solidFill>
          <a:latin typeface="+mn-lt"/>
          <a:ea typeface="+mn-ea"/>
          <a:cs typeface="+mn-cs"/>
        </a:defRPr>
      </a:lvl1pPr>
      <a:lvl2pPr marL="342757" algn="l" defTabSz="685514" rtl="0" eaLnBrk="1" latinLnBrk="0" hangingPunct="1">
        <a:defRPr sz="1400" kern="1200">
          <a:solidFill>
            <a:schemeClr val="tx1"/>
          </a:solidFill>
          <a:latin typeface="+mn-lt"/>
          <a:ea typeface="+mn-ea"/>
          <a:cs typeface="+mn-cs"/>
        </a:defRPr>
      </a:lvl2pPr>
      <a:lvl3pPr marL="685514" algn="l" defTabSz="685514" rtl="0" eaLnBrk="1" latinLnBrk="0" hangingPunct="1">
        <a:defRPr sz="1400" kern="1200">
          <a:solidFill>
            <a:schemeClr val="tx1"/>
          </a:solidFill>
          <a:latin typeface="+mn-lt"/>
          <a:ea typeface="+mn-ea"/>
          <a:cs typeface="+mn-cs"/>
        </a:defRPr>
      </a:lvl3pPr>
      <a:lvl4pPr marL="1028265" algn="l" defTabSz="685514" rtl="0" eaLnBrk="1" latinLnBrk="0" hangingPunct="1">
        <a:defRPr sz="1400" kern="1200">
          <a:solidFill>
            <a:schemeClr val="tx1"/>
          </a:solidFill>
          <a:latin typeface="+mn-lt"/>
          <a:ea typeface="+mn-ea"/>
          <a:cs typeface="+mn-cs"/>
        </a:defRPr>
      </a:lvl4pPr>
      <a:lvl5pPr marL="1371022" algn="l" defTabSz="685514" rtl="0" eaLnBrk="1" latinLnBrk="0" hangingPunct="1">
        <a:defRPr sz="1400" kern="1200">
          <a:solidFill>
            <a:schemeClr val="tx1"/>
          </a:solidFill>
          <a:latin typeface="+mn-lt"/>
          <a:ea typeface="+mn-ea"/>
          <a:cs typeface="+mn-cs"/>
        </a:defRPr>
      </a:lvl5pPr>
      <a:lvl6pPr marL="1713775" algn="l" defTabSz="685514" rtl="0" eaLnBrk="1" latinLnBrk="0" hangingPunct="1">
        <a:defRPr sz="1400" kern="1200">
          <a:solidFill>
            <a:schemeClr val="tx1"/>
          </a:solidFill>
          <a:latin typeface="+mn-lt"/>
          <a:ea typeface="+mn-ea"/>
          <a:cs typeface="+mn-cs"/>
        </a:defRPr>
      </a:lvl6pPr>
      <a:lvl7pPr marL="2056529" algn="l" defTabSz="685514" rtl="0" eaLnBrk="1" latinLnBrk="0" hangingPunct="1">
        <a:defRPr sz="1400" kern="1200">
          <a:solidFill>
            <a:schemeClr val="tx1"/>
          </a:solidFill>
          <a:latin typeface="+mn-lt"/>
          <a:ea typeface="+mn-ea"/>
          <a:cs typeface="+mn-cs"/>
        </a:defRPr>
      </a:lvl7pPr>
      <a:lvl8pPr marL="2399286" algn="l" defTabSz="685514" rtl="0" eaLnBrk="1" latinLnBrk="0" hangingPunct="1">
        <a:defRPr sz="1400" kern="1200">
          <a:solidFill>
            <a:schemeClr val="tx1"/>
          </a:solidFill>
          <a:latin typeface="+mn-lt"/>
          <a:ea typeface="+mn-ea"/>
          <a:cs typeface="+mn-cs"/>
        </a:defRPr>
      </a:lvl8pPr>
      <a:lvl9pPr marL="2742043" algn="l" defTabSz="685514" rtl="0" eaLnBrk="1" latinLnBrk="0" hangingPunct="1">
        <a:defRPr sz="1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273845"/>
            <a:ext cx="7886700" cy="994172"/>
          </a:xfrm>
          <a:prstGeom prst="rect">
            <a:avLst/>
          </a:prstGeom>
        </p:spPr>
        <p:txBody>
          <a:bodyPr vert="horz" lIns="91401" tIns="45702" rIns="91401" bIns="45702"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1" y="1369220"/>
            <a:ext cx="7886700" cy="3263504"/>
          </a:xfrm>
          <a:prstGeom prst="rect">
            <a:avLst/>
          </a:prstGeom>
        </p:spPr>
        <p:txBody>
          <a:bodyPr vert="horz" lIns="91401" tIns="45702" rIns="91401" bIns="45702"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01" tIns="45702" rIns="91401" bIns="45702" rtlCol="0" anchor="ctr"/>
          <a:lstStyle>
            <a:lvl1pPr algn="l">
              <a:defRPr sz="900">
                <a:solidFill>
                  <a:schemeClr val="tx1">
                    <a:tint val="75000"/>
                  </a:schemeClr>
                </a:solidFill>
              </a:defRPr>
            </a:lvl1pPr>
          </a:lstStyle>
          <a:p>
            <a:fld id="{E7A8D091-6DC5-409E-B12C-CE976C70648B}" type="datetimeFigureOut">
              <a:rPr lang="zh-CN" altLang="en-US" smtClean="0">
                <a:solidFill>
                  <a:prstClr val="black">
                    <a:tint val="75000"/>
                  </a:prstClr>
                </a:solidFill>
              </a:rPr>
              <a:pPr/>
              <a:t>2023/9/16</a:t>
            </a:fld>
            <a:endParaRPr lang="zh-CN" altLang="en-US">
              <a:solidFill>
                <a:prstClr val="black">
                  <a:tint val="75000"/>
                </a:prstClr>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01" tIns="45702" rIns="91401" bIns="45702" rtlCol="0" anchor="ctr"/>
          <a:lstStyle>
            <a:lvl1pPr algn="ctr">
              <a:defRPr sz="900">
                <a:solidFill>
                  <a:schemeClr val="tx1">
                    <a:tint val="75000"/>
                  </a:schemeClr>
                </a:solidFill>
              </a:defRPr>
            </a:lvl1pPr>
          </a:lstStyle>
          <a:p>
            <a:endParaRPr lang="zh-CN" altLang="en-US">
              <a:solidFill>
                <a:prstClr val="black">
                  <a:tint val="75000"/>
                </a:prstClr>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01" tIns="45702" rIns="91401" bIns="45702" rtlCol="0" anchor="ctr"/>
          <a:lstStyle>
            <a:lvl1pPr algn="r">
              <a:defRPr sz="900">
                <a:solidFill>
                  <a:schemeClr val="tx1">
                    <a:tint val="75000"/>
                  </a:schemeClr>
                </a:solidFill>
              </a:defRPr>
            </a:lvl1pPr>
          </a:lstStyle>
          <a:p>
            <a:fld id="{24CFF1D5-012B-493C-A816-C5807439B2A9}" type="slidenum">
              <a:rPr lang="zh-CN" altLang="en-US" smtClean="0">
                <a:solidFill>
                  <a:prstClr val="black">
                    <a:tint val="75000"/>
                  </a:prstClr>
                </a:solidFill>
              </a:rPr>
              <a:pPr/>
              <a:t>‹#›</a:t>
            </a:fld>
            <a:endParaRPr lang="zh-CN" altLang="en-US">
              <a:solidFill>
                <a:prstClr val="black">
                  <a:tint val="75000"/>
                </a:prstClr>
              </a:solidFill>
            </a:endParaRPr>
          </a:p>
        </p:txBody>
      </p:sp>
      <p:grpSp>
        <p:nvGrpSpPr>
          <p:cNvPr id="7" name="Group 6">
            <a:extLst>
              <a:ext uri="{FF2B5EF4-FFF2-40B4-BE49-F238E27FC236}">
                <a16:creationId xmlns:a16="http://schemas.microsoft.com/office/drawing/2014/main" id="{B7308C19-2479-621B-C365-CAB057EB8558}"/>
              </a:ext>
            </a:extLst>
          </p:cNvPr>
          <p:cNvGrpSpPr/>
          <p:nvPr userDrawn="1"/>
        </p:nvGrpSpPr>
        <p:grpSpPr>
          <a:xfrm>
            <a:off x="-3265040" y="1624335"/>
            <a:ext cx="4036162" cy="3665908"/>
            <a:chOff x="-2354730" y="1307098"/>
            <a:chExt cx="2889587" cy="2683353"/>
          </a:xfrm>
        </p:grpSpPr>
        <p:pic>
          <p:nvPicPr>
            <p:cNvPr id="8" name="Picture 7">
              <a:extLst>
                <a:ext uri="{FF2B5EF4-FFF2-40B4-BE49-F238E27FC236}">
                  <a16:creationId xmlns:a16="http://schemas.microsoft.com/office/drawing/2014/main" id="{CE79FCBF-4B1C-FBDE-30B4-6F154C90A854}"/>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921326" y="1757668"/>
              <a:ext cx="1949831" cy="1936338"/>
            </a:xfrm>
            <a:prstGeom prst="rect">
              <a:avLst/>
            </a:prstGeom>
          </p:spPr>
        </p:pic>
        <p:sp>
          <p:nvSpPr>
            <p:cNvPr id="9" name="TextBox 6">
              <a:extLst>
                <a:ext uri="{FF2B5EF4-FFF2-40B4-BE49-F238E27FC236}">
                  <a16:creationId xmlns:a16="http://schemas.microsoft.com/office/drawing/2014/main" id="{C89B6D59-5F65-AEBA-9BB0-CAC66C8820C7}"/>
                </a:ext>
              </a:extLst>
            </p:cNvPr>
            <p:cNvSpPr txBox="1"/>
            <p:nvPr userDrawn="1"/>
          </p:nvSpPr>
          <p:spPr>
            <a:xfrm>
              <a:off x="-2000142" y="1307098"/>
              <a:ext cx="2180411" cy="382984"/>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2800" b="1" dirty="0">
                  <a:solidFill>
                    <a:srgbClr val="FF0000"/>
                  </a:solidFill>
                </a:rPr>
                <a:t>     </a:t>
              </a:r>
              <a:r>
                <a:rPr lang="en-US" sz="2800" b="1" dirty="0" err="1">
                  <a:solidFill>
                    <a:srgbClr val="FF0000"/>
                  </a:solidFill>
                </a:rPr>
                <a:t>Nhóm</a:t>
              </a:r>
              <a:r>
                <a:rPr lang="en-US" sz="2800" b="1" dirty="0">
                  <a:solidFill>
                    <a:srgbClr val="FF0000"/>
                  </a:solidFill>
                </a:rPr>
                <a:t> ZALO</a:t>
              </a:r>
            </a:p>
          </p:txBody>
        </p:sp>
        <p:sp>
          <p:nvSpPr>
            <p:cNvPr id="10" name="TextBox 7">
              <a:extLst>
                <a:ext uri="{FF2B5EF4-FFF2-40B4-BE49-F238E27FC236}">
                  <a16:creationId xmlns:a16="http://schemas.microsoft.com/office/drawing/2014/main" id="{8F76E65E-A252-4B3D-FCFD-28D169F2D8EE}"/>
                </a:ext>
              </a:extLst>
            </p:cNvPr>
            <p:cNvSpPr txBox="1"/>
            <p:nvPr userDrawn="1"/>
          </p:nvSpPr>
          <p:spPr>
            <a:xfrm>
              <a:off x="-1604155" y="3495914"/>
              <a:ext cx="1949831" cy="33792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1200" b="1" dirty="0">
                  <a:solidFill>
                    <a:schemeClr val="accent1"/>
                  </a:solidFill>
                </a:rPr>
                <a:t>NGUỒN THẦY ĐÔNG VŨ</a:t>
              </a:r>
            </a:p>
            <a:p>
              <a:endParaRPr lang="en-US" sz="1200" b="1" dirty="0">
                <a:solidFill>
                  <a:srgbClr val="FF0000"/>
                </a:solidFill>
              </a:endParaRPr>
            </a:p>
          </p:txBody>
        </p:sp>
        <p:sp>
          <p:nvSpPr>
            <p:cNvPr id="11" name="TextBox 8">
              <a:extLst>
                <a:ext uri="{FF2B5EF4-FFF2-40B4-BE49-F238E27FC236}">
                  <a16:creationId xmlns:a16="http://schemas.microsoft.com/office/drawing/2014/main" id="{396A1FE4-C85C-8D1A-E417-F1EFF33E0D6B}"/>
                </a:ext>
              </a:extLst>
            </p:cNvPr>
            <p:cNvSpPr txBox="1"/>
            <p:nvPr userDrawn="1"/>
          </p:nvSpPr>
          <p:spPr>
            <a:xfrm>
              <a:off x="-2354730" y="3584938"/>
              <a:ext cx="2889587" cy="405513"/>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18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320531847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spd="med" advClick="0" advTm="0">
    <p:push dir="r"/>
  </p:transition>
  <p:txStyles>
    <p:titleStyle>
      <a:lvl1pPr algn="l" defTabSz="685514"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372" indent="-171372" algn="l" defTabSz="685514"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130" indent="-171372" algn="l" defTabSz="685514"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6886" indent="-171372" algn="l" defTabSz="685514"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199643"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400"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156"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7909"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0664"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3417" indent="-171372" algn="l" defTabSz="68551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514" rtl="0" eaLnBrk="1" latinLnBrk="0" hangingPunct="1">
        <a:defRPr sz="1400" kern="1200">
          <a:solidFill>
            <a:schemeClr val="tx1"/>
          </a:solidFill>
          <a:latin typeface="+mn-lt"/>
          <a:ea typeface="+mn-ea"/>
          <a:cs typeface="+mn-cs"/>
        </a:defRPr>
      </a:lvl1pPr>
      <a:lvl2pPr marL="342757" algn="l" defTabSz="685514" rtl="0" eaLnBrk="1" latinLnBrk="0" hangingPunct="1">
        <a:defRPr sz="1400" kern="1200">
          <a:solidFill>
            <a:schemeClr val="tx1"/>
          </a:solidFill>
          <a:latin typeface="+mn-lt"/>
          <a:ea typeface="+mn-ea"/>
          <a:cs typeface="+mn-cs"/>
        </a:defRPr>
      </a:lvl2pPr>
      <a:lvl3pPr marL="685514" algn="l" defTabSz="685514" rtl="0" eaLnBrk="1" latinLnBrk="0" hangingPunct="1">
        <a:defRPr sz="1400" kern="1200">
          <a:solidFill>
            <a:schemeClr val="tx1"/>
          </a:solidFill>
          <a:latin typeface="+mn-lt"/>
          <a:ea typeface="+mn-ea"/>
          <a:cs typeface="+mn-cs"/>
        </a:defRPr>
      </a:lvl3pPr>
      <a:lvl4pPr marL="1028265" algn="l" defTabSz="685514" rtl="0" eaLnBrk="1" latinLnBrk="0" hangingPunct="1">
        <a:defRPr sz="1400" kern="1200">
          <a:solidFill>
            <a:schemeClr val="tx1"/>
          </a:solidFill>
          <a:latin typeface="+mn-lt"/>
          <a:ea typeface="+mn-ea"/>
          <a:cs typeface="+mn-cs"/>
        </a:defRPr>
      </a:lvl4pPr>
      <a:lvl5pPr marL="1371022" algn="l" defTabSz="685514" rtl="0" eaLnBrk="1" latinLnBrk="0" hangingPunct="1">
        <a:defRPr sz="1400" kern="1200">
          <a:solidFill>
            <a:schemeClr val="tx1"/>
          </a:solidFill>
          <a:latin typeface="+mn-lt"/>
          <a:ea typeface="+mn-ea"/>
          <a:cs typeface="+mn-cs"/>
        </a:defRPr>
      </a:lvl5pPr>
      <a:lvl6pPr marL="1713775" algn="l" defTabSz="685514" rtl="0" eaLnBrk="1" latinLnBrk="0" hangingPunct="1">
        <a:defRPr sz="1400" kern="1200">
          <a:solidFill>
            <a:schemeClr val="tx1"/>
          </a:solidFill>
          <a:latin typeface="+mn-lt"/>
          <a:ea typeface="+mn-ea"/>
          <a:cs typeface="+mn-cs"/>
        </a:defRPr>
      </a:lvl6pPr>
      <a:lvl7pPr marL="2056529" algn="l" defTabSz="685514" rtl="0" eaLnBrk="1" latinLnBrk="0" hangingPunct="1">
        <a:defRPr sz="1400" kern="1200">
          <a:solidFill>
            <a:schemeClr val="tx1"/>
          </a:solidFill>
          <a:latin typeface="+mn-lt"/>
          <a:ea typeface="+mn-ea"/>
          <a:cs typeface="+mn-cs"/>
        </a:defRPr>
      </a:lvl7pPr>
      <a:lvl8pPr marL="2399286" algn="l" defTabSz="685514" rtl="0" eaLnBrk="1" latinLnBrk="0" hangingPunct="1">
        <a:defRPr sz="1400" kern="1200">
          <a:solidFill>
            <a:schemeClr val="tx1"/>
          </a:solidFill>
          <a:latin typeface="+mn-lt"/>
          <a:ea typeface="+mn-ea"/>
          <a:cs typeface="+mn-cs"/>
        </a:defRPr>
      </a:lvl8pPr>
      <a:lvl9pPr marL="2742043" algn="l" defTabSz="685514" rtl="0" eaLnBrk="1" latinLnBrk="0" hangingPunct="1">
        <a:defRPr sz="1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l="-10000" r="-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1" y="205979"/>
            <a:ext cx="8229600" cy="857250"/>
          </a:xfrm>
          <a:prstGeom prst="rect">
            <a:avLst/>
          </a:prstGeom>
        </p:spPr>
        <p:txBody>
          <a:bodyPr vert="horz" lIns="91425" tIns="45714" rIns="91425" bIns="45714" rtlCol="0" anchor="ctr">
            <a:normAutofit/>
          </a:bodyPr>
          <a:lstStyle/>
          <a:p>
            <a:r>
              <a:rPr lang="en-US"/>
              <a:t>Click to edit Master title style</a:t>
            </a:r>
          </a:p>
        </p:txBody>
      </p:sp>
      <p:sp>
        <p:nvSpPr>
          <p:cNvPr id="3" name="Text Placeholder 2"/>
          <p:cNvSpPr>
            <a:spLocks noGrp="1"/>
          </p:cNvSpPr>
          <p:nvPr>
            <p:ph type="body" idx="1"/>
          </p:nvPr>
        </p:nvSpPr>
        <p:spPr>
          <a:xfrm>
            <a:off x="457201" y="1200151"/>
            <a:ext cx="8229600" cy="3394472"/>
          </a:xfrm>
          <a:prstGeom prst="rect">
            <a:avLst/>
          </a:prstGeom>
        </p:spPr>
        <p:txBody>
          <a:bodyPr vert="horz" lIns="91425" tIns="45714" rIns="91425" bIns="457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25" tIns="45714" rIns="91425" bIns="45714" rtlCol="0" anchor="ctr"/>
          <a:lstStyle>
            <a:lvl1pPr algn="l">
              <a:defRPr sz="1200">
                <a:solidFill>
                  <a:schemeClr val="tx1">
                    <a:tint val="75000"/>
                  </a:schemeClr>
                </a:solidFill>
              </a:defRPr>
            </a:lvl1pPr>
          </a:lstStyle>
          <a:p>
            <a:pPr defTabSz="914251"/>
            <a:fld id="{C9A2873C-46E8-4DCC-B6E2-B0A96979C2F2}" type="datetimeFigureOut">
              <a:rPr lang="en-US" smtClean="0">
                <a:solidFill>
                  <a:prstClr val="black">
                    <a:tint val="75000"/>
                  </a:prstClr>
                </a:solidFill>
              </a:rPr>
              <a:pPr defTabSz="914251"/>
              <a:t>9/16/2023</a:t>
            </a:fld>
            <a:endParaRPr lang="en-US">
              <a:solidFill>
                <a:prstClr val="black">
                  <a:tint val="75000"/>
                </a:prstClr>
              </a:solidFill>
            </a:endParaRPr>
          </a:p>
        </p:txBody>
      </p:sp>
      <p:sp>
        <p:nvSpPr>
          <p:cNvPr id="5" name="Footer Placeholder 4"/>
          <p:cNvSpPr>
            <a:spLocks noGrp="1"/>
          </p:cNvSpPr>
          <p:nvPr>
            <p:ph type="ftr" sz="quarter" idx="3"/>
          </p:nvPr>
        </p:nvSpPr>
        <p:spPr>
          <a:xfrm>
            <a:off x="3124201" y="4767263"/>
            <a:ext cx="2895600" cy="273844"/>
          </a:xfrm>
          <a:prstGeom prst="rect">
            <a:avLst/>
          </a:prstGeom>
        </p:spPr>
        <p:txBody>
          <a:bodyPr vert="horz" lIns="91425" tIns="45714" rIns="91425" bIns="45714" rtlCol="0" anchor="ctr"/>
          <a:lstStyle>
            <a:lvl1pPr algn="ctr">
              <a:defRPr sz="1200">
                <a:solidFill>
                  <a:schemeClr val="tx1">
                    <a:tint val="75000"/>
                  </a:schemeClr>
                </a:solidFill>
              </a:defRPr>
            </a:lvl1pPr>
          </a:lstStyle>
          <a:p>
            <a:pPr defTabSz="914251"/>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25" tIns="45714" rIns="91425" bIns="45714" rtlCol="0" anchor="ctr"/>
          <a:lstStyle>
            <a:lvl1pPr algn="r">
              <a:defRPr sz="1200">
                <a:solidFill>
                  <a:schemeClr val="tx1">
                    <a:tint val="75000"/>
                  </a:schemeClr>
                </a:solidFill>
              </a:defRPr>
            </a:lvl1pPr>
          </a:lstStyle>
          <a:p>
            <a:pPr defTabSz="914251"/>
            <a:fld id="{381A4052-B1E3-436C-8532-BC4D80CD3DF6}" type="slidenum">
              <a:rPr lang="en-US" smtClean="0">
                <a:solidFill>
                  <a:prstClr val="black">
                    <a:tint val="75000"/>
                  </a:prstClr>
                </a:solidFill>
              </a:rPr>
              <a:pPr defTabSz="914251"/>
              <a:t>‹#›</a:t>
            </a:fld>
            <a:endParaRPr lang="en-US">
              <a:solidFill>
                <a:prstClr val="black">
                  <a:tint val="75000"/>
                </a:prstClr>
              </a:solidFill>
            </a:endParaRPr>
          </a:p>
        </p:txBody>
      </p:sp>
      <p:grpSp>
        <p:nvGrpSpPr>
          <p:cNvPr id="7" name="Group 6">
            <a:extLst>
              <a:ext uri="{FF2B5EF4-FFF2-40B4-BE49-F238E27FC236}">
                <a16:creationId xmlns:a16="http://schemas.microsoft.com/office/drawing/2014/main" id="{69FEAC98-2A5E-00E2-F08A-1768623A4891}"/>
              </a:ext>
            </a:extLst>
          </p:cNvPr>
          <p:cNvGrpSpPr/>
          <p:nvPr userDrawn="1"/>
        </p:nvGrpSpPr>
        <p:grpSpPr>
          <a:xfrm>
            <a:off x="-3265040" y="1624335"/>
            <a:ext cx="4036162" cy="3665908"/>
            <a:chOff x="-2354730" y="1307098"/>
            <a:chExt cx="2889587" cy="2683353"/>
          </a:xfrm>
        </p:grpSpPr>
        <p:pic>
          <p:nvPicPr>
            <p:cNvPr id="8" name="Picture 7">
              <a:extLst>
                <a:ext uri="{FF2B5EF4-FFF2-40B4-BE49-F238E27FC236}">
                  <a16:creationId xmlns:a16="http://schemas.microsoft.com/office/drawing/2014/main" id="{064F2D98-C317-8F31-BE65-DA8299E9E48B}"/>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21326" y="1757668"/>
              <a:ext cx="1949831" cy="1936338"/>
            </a:xfrm>
            <a:prstGeom prst="rect">
              <a:avLst/>
            </a:prstGeom>
          </p:spPr>
        </p:pic>
        <p:sp>
          <p:nvSpPr>
            <p:cNvPr id="9" name="TextBox 6">
              <a:extLst>
                <a:ext uri="{FF2B5EF4-FFF2-40B4-BE49-F238E27FC236}">
                  <a16:creationId xmlns:a16="http://schemas.microsoft.com/office/drawing/2014/main" id="{57487409-B3BA-34B1-73CD-C24691D7E44F}"/>
                </a:ext>
              </a:extLst>
            </p:cNvPr>
            <p:cNvSpPr txBox="1"/>
            <p:nvPr userDrawn="1"/>
          </p:nvSpPr>
          <p:spPr>
            <a:xfrm>
              <a:off x="-2000142" y="1307098"/>
              <a:ext cx="2180411" cy="382984"/>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2800" b="1" dirty="0">
                  <a:solidFill>
                    <a:srgbClr val="FF0000"/>
                  </a:solidFill>
                </a:rPr>
                <a:t>     </a:t>
              </a:r>
              <a:r>
                <a:rPr lang="en-US" sz="2800" b="1" dirty="0" err="1">
                  <a:solidFill>
                    <a:srgbClr val="FF0000"/>
                  </a:solidFill>
                </a:rPr>
                <a:t>Nhóm</a:t>
              </a:r>
              <a:r>
                <a:rPr lang="en-US" sz="2800" b="1" dirty="0">
                  <a:solidFill>
                    <a:srgbClr val="FF0000"/>
                  </a:solidFill>
                </a:rPr>
                <a:t> ZALO</a:t>
              </a:r>
            </a:p>
          </p:txBody>
        </p:sp>
        <p:sp>
          <p:nvSpPr>
            <p:cNvPr id="10" name="TextBox 7">
              <a:extLst>
                <a:ext uri="{FF2B5EF4-FFF2-40B4-BE49-F238E27FC236}">
                  <a16:creationId xmlns:a16="http://schemas.microsoft.com/office/drawing/2014/main" id="{1DAE4C34-D501-E3B0-B5CF-1FEB60759F7B}"/>
                </a:ext>
              </a:extLst>
            </p:cNvPr>
            <p:cNvSpPr txBox="1"/>
            <p:nvPr userDrawn="1"/>
          </p:nvSpPr>
          <p:spPr>
            <a:xfrm>
              <a:off x="-1604155" y="3495914"/>
              <a:ext cx="1949831" cy="33792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1200" b="1" dirty="0">
                  <a:solidFill>
                    <a:schemeClr val="accent1"/>
                  </a:solidFill>
                </a:rPr>
                <a:t>NGUỒN THẦY ĐÔNG VŨ</a:t>
              </a:r>
            </a:p>
            <a:p>
              <a:endParaRPr lang="en-US" sz="1200" b="1" dirty="0">
                <a:solidFill>
                  <a:srgbClr val="FF0000"/>
                </a:solidFill>
              </a:endParaRPr>
            </a:p>
          </p:txBody>
        </p:sp>
        <p:sp>
          <p:nvSpPr>
            <p:cNvPr id="11" name="TextBox 8">
              <a:extLst>
                <a:ext uri="{FF2B5EF4-FFF2-40B4-BE49-F238E27FC236}">
                  <a16:creationId xmlns:a16="http://schemas.microsoft.com/office/drawing/2014/main" id="{1AF10C42-FD1C-043E-3A76-CC8F160C2538}"/>
                </a:ext>
              </a:extLst>
            </p:cNvPr>
            <p:cNvSpPr txBox="1"/>
            <p:nvPr userDrawn="1"/>
          </p:nvSpPr>
          <p:spPr>
            <a:xfrm>
              <a:off x="-2354730" y="3584938"/>
              <a:ext cx="2889587" cy="405513"/>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18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1668550612"/>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7" r:id="rId12"/>
  </p:sldLayoutIdLst>
  <p:txStyles>
    <p:titleStyle>
      <a:lvl1pPr algn="ctr" defTabSz="914251" rtl="0" eaLnBrk="1" latinLnBrk="0" hangingPunct="1">
        <a:spcBef>
          <a:spcPct val="0"/>
        </a:spcBef>
        <a:buNone/>
        <a:defRPr sz="4400" kern="1200">
          <a:solidFill>
            <a:schemeClr val="tx1"/>
          </a:solidFill>
          <a:latin typeface="+mj-lt"/>
          <a:ea typeface="+mj-ea"/>
          <a:cs typeface="+mj-cs"/>
        </a:defRPr>
      </a:lvl1pPr>
    </p:titleStyle>
    <p:bodyStyle>
      <a:lvl1pPr marL="342845" indent="-342845" algn="l" defTabSz="914251"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30" indent="-285704" algn="l" defTabSz="914251"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2815" indent="-228565" algn="l" defTabSz="914251"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940"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065"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191"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17"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445"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569" indent="-228565" algn="l" defTabSz="914251"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51" rtl="0" eaLnBrk="1" latinLnBrk="0" hangingPunct="1">
        <a:defRPr sz="1800" kern="1200">
          <a:solidFill>
            <a:schemeClr val="tx1"/>
          </a:solidFill>
          <a:latin typeface="+mn-lt"/>
          <a:ea typeface="+mn-ea"/>
          <a:cs typeface="+mn-cs"/>
        </a:defRPr>
      </a:lvl1pPr>
      <a:lvl2pPr marL="457125" algn="l" defTabSz="914251" rtl="0" eaLnBrk="1" latinLnBrk="0" hangingPunct="1">
        <a:defRPr sz="1800" kern="1200">
          <a:solidFill>
            <a:schemeClr val="tx1"/>
          </a:solidFill>
          <a:latin typeface="+mn-lt"/>
          <a:ea typeface="+mn-ea"/>
          <a:cs typeface="+mn-cs"/>
        </a:defRPr>
      </a:lvl2pPr>
      <a:lvl3pPr marL="914251" algn="l" defTabSz="914251" rtl="0" eaLnBrk="1" latinLnBrk="0" hangingPunct="1">
        <a:defRPr sz="1800" kern="1200">
          <a:solidFill>
            <a:schemeClr val="tx1"/>
          </a:solidFill>
          <a:latin typeface="+mn-lt"/>
          <a:ea typeface="+mn-ea"/>
          <a:cs typeface="+mn-cs"/>
        </a:defRPr>
      </a:lvl3pPr>
      <a:lvl4pPr marL="1371377" algn="l" defTabSz="914251" rtl="0" eaLnBrk="1" latinLnBrk="0" hangingPunct="1">
        <a:defRPr sz="1800" kern="1200">
          <a:solidFill>
            <a:schemeClr val="tx1"/>
          </a:solidFill>
          <a:latin typeface="+mn-lt"/>
          <a:ea typeface="+mn-ea"/>
          <a:cs typeface="+mn-cs"/>
        </a:defRPr>
      </a:lvl4pPr>
      <a:lvl5pPr marL="1828504" algn="l" defTabSz="914251" rtl="0" eaLnBrk="1" latinLnBrk="0" hangingPunct="1">
        <a:defRPr sz="1800" kern="1200">
          <a:solidFill>
            <a:schemeClr val="tx1"/>
          </a:solidFill>
          <a:latin typeface="+mn-lt"/>
          <a:ea typeface="+mn-ea"/>
          <a:cs typeface="+mn-cs"/>
        </a:defRPr>
      </a:lvl5pPr>
      <a:lvl6pPr marL="2285630" algn="l" defTabSz="914251" rtl="0" eaLnBrk="1" latinLnBrk="0" hangingPunct="1">
        <a:defRPr sz="1800" kern="1200">
          <a:solidFill>
            <a:schemeClr val="tx1"/>
          </a:solidFill>
          <a:latin typeface="+mn-lt"/>
          <a:ea typeface="+mn-ea"/>
          <a:cs typeface="+mn-cs"/>
        </a:defRPr>
      </a:lvl6pPr>
      <a:lvl7pPr marL="2742755" algn="l" defTabSz="914251" rtl="0" eaLnBrk="1" latinLnBrk="0" hangingPunct="1">
        <a:defRPr sz="1800" kern="1200">
          <a:solidFill>
            <a:schemeClr val="tx1"/>
          </a:solidFill>
          <a:latin typeface="+mn-lt"/>
          <a:ea typeface="+mn-ea"/>
          <a:cs typeface="+mn-cs"/>
        </a:defRPr>
      </a:lvl7pPr>
      <a:lvl8pPr marL="3199880" algn="l" defTabSz="914251" rtl="0" eaLnBrk="1" latinLnBrk="0" hangingPunct="1">
        <a:defRPr sz="1800" kern="1200">
          <a:solidFill>
            <a:schemeClr val="tx1"/>
          </a:solidFill>
          <a:latin typeface="+mn-lt"/>
          <a:ea typeface="+mn-ea"/>
          <a:cs typeface="+mn-cs"/>
        </a:defRPr>
      </a:lvl8pPr>
      <a:lvl9pPr marL="3657005" algn="l" defTabSz="914251"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1" y="273845"/>
            <a:ext cx="7886700" cy="994172"/>
          </a:xfrm>
          <a:prstGeom prst="rect">
            <a:avLst/>
          </a:prstGeom>
        </p:spPr>
        <p:txBody>
          <a:bodyPr vert="horz" lIns="68574" tIns="34287" rIns="68574" bIns="34287"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1" y="1369220"/>
            <a:ext cx="7886700" cy="3263504"/>
          </a:xfrm>
          <a:prstGeom prst="rect">
            <a:avLst/>
          </a:prstGeom>
        </p:spPr>
        <p:txBody>
          <a:bodyPr vert="horz" lIns="68574" tIns="34287" rIns="68574" bIns="34287"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4767263"/>
            <a:ext cx="2057400" cy="273844"/>
          </a:xfrm>
          <a:prstGeom prst="rect">
            <a:avLst/>
          </a:prstGeom>
        </p:spPr>
        <p:txBody>
          <a:bodyPr vert="horz" lIns="68574" tIns="34287" rIns="68574" bIns="34287" rtlCol="0" anchor="ctr"/>
          <a:lstStyle>
            <a:lvl1pPr algn="l">
              <a:defRPr sz="900">
                <a:solidFill>
                  <a:schemeClr val="tx1">
                    <a:tint val="75000"/>
                  </a:schemeClr>
                </a:solidFill>
              </a:defRPr>
            </a:lvl1pPr>
          </a:lstStyle>
          <a:p>
            <a:pPr defTabSz="685734"/>
            <a:fld id="{96C69321-35DD-4BC7-953A-DC16A57A483D}" type="datetimeFigureOut">
              <a:rPr lang="en-GB" smtClean="0">
                <a:solidFill>
                  <a:prstClr val="black">
                    <a:tint val="75000"/>
                  </a:prstClr>
                </a:solidFill>
              </a:rPr>
              <a:pPr defTabSz="685734"/>
              <a:t>16/09/2023</a:t>
            </a:fld>
            <a:endParaRPr lang="en-GB">
              <a:solidFill>
                <a:prstClr val="black">
                  <a:tint val="75000"/>
                </a:prstClr>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68574" tIns="34287" rIns="68574" bIns="34287" rtlCol="0" anchor="ctr"/>
          <a:lstStyle>
            <a:lvl1pPr algn="ctr">
              <a:defRPr sz="900">
                <a:solidFill>
                  <a:schemeClr val="tx1">
                    <a:tint val="75000"/>
                  </a:schemeClr>
                </a:solidFill>
              </a:defRPr>
            </a:lvl1pPr>
          </a:lstStyle>
          <a:p>
            <a:pPr defTabSz="685734"/>
            <a:endParaRPr lang="en-GB">
              <a:solidFill>
                <a:prstClr val="black">
                  <a:tint val="75000"/>
                </a:prstClr>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68574" tIns="34287" rIns="68574" bIns="34287" rtlCol="0" anchor="ctr"/>
          <a:lstStyle>
            <a:lvl1pPr algn="r">
              <a:defRPr sz="900">
                <a:solidFill>
                  <a:schemeClr val="tx1">
                    <a:tint val="75000"/>
                  </a:schemeClr>
                </a:solidFill>
              </a:defRPr>
            </a:lvl1pPr>
          </a:lstStyle>
          <a:p>
            <a:pPr defTabSz="685734"/>
            <a:fld id="{EDF5074B-1D8C-4FBF-B643-29DBF83DE07B}" type="slidenum">
              <a:rPr lang="en-GB" smtClean="0">
                <a:solidFill>
                  <a:prstClr val="black">
                    <a:tint val="75000"/>
                  </a:prstClr>
                </a:solidFill>
              </a:rPr>
              <a:pPr defTabSz="685734"/>
              <a:t>‹#›</a:t>
            </a:fld>
            <a:endParaRPr lang="en-GB">
              <a:solidFill>
                <a:prstClr val="black">
                  <a:tint val="75000"/>
                </a:prstClr>
              </a:solidFill>
            </a:endParaRPr>
          </a:p>
        </p:txBody>
      </p:sp>
      <p:grpSp>
        <p:nvGrpSpPr>
          <p:cNvPr id="7" name="Group 6">
            <a:extLst>
              <a:ext uri="{FF2B5EF4-FFF2-40B4-BE49-F238E27FC236}">
                <a16:creationId xmlns:a16="http://schemas.microsoft.com/office/drawing/2014/main" id="{E93785D4-1523-F7CB-6C15-FE0BC65BDC92}"/>
              </a:ext>
            </a:extLst>
          </p:cNvPr>
          <p:cNvGrpSpPr/>
          <p:nvPr userDrawn="1"/>
        </p:nvGrpSpPr>
        <p:grpSpPr>
          <a:xfrm>
            <a:off x="-3265040" y="1624335"/>
            <a:ext cx="4036162" cy="3665908"/>
            <a:chOff x="-2354730" y="1307098"/>
            <a:chExt cx="2889587" cy="2683353"/>
          </a:xfrm>
        </p:grpSpPr>
        <p:pic>
          <p:nvPicPr>
            <p:cNvPr id="8" name="Picture 7">
              <a:extLst>
                <a:ext uri="{FF2B5EF4-FFF2-40B4-BE49-F238E27FC236}">
                  <a16:creationId xmlns:a16="http://schemas.microsoft.com/office/drawing/2014/main" id="{3F4DFD36-102D-3BA6-DD64-6BD852BE6A5D}"/>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921326" y="1757668"/>
              <a:ext cx="1949831" cy="1936338"/>
            </a:xfrm>
            <a:prstGeom prst="rect">
              <a:avLst/>
            </a:prstGeom>
          </p:spPr>
        </p:pic>
        <p:sp>
          <p:nvSpPr>
            <p:cNvPr id="9" name="TextBox 6">
              <a:extLst>
                <a:ext uri="{FF2B5EF4-FFF2-40B4-BE49-F238E27FC236}">
                  <a16:creationId xmlns:a16="http://schemas.microsoft.com/office/drawing/2014/main" id="{AD5B204C-4D41-4903-94CF-638F7AE93DBD}"/>
                </a:ext>
              </a:extLst>
            </p:cNvPr>
            <p:cNvSpPr txBox="1"/>
            <p:nvPr userDrawn="1"/>
          </p:nvSpPr>
          <p:spPr>
            <a:xfrm>
              <a:off x="-2000142" y="1307098"/>
              <a:ext cx="2180411" cy="382984"/>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2800" b="1" dirty="0">
                  <a:solidFill>
                    <a:srgbClr val="FF0000"/>
                  </a:solidFill>
                </a:rPr>
                <a:t>     </a:t>
              </a:r>
              <a:r>
                <a:rPr lang="en-US" sz="2800" b="1" dirty="0" err="1">
                  <a:solidFill>
                    <a:srgbClr val="FF0000"/>
                  </a:solidFill>
                </a:rPr>
                <a:t>Nhóm</a:t>
              </a:r>
              <a:r>
                <a:rPr lang="en-US" sz="2800" b="1" dirty="0">
                  <a:solidFill>
                    <a:srgbClr val="FF0000"/>
                  </a:solidFill>
                </a:rPr>
                <a:t> ZALO</a:t>
              </a:r>
            </a:p>
          </p:txBody>
        </p:sp>
        <p:sp>
          <p:nvSpPr>
            <p:cNvPr id="10" name="TextBox 7">
              <a:extLst>
                <a:ext uri="{FF2B5EF4-FFF2-40B4-BE49-F238E27FC236}">
                  <a16:creationId xmlns:a16="http://schemas.microsoft.com/office/drawing/2014/main" id="{52638224-7480-EC3E-13AF-C62EB814FF4A}"/>
                </a:ext>
              </a:extLst>
            </p:cNvPr>
            <p:cNvSpPr txBox="1"/>
            <p:nvPr userDrawn="1"/>
          </p:nvSpPr>
          <p:spPr>
            <a:xfrm>
              <a:off x="-1604155" y="3495914"/>
              <a:ext cx="1949831" cy="337928"/>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1200" b="1" dirty="0">
                  <a:solidFill>
                    <a:schemeClr val="accent1"/>
                  </a:solidFill>
                </a:rPr>
                <a:t>NGUỒN THẦY ĐÔNG VŨ</a:t>
              </a:r>
            </a:p>
            <a:p>
              <a:endParaRPr lang="en-US" sz="1200" b="1" dirty="0">
                <a:solidFill>
                  <a:srgbClr val="FF0000"/>
                </a:solidFill>
              </a:endParaRPr>
            </a:p>
          </p:txBody>
        </p:sp>
        <p:sp>
          <p:nvSpPr>
            <p:cNvPr id="11" name="TextBox 8">
              <a:extLst>
                <a:ext uri="{FF2B5EF4-FFF2-40B4-BE49-F238E27FC236}">
                  <a16:creationId xmlns:a16="http://schemas.microsoft.com/office/drawing/2014/main" id="{ADDA7C5C-B45E-820D-655B-C174BEFDBFFE}"/>
                </a:ext>
              </a:extLst>
            </p:cNvPr>
            <p:cNvSpPr txBox="1"/>
            <p:nvPr userDrawn="1"/>
          </p:nvSpPr>
          <p:spPr>
            <a:xfrm>
              <a:off x="-2354730" y="3584938"/>
              <a:ext cx="2889587" cy="405513"/>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5pPr>
              <a:lvl6pPr marL="22860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6pPr>
              <a:lvl7pPr marL="27432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7pPr>
              <a:lvl8pPr marL="32004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8pPr>
              <a:lvl9pPr marL="3657600" algn="l" defTabSz="914400" rtl="0" eaLnBrk="1" latinLnBrk="0" hangingPunct="1">
                <a:defRPr kern="1200">
                  <a:solidFill>
                    <a:schemeClr val="tx1"/>
                  </a:solidFill>
                  <a:effectLst>
                    <a:outerShdw blurRad="38100" dist="38100" dir="2700000" algn="tl">
                      <a:srgbClr val="000000">
                        <a:alpha val="43137"/>
                      </a:srgbClr>
                    </a:outerShdw>
                  </a:effectLst>
                  <a:latin typeface="Arial" panose="020B0604020202020204" pitchFamily="34" charset="0"/>
                  <a:ea typeface="+mn-ea"/>
                  <a:cs typeface="+mn-cs"/>
                </a:defRPr>
              </a:lvl9pPr>
            </a:lstStyle>
            <a:p>
              <a:r>
                <a:rPr lang="en-US" sz="1800" b="1" dirty="0">
                  <a:solidFill>
                    <a:srgbClr val="FF0000"/>
                  </a:solidFill>
                </a:rPr>
                <a:t>                 www.Hanhtranggiaovien.com</a:t>
              </a:r>
            </a:p>
            <a:p>
              <a:endParaRPr lang="en-US" sz="1200" b="1" dirty="0">
                <a:solidFill>
                  <a:srgbClr val="FF0000"/>
                </a:solidFill>
              </a:endParaRPr>
            </a:p>
          </p:txBody>
        </p:sp>
      </p:grpSp>
    </p:spTree>
    <p:extLst>
      <p:ext uri="{BB962C8B-B14F-4D97-AF65-F5344CB8AC3E}">
        <p14:creationId xmlns:p14="http://schemas.microsoft.com/office/powerpoint/2010/main" val="2885433717"/>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63" r:id="rId12"/>
    <p:sldLayoutId id="2147483764" r:id="rId13"/>
  </p:sldLayoutIdLst>
  <p:txStyles>
    <p:titleStyle>
      <a:lvl1pPr algn="l" defTabSz="685734"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32" indent="-171432" algn="l" defTabSz="685734"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299" indent="-171432" algn="l" defTabSz="685734"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166" indent="-171432" algn="l" defTabSz="685734"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033" indent="-171432" algn="l" defTabSz="68573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2900" indent="-171432" algn="l" defTabSz="68573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767" indent="-171432" algn="l" defTabSz="68573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633" indent="-171432" algn="l" defTabSz="68573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500" indent="-171432" algn="l" defTabSz="68573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365" indent="-171432" algn="l" defTabSz="685734"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685734" rtl="0" eaLnBrk="1" latinLnBrk="0" hangingPunct="1">
        <a:defRPr sz="1400" kern="1200">
          <a:solidFill>
            <a:schemeClr val="tx1"/>
          </a:solidFill>
          <a:latin typeface="+mn-lt"/>
          <a:ea typeface="+mn-ea"/>
          <a:cs typeface="+mn-cs"/>
        </a:defRPr>
      </a:lvl1pPr>
      <a:lvl2pPr marL="342867" algn="l" defTabSz="685734" rtl="0" eaLnBrk="1" latinLnBrk="0" hangingPunct="1">
        <a:defRPr sz="1400" kern="1200">
          <a:solidFill>
            <a:schemeClr val="tx1"/>
          </a:solidFill>
          <a:latin typeface="+mn-lt"/>
          <a:ea typeface="+mn-ea"/>
          <a:cs typeface="+mn-cs"/>
        </a:defRPr>
      </a:lvl2pPr>
      <a:lvl3pPr marL="685734" algn="l" defTabSz="685734" rtl="0" eaLnBrk="1" latinLnBrk="0" hangingPunct="1">
        <a:defRPr sz="1400" kern="1200">
          <a:solidFill>
            <a:schemeClr val="tx1"/>
          </a:solidFill>
          <a:latin typeface="+mn-lt"/>
          <a:ea typeface="+mn-ea"/>
          <a:cs typeface="+mn-cs"/>
        </a:defRPr>
      </a:lvl3pPr>
      <a:lvl4pPr marL="1028599" algn="l" defTabSz="685734" rtl="0" eaLnBrk="1" latinLnBrk="0" hangingPunct="1">
        <a:defRPr sz="1400" kern="1200">
          <a:solidFill>
            <a:schemeClr val="tx1"/>
          </a:solidFill>
          <a:latin typeface="+mn-lt"/>
          <a:ea typeface="+mn-ea"/>
          <a:cs typeface="+mn-cs"/>
        </a:defRPr>
      </a:lvl4pPr>
      <a:lvl5pPr marL="1371466" algn="l" defTabSz="685734" rtl="0" eaLnBrk="1" latinLnBrk="0" hangingPunct="1">
        <a:defRPr sz="1400" kern="1200">
          <a:solidFill>
            <a:schemeClr val="tx1"/>
          </a:solidFill>
          <a:latin typeface="+mn-lt"/>
          <a:ea typeface="+mn-ea"/>
          <a:cs typeface="+mn-cs"/>
        </a:defRPr>
      </a:lvl5pPr>
      <a:lvl6pPr marL="1714332" algn="l" defTabSz="685734" rtl="0" eaLnBrk="1" latinLnBrk="0" hangingPunct="1">
        <a:defRPr sz="1400" kern="1200">
          <a:solidFill>
            <a:schemeClr val="tx1"/>
          </a:solidFill>
          <a:latin typeface="+mn-lt"/>
          <a:ea typeface="+mn-ea"/>
          <a:cs typeface="+mn-cs"/>
        </a:defRPr>
      </a:lvl6pPr>
      <a:lvl7pPr marL="2057199" algn="l" defTabSz="685734" rtl="0" eaLnBrk="1" latinLnBrk="0" hangingPunct="1">
        <a:defRPr sz="1400" kern="1200">
          <a:solidFill>
            <a:schemeClr val="tx1"/>
          </a:solidFill>
          <a:latin typeface="+mn-lt"/>
          <a:ea typeface="+mn-ea"/>
          <a:cs typeface="+mn-cs"/>
        </a:defRPr>
      </a:lvl7pPr>
      <a:lvl8pPr marL="2400066" algn="l" defTabSz="685734" rtl="0" eaLnBrk="1" latinLnBrk="0" hangingPunct="1">
        <a:defRPr sz="1400" kern="1200">
          <a:solidFill>
            <a:schemeClr val="tx1"/>
          </a:solidFill>
          <a:latin typeface="+mn-lt"/>
          <a:ea typeface="+mn-ea"/>
          <a:cs typeface="+mn-cs"/>
        </a:defRPr>
      </a:lvl8pPr>
      <a:lvl9pPr marL="2742933" algn="l" defTabSz="685734"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16.jpeg"/><Relationship Id="rId2" Type="http://schemas.openxmlformats.org/officeDocument/2006/relationships/video" Target="https://www.youtube.com/embed/srIpWN5TVKc" TargetMode="External"/><Relationship Id="rId1" Type="http://schemas.openxmlformats.org/officeDocument/2006/relationships/themeOverride" Target="../theme/themeOverride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8.xml"/><Relationship Id="rId1" Type="http://schemas.openxmlformats.org/officeDocument/2006/relationships/themeOverride" Target="../theme/themeOverride8.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themeOverride" Target="../theme/themeOverride9.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slideLayout" Target="../slideLayouts/slideLayout7.xml"/><Relationship Id="rId7" Type="http://schemas.openxmlformats.org/officeDocument/2006/relationships/image" Target="../media/image22.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1.png"/><Relationship Id="rId5" Type="http://schemas.openxmlformats.org/officeDocument/2006/relationships/image" Target="../media/image20.jpeg"/><Relationship Id="rId10" Type="http://schemas.openxmlformats.org/officeDocument/2006/relationships/image" Target="../media/image24.png"/><Relationship Id="rId4" Type="http://schemas.openxmlformats.org/officeDocument/2006/relationships/audio" Target="../media/audio1.wav"/><Relationship Id="rId9"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themeOverride" Target="../theme/themeOverride10.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themeOverride" Target="../theme/themeOverride11.xml"/><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audio" Target="../media/media1.mp3"/><Relationship Id="rId7" Type="http://schemas.openxmlformats.org/officeDocument/2006/relationships/image" Target="../media/image27.png"/><Relationship Id="rId2" Type="http://schemas.microsoft.com/office/2007/relationships/media" Target="../media/media1.mp3"/><Relationship Id="rId1" Type="http://schemas.openxmlformats.org/officeDocument/2006/relationships/tags" Target="../tags/tag1.xml"/><Relationship Id="rId6" Type="http://schemas.openxmlformats.org/officeDocument/2006/relationships/image" Target="../media/image26.png"/><Relationship Id="rId5" Type="http://schemas.openxmlformats.org/officeDocument/2006/relationships/audio" Target="../media/audio1.wav"/><Relationship Id="rId4"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36.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0.jpe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8.xml"/><Relationship Id="rId1" Type="http://schemas.openxmlformats.org/officeDocument/2006/relationships/themeOverride" Target="../theme/themeOverride12.xml"/><Relationship Id="rId6" Type="http://schemas.openxmlformats.org/officeDocument/2006/relationships/image" Target="../media/image30.png"/><Relationship Id="rId5" Type="http://schemas.openxmlformats.org/officeDocument/2006/relationships/image" Target="../media/image10.png"/><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audio" Target="../media/media1.mp3"/><Relationship Id="rId2" Type="http://schemas.microsoft.com/office/2007/relationships/media" Target="../media/media1.mp3"/><Relationship Id="rId1" Type="http://schemas.openxmlformats.org/officeDocument/2006/relationships/tags" Target="../tags/tag2.xml"/><Relationship Id="rId6" Type="http://schemas.openxmlformats.org/officeDocument/2006/relationships/image" Target="../media/image26.png"/><Relationship Id="rId5" Type="http://schemas.openxmlformats.org/officeDocument/2006/relationships/audio" Target="../media/audio1.wav"/><Relationship Id="rId4" Type="http://schemas.openxmlformats.org/officeDocument/2006/relationships/slideLayout" Target="../slideLayouts/slideLayout3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themeOverride" Target="../theme/themeOverride13.xml"/><Relationship Id="rId5" Type="http://schemas.openxmlformats.org/officeDocument/2006/relationships/image" Target="../media/image18.png"/><Relationship Id="rId4" Type="http://schemas.openxmlformats.org/officeDocument/2006/relationships/image" Target="../media/image17.png"/></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18.xml"/><Relationship Id="rId1" Type="http://schemas.openxmlformats.org/officeDocument/2006/relationships/themeOverride" Target="../theme/themeOverride1.xml"/><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8.xml"/><Relationship Id="rId7" Type="http://schemas.openxmlformats.org/officeDocument/2006/relationships/image" Target="../media/image11.jpeg"/><Relationship Id="rId2" Type="http://schemas.openxmlformats.org/officeDocument/2006/relationships/video" Target="https://www.youtube.com/embed/l5sIspLfmXM" TargetMode="External"/><Relationship Id="rId1" Type="http://schemas.openxmlformats.org/officeDocument/2006/relationships/themeOverride" Target="../theme/themeOverride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themeOverride" Target="../theme/themeOverride3.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themeOverride" Target="../theme/themeOverride4.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themeOverride" Target="../theme/themeOverride5.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themeOverride" Target="../theme/themeOverride6.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文本框 3"/>
          <p:cNvSpPr txBox="1"/>
          <p:nvPr/>
        </p:nvSpPr>
        <p:spPr>
          <a:xfrm rot="20202184">
            <a:off x="241186" y="571816"/>
            <a:ext cx="5220858" cy="2677620"/>
          </a:xfrm>
          <a:prstGeom prst="rect">
            <a:avLst/>
          </a:prstGeom>
          <a:noFill/>
        </p:spPr>
        <p:txBody>
          <a:bodyPr wrap="square" lIns="91401" tIns="45702" rIns="91401" bIns="45702" rtlCol="0">
            <a:spAutoFit/>
          </a:bodyPr>
          <a:lstStyle/>
          <a:p>
            <a:pPr algn="ctr">
              <a:lnSpc>
                <a:spcPct val="150000"/>
              </a:lnSpc>
            </a:pPr>
            <a:r>
              <a:rPr lang="en-US" altLang="zh-CN" sz="2800" b="1" dirty="0">
                <a:solidFill>
                  <a:schemeClr val="bg1"/>
                </a:solidFill>
                <a:latin typeface="Segoe Print" pitchFamily="2" charset="0"/>
                <a:ea typeface="微软雅黑" panose="020B0503020204020204" pitchFamily="34" charset="-122"/>
              </a:rPr>
              <a:t>NHIỆT LIỆT CHÀO MỪNG CÁC THẦY CÔ VỀ DỰ TIẾT CHUYÊN ĐỀ MÔN </a:t>
            </a:r>
            <a:r>
              <a:rPr lang="vi-VN" altLang="zh-CN" sz="2800" b="1" dirty="0">
                <a:solidFill>
                  <a:schemeClr val="bg1"/>
                </a:solidFill>
                <a:latin typeface="Segoe Print" pitchFamily="2" charset="0"/>
                <a:ea typeface="微软雅黑" panose="020B0503020204020204" pitchFamily="34" charset="-122"/>
              </a:rPr>
              <a:t>CÔNG NGHỆ </a:t>
            </a:r>
            <a:r>
              <a:rPr lang="en-US" altLang="zh-CN" sz="2800" b="1" dirty="0">
                <a:solidFill>
                  <a:schemeClr val="bg1"/>
                </a:solidFill>
                <a:latin typeface="Segoe Print" pitchFamily="2" charset="0"/>
                <a:ea typeface="微软雅黑" panose="020B0503020204020204" pitchFamily="34" charset="-122"/>
              </a:rPr>
              <a:t> LỚP 4</a:t>
            </a:r>
            <a:endParaRPr lang="zh-CN" altLang="en-US" sz="2400" b="1" dirty="0">
              <a:solidFill>
                <a:schemeClr val="bg1"/>
              </a:solidFill>
              <a:latin typeface="Segoe Print" pitchFamily="2" charset="0"/>
              <a:ea typeface="微软雅黑" panose="020B0503020204020204" pitchFamily="34" charset="-122"/>
            </a:endParaRPr>
          </a:p>
        </p:txBody>
      </p:sp>
    </p:spTree>
    <p:extLst>
      <p:ext uri="{BB962C8B-B14F-4D97-AF65-F5344CB8AC3E}">
        <p14:creationId xmlns:p14="http://schemas.microsoft.com/office/powerpoint/2010/main" val="2112252568"/>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5" cstate="print"/>
          <a:stretch>
            <a:fillRect/>
          </a:stretch>
        </p:blipFill>
        <p:spPr>
          <a:xfrm>
            <a:off x="231354" y="-375705"/>
            <a:ext cx="6026227" cy="5382153"/>
          </a:xfrm>
          <a:prstGeom prst="rect">
            <a:avLst/>
          </a:prstGeom>
        </p:spPr>
      </p:pic>
      <p:pic>
        <p:nvPicPr>
          <p:cNvPr id="12" name="图片 5" descr="未标题-2.png"/>
          <p:cNvPicPr>
            <a:picLocks noChangeAspect="1"/>
          </p:cNvPicPr>
          <p:nvPr/>
        </p:nvPicPr>
        <p:blipFill>
          <a:blip r:embed="rId6" cstate="print"/>
          <a:stretch>
            <a:fillRect/>
          </a:stretch>
        </p:blipFill>
        <p:spPr>
          <a:xfrm>
            <a:off x="5573348" y="1016383"/>
            <a:ext cx="2428892" cy="3237381"/>
          </a:xfrm>
          <a:prstGeom prst="rect">
            <a:avLst/>
          </a:prstGeom>
        </p:spPr>
      </p:pic>
      <p:pic>
        <p:nvPicPr>
          <p:cNvPr id="2" name="srIpWN5TVKc"/>
          <p:cNvPicPr>
            <a:picLocks noRot="1" noChangeAspect="1"/>
          </p:cNvPicPr>
          <p:nvPr>
            <a:videoFile r:link="rId2"/>
          </p:nvPr>
        </p:nvPicPr>
        <p:blipFill>
          <a:blip r:embed="rId7"/>
          <a:stretch>
            <a:fillRect/>
          </a:stretch>
        </p:blipFill>
        <p:spPr>
          <a:xfrm>
            <a:off x="1164431" y="1364456"/>
            <a:ext cx="3971925" cy="2889308"/>
          </a:xfrm>
          <a:prstGeom prst="rect">
            <a:avLst/>
          </a:prstGeom>
        </p:spPr>
      </p:pic>
    </p:spTree>
    <p:extLst>
      <p:ext uri="{BB962C8B-B14F-4D97-AF65-F5344CB8AC3E}">
        <p14:creationId xmlns:p14="http://schemas.microsoft.com/office/powerpoint/2010/main" val="3068687381"/>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4" cstate="print"/>
          <a:stretch>
            <a:fillRect/>
          </a:stretch>
        </p:blipFill>
        <p:spPr>
          <a:xfrm>
            <a:off x="1014096" y="340786"/>
            <a:ext cx="4559252" cy="4071966"/>
          </a:xfrm>
          <a:prstGeom prst="rect">
            <a:avLst/>
          </a:prstGeom>
        </p:spPr>
      </p:pic>
      <p:sp>
        <p:nvSpPr>
          <p:cNvPr id="11" name="Text Box 18"/>
          <p:cNvSpPr txBox="1">
            <a:spLocks noChangeArrowheads="1"/>
          </p:cNvSpPr>
          <p:nvPr/>
        </p:nvSpPr>
        <p:spPr bwMode="auto">
          <a:xfrm>
            <a:off x="1683536" y="1703824"/>
            <a:ext cx="3064812" cy="2314468"/>
          </a:xfrm>
          <a:prstGeom prst="rect">
            <a:avLst/>
          </a:prstGeom>
          <a:noFill/>
          <a:ln w="9525">
            <a:noFill/>
            <a:miter lim="800000"/>
            <a:headEnd/>
            <a:tailEnd/>
          </a:ln>
        </p:spPr>
        <p:txBody>
          <a:bodyPr wrap="square" lIns="91427" tIns="45714" rIns="91427" bIns="45714">
            <a:spAutoFit/>
          </a:bodyPr>
          <a:lstStyle/>
          <a:p>
            <a:pPr marL="0" marR="0" lvl="0" indent="0" algn="ctr" defTabSz="685800" rtl="0" eaLnBrk="1" fontAlgn="auto" latinLnBrk="0" hangingPunct="1">
              <a:lnSpc>
                <a:spcPct val="130000"/>
              </a:lnSpc>
              <a:spcBef>
                <a:spcPts val="0"/>
              </a:spcBef>
              <a:spcAft>
                <a:spcPts val="0"/>
              </a:spcAft>
              <a:buClrTx/>
              <a:buSzTx/>
              <a:buFontTx/>
              <a:buNone/>
              <a:tabLst/>
              <a:defRPr/>
            </a:pPr>
            <a:r>
              <a:rPr lang="vi-VN" altLang="zh-CN" sz="1600" b="1" kern="0" dirty="0">
                <a:solidFill>
                  <a:srgbClr val="4472C4">
                    <a:lumMod val="75000"/>
                  </a:srgbClr>
                </a:solidFill>
                <a:latin typeface="Segoe Print" pitchFamily="2" charset="0"/>
              </a:rPr>
              <a:t>Hoạt động Nhóm !</a:t>
            </a:r>
          </a:p>
          <a:p>
            <a:pPr marL="0" marR="0" lvl="0" indent="0" algn="ctr" defTabSz="685800" rtl="0" eaLnBrk="1" fontAlgn="auto" latinLnBrk="0" hangingPunct="1">
              <a:lnSpc>
                <a:spcPct val="130000"/>
              </a:lnSpc>
              <a:spcBef>
                <a:spcPts val="0"/>
              </a:spcBef>
              <a:spcAft>
                <a:spcPts val="0"/>
              </a:spcAft>
              <a:buClrTx/>
              <a:buSzTx/>
              <a:buFontTx/>
              <a:buNone/>
              <a:tabLst/>
              <a:defRPr/>
            </a:pPr>
            <a:r>
              <a:rPr lang="vi-VN" altLang="zh-CN" sz="1600" b="1" kern="0" dirty="0">
                <a:solidFill>
                  <a:srgbClr val="4472C4">
                    <a:lumMod val="75000"/>
                  </a:srgbClr>
                </a:solidFill>
                <a:latin typeface="Segoe Print" pitchFamily="2" charset="0"/>
              </a:rPr>
              <a:t>HS quan sát video trả lời câu hỏi:</a:t>
            </a:r>
            <a:br>
              <a:rPr lang="vi-VN" altLang="zh-CN" sz="1600" b="1" kern="0" dirty="0">
                <a:solidFill>
                  <a:srgbClr val="4472C4">
                    <a:lumMod val="75000"/>
                  </a:srgbClr>
                </a:solidFill>
                <a:latin typeface="Segoe Print" pitchFamily="2" charset="0"/>
              </a:rPr>
            </a:br>
            <a:r>
              <a:rPr lang="vi-VN" altLang="zh-CN" sz="1600" b="1" kern="0" dirty="0">
                <a:solidFill>
                  <a:srgbClr val="4472C4">
                    <a:lumMod val="75000"/>
                  </a:srgbClr>
                </a:solidFill>
                <a:latin typeface="Segoe Print" pitchFamily="2" charset="0"/>
              </a:rPr>
              <a:t>Thấy được bao nhiêu loại robot? các loại robot xuất hiện trên video?</a:t>
            </a:r>
          </a:p>
          <a:p>
            <a:pPr marL="0" marR="0" lvl="0" indent="0" algn="ctr" defTabSz="685800" rtl="0" eaLnBrk="1" fontAlgn="auto" latinLnBrk="0" hangingPunct="1">
              <a:lnSpc>
                <a:spcPct val="130000"/>
              </a:lnSpc>
              <a:spcBef>
                <a:spcPts val="0"/>
              </a:spcBef>
              <a:spcAft>
                <a:spcPts val="0"/>
              </a:spcAft>
              <a:buClrTx/>
              <a:buSzTx/>
              <a:buFontTx/>
              <a:buNone/>
              <a:tabLst/>
              <a:defRPr/>
            </a:pPr>
            <a:endParaRPr kumimoji="0" lang="en-US" altLang="zh-CN" sz="1600" b="1" i="0" u="none" strike="noStrike" kern="0" cap="none" spc="0" normalizeH="0" baseline="0" noProof="0" dirty="0">
              <a:ln>
                <a:noFill/>
              </a:ln>
              <a:solidFill>
                <a:srgbClr val="4472C4">
                  <a:lumMod val="75000"/>
                </a:srgbClr>
              </a:solidFill>
              <a:effectLst/>
              <a:uLnTx/>
              <a:uFillTx/>
              <a:latin typeface="Segoe Print" pitchFamily="2" charset="0"/>
            </a:endParaRPr>
          </a:p>
        </p:txBody>
      </p:sp>
      <p:pic>
        <p:nvPicPr>
          <p:cNvPr id="12" name="图片 5" descr="未标题-2.png"/>
          <p:cNvPicPr>
            <a:picLocks noChangeAspect="1"/>
          </p:cNvPicPr>
          <p:nvPr/>
        </p:nvPicPr>
        <p:blipFill>
          <a:blip r:embed="rId5" cstate="print"/>
          <a:stretch>
            <a:fillRect/>
          </a:stretch>
        </p:blipFill>
        <p:spPr>
          <a:xfrm>
            <a:off x="5573348" y="1016383"/>
            <a:ext cx="2428892" cy="3237381"/>
          </a:xfrm>
          <a:prstGeom prst="rect">
            <a:avLst/>
          </a:prstGeom>
        </p:spPr>
      </p:pic>
    </p:spTree>
    <p:extLst>
      <p:ext uri="{BB962C8B-B14F-4D97-AF65-F5344CB8AC3E}">
        <p14:creationId xmlns:p14="http://schemas.microsoft.com/office/powerpoint/2010/main" val="3713435053"/>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7" presetClass="entr" presetSubtype="0" fill="hold" grpId="0" nodeType="afterEffect">
                                  <p:stCondLst>
                                    <p:cond delay="0"/>
                                  </p:stCondLst>
                                  <p:iterate type="lt">
                                    <p:tmPct val="50000"/>
                                  </p:iterate>
                                  <p:childTnLst>
                                    <p:set>
                                      <p:cBhvr>
                                        <p:cTn id="10" dur="1" fill="hold">
                                          <p:stCondLst>
                                            <p:cond delay="0"/>
                                          </p:stCondLst>
                                        </p:cTn>
                                        <p:tgtEl>
                                          <p:spTgt spid="11"/>
                                        </p:tgtEl>
                                        <p:attrNameLst>
                                          <p:attrName>style.visibility</p:attrName>
                                        </p:attrNameLst>
                                      </p:cBhvr>
                                      <p:to>
                                        <p:strVal val="visible"/>
                                      </p:to>
                                    </p:set>
                                    <p:anim calcmode="discrete" valueType="clr">
                                      <p:cBhvr override="childStyle">
                                        <p:cTn id="11"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11"/>
                                        </p:tgtEl>
                                        <p:attrNameLst>
                                          <p:attrName>fillcolor</p:attrName>
                                        </p:attrNameLst>
                                      </p:cBhvr>
                                      <p:tavLst>
                                        <p:tav tm="0">
                                          <p:val>
                                            <p:clrVal>
                                              <a:schemeClr val="accent2"/>
                                            </p:clrVal>
                                          </p:val>
                                        </p:tav>
                                        <p:tav tm="50000">
                                          <p:val>
                                            <p:clrVal>
                                              <a:schemeClr val="hlink"/>
                                            </p:clrVal>
                                          </p:val>
                                        </p:tav>
                                      </p:tavLst>
                                    </p:anim>
                                    <p:set>
                                      <p:cBhvr>
                                        <p:cTn id="13" dur="80"/>
                                        <p:tgtEl>
                                          <p:spTgt spid="11"/>
                                        </p:tgtEl>
                                        <p:attrNameLst>
                                          <p:attrName>fill.type</p:attrName>
                                        </p:attrNameLst>
                                      </p:cBhvr>
                                      <p:to>
                                        <p:strVal val="solid"/>
                                      </p:to>
                                    </p:set>
                                  </p:childTnLst>
                                </p:cTn>
                              </p:par>
                            </p:childTnLst>
                          </p:cTn>
                        </p:par>
                        <p:par>
                          <p:cTn id="14" fill="hold">
                            <p:stCondLst>
                              <p:cond delay="4380"/>
                            </p:stCondLst>
                            <p:childTnLst>
                              <p:par>
                                <p:cTn id="15" presetID="26"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80">
                                          <p:stCondLst>
                                            <p:cond delay="0"/>
                                          </p:stCondLst>
                                        </p:cTn>
                                        <p:tgtEl>
                                          <p:spTgt spid="12"/>
                                        </p:tgtEl>
                                      </p:cBhvr>
                                    </p:animEffect>
                                    <p:anim calcmode="lin" valueType="num">
                                      <p:cBhvr>
                                        <p:cTn id="1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3" dur="26">
                                          <p:stCondLst>
                                            <p:cond delay="650"/>
                                          </p:stCondLst>
                                        </p:cTn>
                                        <p:tgtEl>
                                          <p:spTgt spid="12"/>
                                        </p:tgtEl>
                                      </p:cBhvr>
                                      <p:to x="100000" y="60000"/>
                                    </p:animScale>
                                    <p:animScale>
                                      <p:cBhvr>
                                        <p:cTn id="24" dur="166" decel="50000">
                                          <p:stCondLst>
                                            <p:cond delay="676"/>
                                          </p:stCondLst>
                                        </p:cTn>
                                        <p:tgtEl>
                                          <p:spTgt spid="12"/>
                                        </p:tgtEl>
                                      </p:cBhvr>
                                      <p:to x="100000" y="100000"/>
                                    </p:animScale>
                                    <p:animScale>
                                      <p:cBhvr>
                                        <p:cTn id="25" dur="26">
                                          <p:stCondLst>
                                            <p:cond delay="1312"/>
                                          </p:stCondLst>
                                        </p:cTn>
                                        <p:tgtEl>
                                          <p:spTgt spid="12"/>
                                        </p:tgtEl>
                                      </p:cBhvr>
                                      <p:to x="100000" y="80000"/>
                                    </p:animScale>
                                    <p:animScale>
                                      <p:cBhvr>
                                        <p:cTn id="26" dur="166" decel="50000">
                                          <p:stCondLst>
                                            <p:cond delay="1338"/>
                                          </p:stCondLst>
                                        </p:cTn>
                                        <p:tgtEl>
                                          <p:spTgt spid="12"/>
                                        </p:tgtEl>
                                      </p:cBhvr>
                                      <p:to x="100000" y="100000"/>
                                    </p:animScale>
                                    <p:animScale>
                                      <p:cBhvr>
                                        <p:cTn id="27" dur="26">
                                          <p:stCondLst>
                                            <p:cond delay="1642"/>
                                          </p:stCondLst>
                                        </p:cTn>
                                        <p:tgtEl>
                                          <p:spTgt spid="12"/>
                                        </p:tgtEl>
                                      </p:cBhvr>
                                      <p:to x="100000" y="90000"/>
                                    </p:animScale>
                                    <p:animScale>
                                      <p:cBhvr>
                                        <p:cTn id="28" dur="166" decel="50000">
                                          <p:stCondLst>
                                            <p:cond delay="1668"/>
                                          </p:stCondLst>
                                        </p:cTn>
                                        <p:tgtEl>
                                          <p:spTgt spid="12"/>
                                        </p:tgtEl>
                                      </p:cBhvr>
                                      <p:to x="100000" y="100000"/>
                                    </p:animScale>
                                    <p:animScale>
                                      <p:cBhvr>
                                        <p:cTn id="29" dur="26">
                                          <p:stCondLst>
                                            <p:cond delay="1808"/>
                                          </p:stCondLst>
                                        </p:cTn>
                                        <p:tgtEl>
                                          <p:spTgt spid="12"/>
                                        </p:tgtEl>
                                      </p:cBhvr>
                                      <p:to x="100000" y="95000"/>
                                    </p:animScale>
                                    <p:animScale>
                                      <p:cBhvr>
                                        <p:cTn id="30"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7" name="图片 10245" descr="22"/>
          <p:cNvPicPr>
            <a:picLocks noChangeAspect="1"/>
          </p:cNvPicPr>
          <p:nvPr/>
        </p:nvPicPr>
        <p:blipFill>
          <a:blip r:embed="rId4"/>
          <a:stretch>
            <a:fillRect/>
          </a:stretch>
        </p:blipFill>
        <p:spPr>
          <a:xfrm>
            <a:off x="224375" y="388796"/>
            <a:ext cx="4144442" cy="3619965"/>
          </a:xfrm>
          <a:prstGeom prst="rect">
            <a:avLst/>
          </a:prstGeom>
          <a:noFill/>
          <a:ln w="9525">
            <a:noFill/>
          </a:ln>
        </p:spPr>
      </p:pic>
      <p:pic>
        <p:nvPicPr>
          <p:cNvPr id="38" name="图片 10244" descr="23"/>
          <p:cNvPicPr>
            <a:picLocks noChangeAspect="1"/>
          </p:cNvPicPr>
          <p:nvPr/>
        </p:nvPicPr>
        <p:blipFill>
          <a:blip r:embed="rId5"/>
          <a:stretch>
            <a:fillRect/>
          </a:stretch>
        </p:blipFill>
        <p:spPr>
          <a:xfrm>
            <a:off x="4082143" y="-365760"/>
            <a:ext cx="5069006" cy="5437825"/>
          </a:xfrm>
          <a:prstGeom prst="rect">
            <a:avLst/>
          </a:prstGeom>
          <a:noFill/>
          <a:ln w="9525">
            <a:noFill/>
          </a:ln>
        </p:spPr>
      </p:pic>
      <p:sp>
        <p:nvSpPr>
          <p:cNvPr id="40" name="文本框 10248"/>
          <p:cNvSpPr txBox="1"/>
          <p:nvPr/>
        </p:nvSpPr>
        <p:spPr>
          <a:xfrm>
            <a:off x="4637315" y="675845"/>
            <a:ext cx="3984172" cy="481125"/>
          </a:xfrm>
          <a:prstGeom prst="rect">
            <a:avLst/>
          </a:prstGeom>
          <a:noFill/>
          <a:ln w="9525">
            <a:noFill/>
          </a:ln>
        </p:spPr>
        <p:txBody>
          <a:bodyPr wrap="square" lIns="49753" tIns="24876" rIns="49753" bIns="24876">
            <a:spAutoFit/>
          </a:bodyPr>
          <a:lstStyle/>
          <a:p>
            <a:pPr defTabSz="816443">
              <a:spcBef>
                <a:spcPct val="50000"/>
              </a:spcBef>
            </a:pPr>
            <a:r>
              <a:rPr lang="vi-VN" altLang="zh-CN" sz="2800" dirty="0">
                <a:solidFill>
                  <a:schemeClr val="bg1"/>
                </a:solidFill>
                <a:latin typeface="Segoe Print" pitchFamily="2" charset="0"/>
                <a:ea typeface="宋体" panose="02010600030101010101" pitchFamily="2" charset="-122"/>
              </a:rPr>
              <a:t>Hoạt động chia nhóm!</a:t>
            </a:r>
            <a:endParaRPr lang="zh-CN" altLang="en-US" sz="2800" dirty="0">
              <a:solidFill>
                <a:schemeClr val="bg1"/>
              </a:solidFill>
              <a:latin typeface="Segoe Print" pitchFamily="2" charset="0"/>
              <a:ea typeface="宋体" panose="02010600030101010101" pitchFamily="2" charset="-122"/>
            </a:endParaRPr>
          </a:p>
        </p:txBody>
      </p:sp>
      <p:pic>
        <p:nvPicPr>
          <p:cNvPr id="2" name="Picture 1"/>
          <p:cNvPicPr>
            <a:picLocks noChangeAspect="1"/>
          </p:cNvPicPr>
          <p:nvPr/>
        </p:nvPicPr>
        <p:blipFill>
          <a:blip r:embed="rId6"/>
          <a:stretch>
            <a:fillRect/>
          </a:stretch>
        </p:blipFill>
        <p:spPr>
          <a:xfrm>
            <a:off x="4891722" y="1156970"/>
            <a:ext cx="3516308" cy="1951990"/>
          </a:xfrm>
          <a:prstGeom prst="rect">
            <a:avLst/>
          </a:prstGeom>
          <a:ln>
            <a:noFill/>
          </a:ln>
          <a:effectLst>
            <a:softEdge rad="112500"/>
          </a:effectLst>
        </p:spPr>
      </p:pic>
      <p:sp>
        <p:nvSpPr>
          <p:cNvPr id="3" name="Rectangle 2"/>
          <p:cNvSpPr/>
          <p:nvPr/>
        </p:nvSpPr>
        <p:spPr>
          <a:xfrm>
            <a:off x="463730" y="1499584"/>
            <a:ext cx="3533503" cy="2184701"/>
          </a:xfrm>
          <a:prstGeom prst="rect">
            <a:avLst/>
          </a:prstGeom>
        </p:spPr>
        <p:txBody>
          <a:bodyPr wrap="square">
            <a:spAutoFit/>
          </a:bodyPr>
          <a:lstStyle/>
          <a:p>
            <a:pPr algn="just">
              <a:lnSpc>
                <a:spcPct val="115000"/>
              </a:lnSpc>
              <a:spcAft>
                <a:spcPts val="1000"/>
              </a:spcAft>
              <a:tabLst>
                <a:tab pos="514350" algn="l"/>
              </a:tabLst>
            </a:pPr>
            <a:r>
              <a:rPr lang="vi-VN" sz="16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Tiêu chí hoạt động nhóm:</a:t>
            </a:r>
            <a:br>
              <a:rPr lang="vi-VN" sz="16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vi-VN" sz="16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+Trả lời câu hỏi đúng.</a:t>
            </a:r>
            <a:br>
              <a:rPr lang="vi-VN" sz="16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vi-VN" sz="16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Đảm bảo tấc cả thành viên trong nhóm điều  trả lời được câu hỏi giáo viên.</a:t>
            </a:r>
            <a:br>
              <a:rPr lang="vi-VN" sz="16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br>
            <a:r>
              <a:rPr lang="vi-VN" sz="16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Nhóm làm việc trật tự, không gây ồn.</a:t>
            </a:r>
            <a:endParaRPr lang="en-US" sz="1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1000"/>
              </a:spcAft>
              <a:tabLst>
                <a:tab pos="514350" algn="l"/>
              </a:tabLst>
            </a:pPr>
            <a:r>
              <a:rPr lang="vi-VN" sz="1600" i="1" dirty="0">
                <a:effectLst>
                  <a:outerShdw blurRad="38100" dist="38100" dir="2700000" algn="tl">
                    <a:srgbClr val="000000">
                      <a:alpha val="43137"/>
                    </a:srgbClr>
                  </a:outerShdw>
                </a:effectLst>
                <a:latin typeface="Times New Roman" panose="02020603050405020304" pitchFamily="18" charset="0"/>
                <a:ea typeface="Calibri" panose="020F0502020204030204" pitchFamily="34" charset="0"/>
                <a:cs typeface="Times New Roman" panose="02020603050405020304" pitchFamily="18" charset="0"/>
              </a:rPr>
              <a:t>+ Dụng cụ để gọn gàng.</a:t>
            </a:r>
            <a:endParaRPr lang="en-US" sz="16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5"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fltVal val="0"/>
                                          </p:val>
                                        </p:tav>
                                        <p:tav tm="100000">
                                          <p:val>
                                            <p:strVal val="#ppt_w"/>
                                          </p:val>
                                        </p:tav>
                                      </p:tavLst>
                                    </p:anim>
                                    <p:anim calcmode="lin" valueType="num">
                                      <p:cBhvr>
                                        <p:cTn id="8" dur="1000" fill="hold"/>
                                        <p:tgtEl>
                                          <p:spTgt spid="38"/>
                                        </p:tgtEl>
                                        <p:attrNameLst>
                                          <p:attrName>ppt_h</p:attrName>
                                        </p:attrNameLst>
                                      </p:cBhvr>
                                      <p:tavLst>
                                        <p:tav tm="0">
                                          <p:val>
                                            <p:fltVal val="0"/>
                                          </p:val>
                                        </p:tav>
                                        <p:tav tm="100000">
                                          <p:val>
                                            <p:strVal val="#ppt_h"/>
                                          </p:val>
                                        </p:tav>
                                      </p:tavLst>
                                    </p:anim>
                                    <p:anim calcmode="lin" valueType="num">
                                      <p:cBhvr>
                                        <p:cTn id="9" dur="1000" fill="hold"/>
                                        <p:tgtEl>
                                          <p:spTgt spid="3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40">
                                            <p:txEl>
                                              <p:pRg st="0" end="0"/>
                                            </p:txEl>
                                          </p:spTgt>
                                        </p:tgtEl>
                                        <p:attrNameLst>
                                          <p:attrName>style.visibility</p:attrName>
                                        </p:attrNameLst>
                                      </p:cBhvr>
                                      <p:to>
                                        <p:strVal val="visible"/>
                                      </p:to>
                                    </p:set>
                                    <p:anim calcmode="discrete" valueType="clr">
                                      <p:cBhvr override="childStyle">
                                        <p:cTn id="15" dur="80"/>
                                        <p:tgtEl>
                                          <p:spTgt spid="4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40">
                                            <p:txEl>
                                              <p:pRg st="0" end="0"/>
                                            </p:txEl>
                                          </p:spTgt>
                                        </p:tgtEl>
                                        <p:attrNameLst>
                                          <p:attrName>fillcolor</p:attrName>
                                        </p:attrNameLst>
                                      </p:cBhvr>
                                      <p:tavLst>
                                        <p:tav tm="0">
                                          <p:val>
                                            <p:clrVal>
                                              <a:schemeClr val="accent2"/>
                                            </p:clrVal>
                                          </p:val>
                                        </p:tav>
                                        <p:tav tm="50000">
                                          <p:val>
                                            <p:clrVal>
                                              <a:schemeClr val="hlink"/>
                                            </p:clrVal>
                                          </p:val>
                                        </p:tav>
                                      </p:tavLst>
                                    </p:anim>
                                    <p:set>
                                      <p:cBhvr>
                                        <p:cTn id="17" dur="80"/>
                                        <p:tgtEl>
                                          <p:spTgt spid="40">
                                            <p:txEl>
                                              <p:pRg st="0" end="0"/>
                                            </p:txEl>
                                          </p:spTgt>
                                        </p:tgtEl>
                                        <p:attrNameLst>
                                          <p:attrName>fill.type</p:attrName>
                                        </p:attrNameLst>
                                      </p:cBhvr>
                                      <p:to>
                                        <p:strVal val="solid"/>
                                      </p:to>
                                    </p:set>
                                  </p:childTnLst>
                                </p:cTn>
                              </p:par>
                            </p:childTnLst>
                          </p:cTn>
                        </p:par>
                        <p:par>
                          <p:cTn id="18" fill="hold">
                            <p:stCondLst>
                              <p:cond delay="720"/>
                            </p:stCondLst>
                            <p:childTnLst>
                              <p:par>
                                <p:cTn id="19" presetID="53" presetClass="entr" presetSubtype="16" fill="hold" nodeType="afterEffect">
                                  <p:stCondLst>
                                    <p:cond delay="0"/>
                                  </p:stCondLst>
                                  <p:childTnLst>
                                    <p:set>
                                      <p:cBhvr>
                                        <p:cTn id="20" dur="1" fill="hold">
                                          <p:stCondLst>
                                            <p:cond delay="0"/>
                                          </p:stCondLst>
                                        </p:cTn>
                                        <p:tgtEl>
                                          <p:spTgt spid="37"/>
                                        </p:tgtEl>
                                        <p:attrNameLst>
                                          <p:attrName>style.visibility</p:attrName>
                                        </p:attrNameLst>
                                      </p:cBhvr>
                                      <p:to>
                                        <p:strVal val="visible"/>
                                      </p:to>
                                    </p:set>
                                    <p:anim calcmode="lin" valueType="num">
                                      <p:cBhvr>
                                        <p:cTn id="21" dur="500" fill="hold"/>
                                        <p:tgtEl>
                                          <p:spTgt spid="37"/>
                                        </p:tgtEl>
                                        <p:attrNameLst>
                                          <p:attrName>ppt_w</p:attrName>
                                        </p:attrNameLst>
                                      </p:cBhvr>
                                      <p:tavLst>
                                        <p:tav tm="0">
                                          <p:val>
                                            <p:fltVal val="0"/>
                                          </p:val>
                                        </p:tav>
                                        <p:tav tm="100000">
                                          <p:val>
                                            <p:strVal val="#ppt_w"/>
                                          </p:val>
                                        </p:tav>
                                      </p:tavLst>
                                    </p:anim>
                                    <p:anim calcmode="lin" valueType="num">
                                      <p:cBhvr>
                                        <p:cTn id="22" dur="500" fill="hold"/>
                                        <p:tgtEl>
                                          <p:spTgt spid="37"/>
                                        </p:tgtEl>
                                        <p:attrNameLst>
                                          <p:attrName>ppt_h</p:attrName>
                                        </p:attrNameLst>
                                      </p:cBhvr>
                                      <p:tavLst>
                                        <p:tav tm="0">
                                          <p:val>
                                            <p:fltVal val="0"/>
                                          </p:val>
                                        </p:tav>
                                        <p:tav tm="100000">
                                          <p:val>
                                            <p:strVal val="#ppt_h"/>
                                          </p:val>
                                        </p:tav>
                                      </p:tavLst>
                                    </p:anim>
                                    <p:animEffect transition="in" filter="fade">
                                      <p:cBhvr>
                                        <p:cTn id="2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uild="allAtOnce"/>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a:stretch>
        </a:blipFill>
        <a:effectLst/>
      </p:bgPr>
    </p:bg>
    <p:spTree>
      <p:nvGrpSpPr>
        <p:cNvPr id="1" name=""/>
        <p:cNvGrpSpPr/>
        <p:nvPr/>
      </p:nvGrpSpPr>
      <p:grpSpPr>
        <a:xfrm>
          <a:off x="0" y="0"/>
          <a:ext cx="0" cy="0"/>
          <a:chOff x="0" y="0"/>
          <a:chExt cx="0" cy="0"/>
        </a:xfrm>
      </p:grpSpPr>
      <p:sp>
        <p:nvSpPr>
          <p:cNvPr id="8" name="矩形 20"/>
          <p:cNvSpPr/>
          <p:nvPr/>
        </p:nvSpPr>
        <p:spPr>
          <a:xfrm>
            <a:off x="3257547" y="4520006"/>
            <a:ext cx="6600825" cy="438555"/>
          </a:xfrm>
          <a:prstGeom prst="rect">
            <a:avLst/>
          </a:prstGeom>
        </p:spPr>
        <p:txBody>
          <a:bodyPr wrap="square" lIns="68554" tIns="34277" rIns="68554" bIns="34277">
            <a:spAutoFit/>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just"/>
            <a:r>
              <a:rPr lang="en-US" sz="2400" b="1" i="1" dirty="0" err="1">
                <a:solidFill>
                  <a:srgbClr val="FF0000"/>
                </a:solidFill>
                <a:latin typeface="Times New Roman" pitchFamily="18" charset="0"/>
                <a:cs typeface="Times New Roman" pitchFamily="18" charset="0"/>
              </a:rPr>
              <a:t>Em</a:t>
            </a:r>
            <a:r>
              <a:rPr lang="en-US" sz="2400" b="1" i="1" dirty="0">
                <a:solidFill>
                  <a:srgbClr val="FF0000"/>
                </a:solidFill>
                <a:latin typeface="Times New Roman" pitchFamily="18" charset="0"/>
                <a:cs typeface="Times New Roman" pitchFamily="18" charset="0"/>
              </a:rPr>
              <a:t> </a:t>
            </a:r>
            <a:r>
              <a:rPr lang="vi-VN" sz="2400" b="1" i="1" dirty="0">
                <a:solidFill>
                  <a:srgbClr val="FF0000"/>
                </a:solidFill>
                <a:latin typeface="Times New Roman" pitchFamily="18" charset="0"/>
                <a:cs typeface="Times New Roman" pitchFamily="18" charset="0"/>
              </a:rPr>
              <a:t>có thể</a:t>
            </a:r>
            <a:r>
              <a:rPr lang="en-US" sz="2400" b="1" i="1" dirty="0">
                <a:solidFill>
                  <a:srgbClr val="FF0000"/>
                </a:solidFill>
                <a:latin typeface="Times New Roman" pitchFamily="18" charset="0"/>
                <a:cs typeface="Times New Roman" pitchFamily="18" charset="0"/>
              </a:rPr>
              <a:t> </a:t>
            </a:r>
            <a:r>
              <a:rPr lang="vi-VN" sz="2400" b="1" i="1" dirty="0">
                <a:solidFill>
                  <a:srgbClr val="FF0000"/>
                </a:solidFill>
                <a:latin typeface="Times New Roman" pitchFamily="18" charset="0"/>
                <a:cs typeface="Times New Roman" pitchFamily="18" charset="0"/>
              </a:rPr>
              <a:t>nêu thêm các loại robot mà em biết?</a:t>
            </a:r>
            <a:endParaRPr lang="en-US" sz="2400" b="1" i="1" dirty="0">
              <a:solidFill>
                <a:srgbClr val="FF0000"/>
              </a:solidFill>
              <a:latin typeface="Times New Roman" pitchFamily="18" charset="0"/>
              <a:cs typeface="Times New Roman" pitchFamily="18" charset="0"/>
            </a:endParaRPr>
          </a:p>
        </p:txBody>
      </p:sp>
      <p:sp>
        <p:nvSpPr>
          <p:cNvPr id="9" name="AutoShape 3"/>
          <p:cNvSpPr>
            <a:spLocks noChangeAspect="1" noChangeArrowheads="1" noTextEdit="1"/>
          </p:cNvSpPr>
          <p:nvPr/>
        </p:nvSpPr>
        <p:spPr bwMode="auto">
          <a:xfrm>
            <a:off x="992984" y="1085854"/>
            <a:ext cx="2264569" cy="371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10" name="Freeform 9"/>
          <p:cNvSpPr>
            <a:spLocks/>
          </p:cNvSpPr>
          <p:nvPr/>
        </p:nvSpPr>
        <p:spPr bwMode="auto">
          <a:xfrm>
            <a:off x="1140620" y="1301354"/>
            <a:ext cx="1971675" cy="3286125"/>
          </a:xfrm>
          <a:custGeom>
            <a:avLst/>
            <a:gdLst>
              <a:gd name="T0" fmla="*/ 1131 w 1131"/>
              <a:gd name="T1" fmla="*/ 0 h 1887"/>
              <a:gd name="T2" fmla="*/ 0 w 1131"/>
              <a:gd name="T3" fmla="*/ 0 h 1887"/>
              <a:gd name="T4" fmla="*/ 0 w 1131"/>
              <a:gd name="T5" fmla="*/ 194 h 1887"/>
              <a:gd name="T6" fmla="*/ 460 w 1131"/>
              <a:gd name="T7" fmla="*/ 934 h 1887"/>
              <a:gd name="T8" fmla="*/ 460 w 1131"/>
              <a:gd name="T9" fmla="*/ 954 h 1887"/>
              <a:gd name="T10" fmla="*/ 0 w 1131"/>
              <a:gd name="T11" fmla="*/ 1694 h 1887"/>
              <a:gd name="T12" fmla="*/ 0 w 1131"/>
              <a:gd name="T13" fmla="*/ 1887 h 1887"/>
              <a:gd name="T14" fmla="*/ 1131 w 1131"/>
              <a:gd name="T15" fmla="*/ 1887 h 1887"/>
              <a:gd name="T16" fmla="*/ 1131 w 1131"/>
              <a:gd name="T17" fmla="*/ 1694 h 1887"/>
              <a:gd name="T18" fmla="*/ 671 w 1131"/>
              <a:gd name="T19" fmla="*/ 954 h 1887"/>
              <a:gd name="T20" fmla="*/ 671 w 1131"/>
              <a:gd name="T21" fmla="*/ 934 h 1887"/>
              <a:gd name="T22" fmla="*/ 1131 w 1131"/>
              <a:gd name="T23" fmla="*/ 194 h 1887"/>
              <a:gd name="T24" fmla="*/ 1131 w 1131"/>
              <a:gd name="T25" fmla="*/ 0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1" h="1887">
                <a:moveTo>
                  <a:pt x="1131" y="0"/>
                </a:moveTo>
                <a:cubicBezTo>
                  <a:pt x="0" y="0"/>
                  <a:pt x="0" y="0"/>
                  <a:pt x="0" y="0"/>
                </a:cubicBezTo>
                <a:cubicBezTo>
                  <a:pt x="0" y="194"/>
                  <a:pt x="0" y="194"/>
                  <a:pt x="0" y="194"/>
                </a:cubicBezTo>
                <a:cubicBezTo>
                  <a:pt x="0" y="675"/>
                  <a:pt x="297" y="865"/>
                  <a:pt x="460" y="934"/>
                </a:cubicBezTo>
                <a:cubicBezTo>
                  <a:pt x="469" y="937"/>
                  <a:pt x="469" y="950"/>
                  <a:pt x="460" y="954"/>
                </a:cubicBezTo>
                <a:cubicBezTo>
                  <a:pt x="297" y="1022"/>
                  <a:pt x="0" y="1212"/>
                  <a:pt x="0" y="1694"/>
                </a:cubicBezTo>
                <a:cubicBezTo>
                  <a:pt x="0" y="1887"/>
                  <a:pt x="0" y="1887"/>
                  <a:pt x="0" y="1887"/>
                </a:cubicBezTo>
                <a:cubicBezTo>
                  <a:pt x="1131" y="1887"/>
                  <a:pt x="1131" y="1887"/>
                  <a:pt x="1131" y="1887"/>
                </a:cubicBezTo>
                <a:cubicBezTo>
                  <a:pt x="1131" y="1694"/>
                  <a:pt x="1131" y="1694"/>
                  <a:pt x="1131" y="1694"/>
                </a:cubicBezTo>
                <a:cubicBezTo>
                  <a:pt x="1131" y="1212"/>
                  <a:pt x="834" y="1022"/>
                  <a:pt x="671" y="954"/>
                </a:cubicBezTo>
                <a:cubicBezTo>
                  <a:pt x="661" y="950"/>
                  <a:pt x="661" y="937"/>
                  <a:pt x="671" y="934"/>
                </a:cubicBezTo>
                <a:cubicBezTo>
                  <a:pt x="834" y="865"/>
                  <a:pt x="1131" y="675"/>
                  <a:pt x="1131" y="194"/>
                </a:cubicBezTo>
                <a:cubicBezTo>
                  <a:pt x="1131" y="0"/>
                  <a:pt x="1131" y="0"/>
                  <a:pt x="1131"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11" name="Freeform 10"/>
          <p:cNvSpPr>
            <a:spLocks/>
          </p:cNvSpPr>
          <p:nvPr/>
        </p:nvSpPr>
        <p:spPr bwMode="auto">
          <a:xfrm>
            <a:off x="994177" y="1087045"/>
            <a:ext cx="2264569" cy="214313"/>
          </a:xfrm>
          <a:custGeom>
            <a:avLst/>
            <a:gdLst>
              <a:gd name="T0" fmla="*/ 1262 w 1299"/>
              <a:gd name="T1" fmla="*/ 0 h 123"/>
              <a:gd name="T2" fmla="*/ 36 w 1299"/>
              <a:gd name="T3" fmla="*/ 0 h 123"/>
              <a:gd name="T4" fmla="*/ 0 w 1299"/>
              <a:gd name="T5" fmla="*/ 36 h 123"/>
              <a:gd name="T6" fmla="*/ 0 w 1299"/>
              <a:gd name="T7" fmla="*/ 86 h 123"/>
              <a:gd name="T8" fmla="*/ 36 w 1299"/>
              <a:gd name="T9" fmla="*/ 123 h 123"/>
              <a:gd name="T10" fmla="*/ 1262 w 1299"/>
              <a:gd name="T11" fmla="*/ 123 h 123"/>
              <a:gd name="T12" fmla="*/ 1299 w 1299"/>
              <a:gd name="T13" fmla="*/ 86 h 123"/>
              <a:gd name="T14" fmla="*/ 1299 w 1299"/>
              <a:gd name="T15" fmla="*/ 36 h 123"/>
              <a:gd name="T16" fmla="*/ 1262 w 1299"/>
              <a:gd name="T1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123">
                <a:moveTo>
                  <a:pt x="1262" y="0"/>
                </a:moveTo>
                <a:cubicBezTo>
                  <a:pt x="36" y="0"/>
                  <a:pt x="36" y="0"/>
                  <a:pt x="36" y="0"/>
                </a:cubicBezTo>
                <a:cubicBezTo>
                  <a:pt x="16" y="0"/>
                  <a:pt x="0" y="16"/>
                  <a:pt x="0" y="36"/>
                </a:cubicBezTo>
                <a:cubicBezTo>
                  <a:pt x="0" y="86"/>
                  <a:pt x="0" y="86"/>
                  <a:pt x="0" y="86"/>
                </a:cubicBezTo>
                <a:cubicBezTo>
                  <a:pt x="0" y="107"/>
                  <a:pt x="16" y="123"/>
                  <a:pt x="36" y="123"/>
                </a:cubicBezTo>
                <a:cubicBezTo>
                  <a:pt x="1262" y="123"/>
                  <a:pt x="1262" y="123"/>
                  <a:pt x="1262" y="123"/>
                </a:cubicBezTo>
                <a:cubicBezTo>
                  <a:pt x="1283" y="123"/>
                  <a:pt x="1299" y="107"/>
                  <a:pt x="1299" y="86"/>
                </a:cubicBezTo>
                <a:cubicBezTo>
                  <a:pt x="1299" y="36"/>
                  <a:pt x="1299" y="36"/>
                  <a:pt x="1299" y="36"/>
                </a:cubicBezTo>
                <a:cubicBezTo>
                  <a:pt x="1299" y="16"/>
                  <a:pt x="1283" y="0"/>
                  <a:pt x="126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sz="2100">
              <a:solidFill>
                <a:prstClr val="black"/>
              </a:solidFill>
              <a:latin typeface="Arial" panose="020B0604020202020204" pitchFamily="34" charset="0"/>
              <a:cs typeface="Arial" panose="020B0604020202020204" pitchFamily="34" charset="0"/>
            </a:endParaRPr>
          </a:p>
        </p:txBody>
      </p:sp>
      <p:sp>
        <p:nvSpPr>
          <p:cNvPr id="12" name="Freeform 11"/>
          <p:cNvSpPr>
            <a:spLocks/>
          </p:cNvSpPr>
          <p:nvPr/>
        </p:nvSpPr>
        <p:spPr bwMode="auto">
          <a:xfrm>
            <a:off x="994177" y="4587480"/>
            <a:ext cx="2264569" cy="216694"/>
          </a:xfrm>
          <a:custGeom>
            <a:avLst/>
            <a:gdLst>
              <a:gd name="T0" fmla="*/ 1262 w 1299"/>
              <a:gd name="T1" fmla="*/ 0 h 124"/>
              <a:gd name="T2" fmla="*/ 36 w 1299"/>
              <a:gd name="T3" fmla="*/ 0 h 124"/>
              <a:gd name="T4" fmla="*/ 0 w 1299"/>
              <a:gd name="T5" fmla="*/ 37 h 124"/>
              <a:gd name="T6" fmla="*/ 0 w 1299"/>
              <a:gd name="T7" fmla="*/ 87 h 124"/>
              <a:gd name="T8" fmla="*/ 36 w 1299"/>
              <a:gd name="T9" fmla="*/ 124 h 124"/>
              <a:gd name="T10" fmla="*/ 1262 w 1299"/>
              <a:gd name="T11" fmla="*/ 124 h 124"/>
              <a:gd name="T12" fmla="*/ 1299 w 1299"/>
              <a:gd name="T13" fmla="*/ 87 h 124"/>
              <a:gd name="T14" fmla="*/ 1299 w 1299"/>
              <a:gd name="T15" fmla="*/ 37 h 124"/>
              <a:gd name="T16" fmla="*/ 1262 w 1299"/>
              <a:gd name="T1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124">
                <a:moveTo>
                  <a:pt x="1262" y="0"/>
                </a:moveTo>
                <a:cubicBezTo>
                  <a:pt x="36" y="0"/>
                  <a:pt x="36" y="0"/>
                  <a:pt x="36" y="0"/>
                </a:cubicBezTo>
                <a:cubicBezTo>
                  <a:pt x="16" y="0"/>
                  <a:pt x="0" y="17"/>
                  <a:pt x="0" y="37"/>
                </a:cubicBezTo>
                <a:cubicBezTo>
                  <a:pt x="0" y="87"/>
                  <a:pt x="0" y="87"/>
                  <a:pt x="0" y="87"/>
                </a:cubicBezTo>
                <a:cubicBezTo>
                  <a:pt x="0" y="107"/>
                  <a:pt x="16" y="124"/>
                  <a:pt x="36" y="124"/>
                </a:cubicBezTo>
                <a:cubicBezTo>
                  <a:pt x="1262" y="124"/>
                  <a:pt x="1262" y="124"/>
                  <a:pt x="1262" y="124"/>
                </a:cubicBezTo>
                <a:cubicBezTo>
                  <a:pt x="1283" y="124"/>
                  <a:pt x="1299" y="107"/>
                  <a:pt x="1299" y="87"/>
                </a:cubicBezTo>
                <a:cubicBezTo>
                  <a:pt x="1299" y="37"/>
                  <a:pt x="1299" y="37"/>
                  <a:pt x="1299" y="37"/>
                </a:cubicBezTo>
                <a:cubicBezTo>
                  <a:pt x="1299" y="17"/>
                  <a:pt x="1283" y="0"/>
                  <a:pt x="126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13" name="Freeform 12"/>
          <p:cNvSpPr>
            <a:spLocks/>
          </p:cNvSpPr>
          <p:nvPr/>
        </p:nvSpPr>
        <p:spPr bwMode="auto">
          <a:xfrm>
            <a:off x="994177" y="4674395"/>
            <a:ext cx="2264569" cy="129779"/>
          </a:xfrm>
          <a:custGeom>
            <a:avLst/>
            <a:gdLst>
              <a:gd name="T0" fmla="*/ 1262 w 1299"/>
              <a:gd name="T1" fmla="*/ 36 h 74"/>
              <a:gd name="T2" fmla="*/ 36 w 1299"/>
              <a:gd name="T3" fmla="*/ 36 h 74"/>
              <a:gd name="T4" fmla="*/ 0 w 1299"/>
              <a:gd name="T5" fmla="*/ 0 h 74"/>
              <a:gd name="T6" fmla="*/ 0 w 1299"/>
              <a:gd name="T7" fmla="*/ 37 h 74"/>
              <a:gd name="T8" fmla="*/ 36 w 1299"/>
              <a:gd name="T9" fmla="*/ 74 h 74"/>
              <a:gd name="T10" fmla="*/ 1262 w 1299"/>
              <a:gd name="T11" fmla="*/ 74 h 74"/>
              <a:gd name="T12" fmla="*/ 1299 w 1299"/>
              <a:gd name="T13" fmla="*/ 37 h 74"/>
              <a:gd name="T14" fmla="*/ 1299 w 1299"/>
              <a:gd name="T15" fmla="*/ 0 h 74"/>
              <a:gd name="T16" fmla="*/ 1262 w 1299"/>
              <a:gd name="T17"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74">
                <a:moveTo>
                  <a:pt x="1262" y="36"/>
                </a:moveTo>
                <a:cubicBezTo>
                  <a:pt x="36" y="36"/>
                  <a:pt x="36" y="36"/>
                  <a:pt x="36" y="36"/>
                </a:cubicBezTo>
                <a:cubicBezTo>
                  <a:pt x="16" y="36"/>
                  <a:pt x="0" y="20"/>
                  <a:pt x="0" y="0"/>
                </a:cubicBezTo>
                <a:cubicBezTo>
                  <a:pt x="0" y="37"/>
                  <a:pt x="0" y="37"/>
                  <a:pt x="0" y="37"/>
                </a:cubicBezTo>
                <a:cubicBezTo>
                  <a:pt x="0" y="57"/>
                  <a:pt x="16" y="74"/>
                  <a:pt x="36" y="74"/>
                </a:cubicBezTo>
                <a:cubicBezTo>
                  <a:pt x="1262" y="74"/>
                  <a:pt x="1262" y="74"/>
                  <a:pt x="1262" y="74"/>
                </a:cubicBezTo>
                <a:cubicBezTo>
                  <a:pt x="1283" y="74"/>
                  <a:pt x="1299" y="57"/>
                  <a:pt x="1299" y="37"/>
                </a:cubicBezTo>
                <a:cubicBezTo>
                  <a:pt x="1299" y="0"/>
                  <a:pt x="1299" y="0"/>
                  <a:pt x="1299" y="0"/>
                </a:cubicBezTo>
                <a:cubicBezTo>
                  <a:pt x="1299" y="20"/>
                  <a:pt x="1283" y="36"/>
                  <a:pt x="1262" y="36"/>
                </a:cubicBezTo>
                <a:close/>
              </a:path>
            </a:pathLst>
          </a:custGeom>
          <a:solidFill>
            <a:srgbClr val="855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14" name="top sand"/>
          <p:cNvSpPr>
            <a:spLocks/>
          </p:cNvSpPr>
          <p:nvPr/>
        </p:nvSpPr>
        <p:spPr bwMode="auto">
          <a:xfrm>
            <a:off x="1228726" y="1787133"/>
            <a:ext cx="1796654" cy="1121569"/>
          </a:xfrm>
          <a:custGeom>
            <a:avLst/>
            <a:gdLst>
              <a:gd name="T0" fmla="*/ 22 w 1031"/>
              <a:gd name="T1" fmla="*/ 4 h 644"/>
              <a:gd name="T2" fmla="*/ 1 w 1031"/>
              <a:gd name="T3" fmla="*/ 21 h 644"/>
              <a:gd name="T4" fmla="*/ 78 w 1031"/>
              <a:gd name="T5" fmla="*/ 295 h 644"/>
              <a:gd name="T6" fmla="*/ 259 w 1031"/>
              <a:gd name="T7" fmla="*/ 515 h 644"/>
              <a:gd name="T8" fmla="*/ 516 w 1031"/>
              <a:gd name="T9" fmla="*/ 644 h 644"/>
              <a:gd name="T10" fmla="*/ 769 w 1031"/>
              <a:gd name="T11" fmla="*/ 518 h 644"/>
              <a:gd name="T12" fmla="*/ 952 w 1031"/>
              <a:gd name="T13" fmla="*/ 297 h 644"/>
              <a:gd name="T14" fmla="*/ 1030 w 1031"/>
              <a:gd name="T15" fmla="*/ 21 h 644"/>
              <a:gd name="T16" fmla="*/ 1009 w 1031"/>
              <a:gd name="T17" fmla="*/ 4 h 644"/>
              <a:gd name="T18" fmla="*/ 661 w 1031"/>
              <a:gd name="T19" fmla="*/ 118 h 644"/>
              <a:gd name="T20" fmla="*/ 370 w 1031"/>
              <a:gd name="T21" fmla="*/ 118 h 644"/>
              <a:gd name="T22" fmla="*/ 22 w 1031"/>
              <a:gd name="T23" fmla="*/ 4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1" h="644">
                <a:moveTo>
                  <a:pt x="22" y="4"/>
                </a:moveTo>
                <a:cubicBezTo>
                  <a:pt x="11" y="0"/>
                  <a:pt x="0" y="10"/>
                  <a:pt x="1" y="21"/>
                </a:cubicBezTo>
                <a:cubicBezTo>
                  <a:pt x="11" y="122"/>
                  <a:pt x="37" y="214"/>
                  <a:pt x="78" y="295"/>
                </a:cubicBezTo>
                <a:cubicBezTo>
                  <a:pt x="122" y="381"/>
                  <a:pt x="182" y="455"/>
                  <a:pt x="259" y="515"/>
                </a:cubicBezTo>
                <a:cubicBezTo>
                  <a:pt x="370" y="603"/>
                  <a:pt x="483" y="636"/>
                  <a:pt x="516" y="644"/>
                </a:cubicBezTo>
                <a:cubicBezTo>
                  <a:pt x="548" y="636"/>
                  <a:pt x="658" y="604"/>
                  <a:pt x="769" y="518"/>
                </a:cubicBezTo>
                <a:cubicBezTo>
                  <a:pt x="846" y="458"/>
                  <a:pt x="908" y="384"/>
                  <a:pt x="952" y="297"/>
                </a:cubicBezTo>
                <a:cubicBezTo>
                  <a:pt x="993" y="216"/>
                  <a:pt x="1019" y="123"/>
                  <a:pt x="1030" y="21"/>
                </a:cubicBezTo>
                <a:cubicBezTo>
                  <a:pt x="1031" y="10"/>
                  <a:pt x="1020" y="0"/>
                  <a:pt x="1009" y="4"/>
                </a:cubicBezTo>
                <a:cubicBezTo>
                  <a:pt x="661" y="118"/>
                  <a:pt x="661" y="118"/>
                  <a:pt x="661" y="118"/>
                </a:cubicBezTo>
                <a:cubicBezTo>
                  <a:pt x="566" y="149"/>
                  <a:pt x="465" y="149"/>
                  <a:pt x="370" y="118"/>
                </a:cubicBezTo>
                <a:lnTo>
                  <a:pt x="22" y="4"/>
                </a:lnTo>
                <a:close/>
              </a:path>
            </a:pathLst>
          </a:custGeom>
          <a:solidFill>
            <a:srgbClr val="EDC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15" name="bottom sand"/>
          <p:cNvSpPr>
            <a:spLocks/>
          </p:cNvSpPr>
          <p:nvPr/>
        </p:nvSpPr>
        <p:spPr bwMode="auto">
          <a:xfrm>
            <a:off x="1219201" y="3793336"/>
            <a:ext cx="1813322" cy="794147"/>
          </a:xfrm>
          <a:custGeom>
            <a:avLst/>
            <a:gdLst>
              <a:gd name="T0" fmla="*/ 0 w 1523"/>
              <a:gd name="T1" fmla="*/ 667 h 667"/>
              <a:gd name="T2" fmla="*/ 763 w 1523"/>
              <a:gd name="T3" fmla="*/ 0 h 667"/>
              <a:gd name="T4" fmla="*/ 1523 w 1523"/>
              <a:gd name="T5" fmla="*/ 667 h 667"/>
              <a:gd name="T6" fmla="*/ 0 w 1523"/>
              <a:gd name="T7" fmla="*/ 667 h 667"/>
            </a:gdLst>
            <a:ahLst/>
            <a:cxnLst>
              <a:cxn ang="0">
                <a:pos x="T0" y="T1"/>
              </a:cxn>
              <a:cxn ang="0">
                <a:pos x="T2" y="T3"/>
              </a:cxn>
              <a:cxn ang="0">
                <a:pos x="T4" y="T5"/>
              </a:cxn>
              <a:cxn ang="0">
                <a:pos x="T6" y="T7"/>
              </a:cxn>
            </a:cxnLst>
            <a:rect l="0" t="0" r="r" b="b"/>
            <a:pathLst>
              <a:path w="1523" h="667">
                <a:moveTo>
                  <a:pt x="0" y="667"/>
                </a:moveTo>
                <a:lnTo>
                  <a:pt x="763" y="0"/>
                </a:lnTo>
                <a:lnTo>
                  <a:pt x="1523" y="667"/>
                </a:lnTo>
                <a:lnTo>
                  <a:pt x="0" y="667"/>
                </a:lnTo>
                <a:close/>
              </a:path>
            </a:pathLst>
          </a:custGeom>
          <a:solidFill>
            <a:srgbClr val="EDC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16" name="straight connector"/>
          <p:cNvSpPr>
            <a:spLocks noChangeArrowheads="1"/>
          </p:cNvSpPr>
          <p:nvPr/>
        </p:nvSpPr>
        <p:spPr bwMode="auto">
          <a:xfrm>
            <a:off x="2094312" y="2891437"/>
            <a:ext cx="65485" cy="1694855"/>
          </a:xfrm>
          <a:prstGeom prst="rect">
            <a:avLst/>
          </a:prstGeom>
          <a:solidFill>
            <a:srgbClr val="EDCD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grpSp>
        <p:nvGrpSpPr>
          <p:cNvPr id="17" name="button: start timer"/>
          <p:cNvGrpSpPr/>
          <p:nvPr/>
        </p:nvGrpSpPr>
        <p:grpSpPr>
          <a:xfrm>
            <a:off x="1134004" y="139395"/>
            <a:ext cx="1977629" cy="599972"/>
            <a:chOff x="1332706" y="185859"/>
            <a:chExt cx="2636838" cy="799962"/>
          </a:xfrm>
        </p:grpSpPr>
        <p:sp>
          <p:nvSpPr>
            <p:cNvPr id="18" name="Rounded Rectangle 17"/>
            <p:cNvSpPr/>
            <p:nvPr/>
          </p:nvSpPr>
          <p:spPr>
            <a:xfrm>
              <a:off x="1332706" y="288262"/>
              <a:ext cx="2636838" cy="697559"/>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6"/>
              <a:endParaRPr lang="en-GB" sz="2100" dirty="0">
                <a:solidFill>
                  <a:prstClr val="white"/>
                </a:solidFill>
                <a:latin typeface="Arial" panose="020B0604020202020204" pitchFamily="34" charset="0"/>
                <a:cs typeface="Arial" panose="020B0604020202020204" pitchFamily="34" charset="0"/>
              </a:endParaRPr>
            </a:p>
          </p:txBody>
        </p:sp>
        <p:sp>
          <p:nvSpPr>
            <p:cNvPr id="19" name="Rounded Rectangle 18"/>
            <p:cNvSpPr/>
            <p:nvPr/>
          </p:nvSpPr>
          <p:spPr>
            <a:xfrm>
              <a:off x="1332706" y="185859"/>
              <a:ext cx="2636838" cy="697558"/>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6"/>
              <a:r>
                <a:rPr lang="en-GB" sz="1900" b="1">
                  <a:solidFill>
                    <a:prstClr val="white"/>
                  </a:solidFill>
                  <a:latin typeface="Times New Roman" pitchFamily="18" charset="0"/>
                  <a:cs typeface="Times New Roman" pitchFamily="18" charset="0"/>
                </a:rPr>
                <a:t>BẮT ĐẦU </a:t>
              </a:r>
            </a:p>
            <a:p>
              <a:pPr algn="ctr" defTabSz="685716"/>
              <a:r>
                <a:rPr lang="en-GB" sz="1900" b="1">
                  <a:solidFill>
                    <a:prstClr val="white"/>
                  </a:solidFill>
                  <a:latin typeface="Times New Roman" pitchFamily="18" charset="0"/>
                  <a:cs typeface="Times New Roman" pitchFamily="18" charset="0"/>
                </a:rPr>
                <a:t>TÍNH GIỜ</a:t>
              </a:r>
              <a:endParaRPr lang="en-GB" sz="1900" b="1" dirty="0">
                <a:solidFill>
                  <a:prstClr val="white"/>
                </a:solidFill>
                <a:latin typeface="Times New Roman" pitchFamily="18" charset="0"/>
                <a:cs typeface="Times New Roman" pitchFamily="18" charset="0"/>
              </a:endParaRPr>
            </a:p>
          </p:txBody>
        </p:sp>
      </p:grpSp>
      <p:grpSp>
        <p:nvGrpSpPr>
          <p:cNvPr id="20" name="times up"/>
          <p:cNvGrpSpPr/>
          <p:nvPr/>
        </p:nvGrpSpPr>
        <p:grpSpPr>
          <a:xfrm>
            <a:off x="1134002" y="124556"/>
            <a:ext cx="1984246" cy="586032"/>
            <a:chOff x="8529725" y="1845819"/>
            <a:chExt cx="2645661" cy="781376"/>
          </a:xfrm>
        </p:grpSpPr>
        <p:sp>
          <p:nvSpPr>
            <p:cNvPr id="21" name="Rounded Rectangle 20"/>
            <p:cNvSpPr/>
            <p:nvPr/>
          </p:nvSpPr>
          <p:spPr>
            <a:xfrm>
              <a:off x="8538548" y="1929636"/>
              <a:ext cx="2636838" cy="697559"/>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6"/>
              <a:endParaRPr lang="en-GB" sz="2100" dirty="0">
                <a:solidFill>
                  <a:prstClr val="white"/>
                </a:solidFill>
                <a:latin typeface="Arial" panose="020B0604020202020204" pitchFamily="34" charset="0"/>
                <a:cs typeface="Arial" panose="020B0604020202020204" pitchFamily="34" charset="0"/>
              </a:endParaRPr>
            </a:p>
          </p:txBody>
        </p:sp>
        <p:sp>
          <p:nvSpPr>
            <p:cNvPr id="22" name="Rounded Rectangle 21"/>
            <p:cNvSpPr/>
            <p:nvPr/>
          </p:nvSpPr>
          <p:spPr>
            <a:xfrm>
              <a:off x="8529725" y="1845819"/>
              <a:ext cx="2636838" cy="69755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6"/>
              <a:r>
                <a:rPr lang="en-GB" sz="2100" b="1">
                  <a:solidFill>
                    <a:prstClr val="white"/>
                  </a:solidFill>
                  <a:latin typeface="Times New Roman" pitchFamily="18" charset="0"/>
                  <a:cs typeface="Times New Roman" pitchFamily="18" charset="0"/>
                </a:rPr>
                <a:t>HẾT GIỜ RỒI</a:t>
              </a:r>
              <a:endParaRPr lang="en-GB" sz="2100" b="1" dirty="0">
                <a:solidFill>
                  <a:prstClr val="white"/>
                </a:solidFill>
                <a:latin typeface="Times New Roman" pitchFamily="18" charset="0"/>
                <a:cs typeface="Times New Roman" pitchFamily="18" charset="0"/>
              </a:endParaRPr>
            </a:p>
          </p:txBody>
        </p:sp>
      </p:grpSp>
      <p:sp>
        <p:nvSpPr>
          <p:cNvPr id="23" name="TextBox 22">
            <a:extLst>
              <a:ext uri="{FF2B5EF4-FFF2-40B4-BE49-F238E27FC236}">
                <a16:creationId xmlns:a16="http://schemas.microsoft.com/office/drawing/2014/main" id="{697F8153-8496-4443-A258-B4728722B5C5}"/>
              </a:ext>
            </a:extLst>
          </p:cNvPr>
          <p:cNvSpPr txBox="1"/>
          <p:nvPr/>
        </p:nvSpPr>
        <p:spPr>
          <a:xfrm>
            <a:off x="3649410" y="216197"/>
            <a:ext cx="4883727" cy="377018"/>
          </a:xfrm>
          <a:prstGeom prst="rect">
            <a:avLst/>
          </a:prstGeom>
          <a:noFill/>
        </p:spPr>
        <p:txBody>
          <a:bodyPr wrap="square" lIns="68573" tIns="34286" rIns="68573" bIns="34286" rtlCol="0">
            <a:spAutoFit/>
          </a:bodyPr>
          <a:lstStyle/>
          <a:p>
            <a:pPr algn="ctr" defTabSz="685716"/>
            <a:r>
              <a:rPr lang="en-GB" sz="2000" b="1" i="1" dirty="0" err="1">
                <a:solidFill>
                  <a:srgbClr val="FF0000"/>
                </a:solidFill>
                <a:latin typeface="Times New Roman" pitchFamily="18" charset="0"/>
                <a:cs typeface="Times New Roman" pitchFamily="18" charset="0"/>
              </a:rPr>
              <a:t>Thời</a:t>
            </a:r>
            <a:r>
              <a:rPr lang="en-GB" sz="2000" b="1" i="1" dirty="0">
                <a:solidFill>
                  <a:srgbClr val="FF0000"/>
                </a:solidFill>
                <a:latin typeface="Times New Roman" pitchFamily="18" charset="0"/>
                <a:cs typeface="Times New Roman" pitchFamily="18" charset="0"/>
              </a:rPr>
              <a:t> </a:t>
            </a:r>
            <a:r>
              <a:rPr lang="en-GB" sz="2000" b="1" i="1" dirty="0" err="1">
                <a:solidFill>
                  <a:srgbClr val="FF0000"/>
                </a:solidFill>
                <a:latin typeface="Times New Roman" pitchFamily="18" charset="0"/>
                <a:cs typeface="Times New Roman" pitchFamily="18" charset="0"/>
              </a:rPr>
              <a:t>gian</a:t>
            </a:r>
            <a:r>
              <a:rPr lang="en-GB" sz="2000" b="1" i="1" dirty="0">
                <a:solidFill>
                  <a:srgbClr val="FF0000"/>
                </a:solidFill>
                <a:latin typeface="Times New Roman" pitchFamily="18" charset="0"/>
                <a:cs typeface="Times New Roman" pitchFamily="18" charset="0"/>
              </a:rPr>
              <a:t> </a:t>
            </a:r>
            <a:r>
              <a:rPr lang="en-GB" sz="2000" b="1" i="1" dirty="0" err="1">
                <a:solidFill>
                  <a:srgbClr val="FF0000"/>
                </a:solidFill>
                <a:latin typeface="Times New Roman" pitchFamily="18" charset="0"/>
                <a:cs typeface="Times New Roman" pitchFamily="18" charset="0"/>
              </a:rPr>
              <a:t>thảo</a:t>
            </a:r>
            <a:r>
              <a:rPr lang="en-GB" sz="2000" b="1" i="1" dirty="0">
                <a:solidFill>
                  <a:srgbClr val="FF0000"/>
                </a:solidFill>
                <a:latin typeface="Times New Roman" pitchFamily="18" charset="0"/>
                <a:cs typeface="Times New Roman" pitchFamily="18" charset="0"/>
              </a:rPr>
              <a:t> </a:t>
            </a:r>
            <a:r>
              <a:rPr lang="en-GB" sz="2000" b="1" i="1" dirty="0" err="1">
                <a:solidFill>
                  <a:srgbClr val="FF0000"/>
                </a:solidFill>
                <a:latin typeface="Times New Roman" pitchFamily="18" charset="0"/>
                <a:cs typeface="Times New Roman" pitchFamily="18" charset="0"/>
              </a:rPr>
              <a:t>luận</a:t>
            </a:r>
            <a:r>
              <a:rPr lang="en-GB" sz="2000" b="1" i="1" dirty="0">
                <a:solidFill>
                  <a:srgbClr val="FF0000"/>
                </a:solidFill>
                <a:latin typeface="Times New Roman" pitchFamily="18" charset="0"/>
                <a:cs typeface="Times New Roman" pitchFamily="18" charset="0"/>
              </a:rPr>
              <a:t>: 2 </a:t>
            </a:r>
            <a:r>
              <a:rPr lang="en-GB" sz="2000" b="1" i="1" dirty="0" err="1">
                <a:solidFill>
                  <a:srgbClr val="FF0000"/>
                </a:solidFill>
                <a:latin typeface="Times New Roman" pitchFamily="18" charset="0"/>
                <a:cs typeface="Times New Roman" pitchFamily="18" charset="0"/>
              </a:rPr>
              <a:t>phút</a:t>
            </a:r>
            <a:endParaRPr lang="en-GB" sz="3600" b="1" i="1" dirty="0">
              <a:solidFill>
                <a:srgbClr val="FF0000"/>
              </a:solidFill>
              <a:latin typeface="Times New Roman" pitchFamily="18" charset="0"/>
              <a:cs typeface="Times New Roman" pitchFamily="18" charset="0"/>
            </a:endParaRPr>
          </a:p>
        </p:txBody>
      </p:sp>
      <p:pic>
        <p:nvPicPr>
          <p:cNvPr id="2" name="Dong-ho-dem-nguoc-2-phut-www_nhacchuongvui_com.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246043" y="216197"/>
            <a:ext cx="609600" cy="609600"/>
          </a:xfrm>
          <a:prstGeom prst="rect">
            <a:avLst/>
          </a:prstGeom>
        </p:spPr>
      </p:pic>
      <p:pic>
        <p:nvPicPr>
          <p:cNvPr id="4" name="Picture 3"/>
          <p:cNvPicPr>
            <a:picLocks noChangeAspect="1"/>
          </p:cNvPicPr>
          <p:nvPr/>
        </p:nvPicPr>
        <p:blipFill>
          <a:blip r:embed="rId7">
            <a:extLst>
              <a:ext uri="{BEBA8EAE-BF5A-486C-A8C5-ECC9F3942E4B}">
                <a14:imgProps xmlns:a14="http://schemas.microsoft.com/office/drawing/2010/main">
                  <a14:imgLayer r:embed="rId8">
                    <a14:imgEffect>
                      <a14:backgroundRemoval t="9524" b="89881" l="0" r="97638"/>
                    </a14:imgEffect>
                  </a14:imgLayer>
                </a14:imgProps>
              </a:ext>
            </a:extLst>
          </a:blip>
          <a:stretch>
            <a:fillRect/>
          </a:stretch>
        </p:blipFill>
        <p:spPr>
          <a:xfrm>
            <a:off x="3788715" y="415782"/>
            <a:ext cx="1013084" cy="1340143"/>
          </a:xfrm>
          <a:prstGeom prst="rect">
            <a:avLst/>
          </a:prstGeom>
        </p:spPr>
      </p:pic>
      <p:sp>
        <p:nvSpPr>
          <p:cNvPr id="5" name="Flowchart: Decision 4"/>
          <p:cNvSpPr/>
          <p:nvPr/>
        </p:nvSpPr>
        <p:spPr>
          <a:xfrm>
            <a:off x="5626574" y="990233"/>
            <a:ext cx="1685925" cy="521494"/>
          </a:xfrm>
          <a:prstGeom prst="flowChartDecisi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vi-VN" dirty="0"/>
              <a:t>Robot hút bụi</a:t>
            </a:r>
            <a:endParaRPr lang="en-US" dirty="0"/>
          </a:p>
        </p:txBody>
      </p:sp>
      <p:pic>
        <p:nvPicPr>
          <p:cNvPr id="6" name="Picture 5"/>
          <p:cNvPicPr>
            <a:picLocks noChangeAspect="1"/>
          </p:cNvPicPr>
          <p:nvPr/>
        </p:nvPicPr>
        <p:blipFill>
          <a:blip r:embed="rId9"/>
          <a:stretch>
            <a:fillRect/>
          </a:stretch>
        </p:blipFill>
        <p:spPr>
          <a:xfrm>
            <a:off x="3598826" y="1738515"/>
            <a:ext cx="1455174" cy="1205512"/>
          </a:xfrm>
          <a:prstGeom prst="rect">
            <a:avLst/>
          </a:prstGeom>
          <a:ln>
            <a:noFill/>
          </a:ln>
          <a:effectLst>
            <a:softEdge rad="112500"/>
          </a:effectLst>
        </p:spPr>
      </p:pic>
      <p:sp>
        <p:nvSpPr>
          <p:cNvPr id="24" name="Flowchart: Decision 23"/>
          <p:cNvSpPr/>
          <p:nvPr/>
        </p:nvSpPr>
        <p:spPr>
          <a:xfrm>
            <a:off x="5395274" y="2031185"/>
            <a:ext cx="2148526" cy="521494"/>
          </a:xfrm>
          <a:prstGeom prst="flowChartDecisi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vi-VN" dirty="0"/>
              <a:t>Robot vận chuyển</a:t>
            </a:r>
            <a:endParaRPr lang="en-US" dirty="0"/>
          </a:p>
        </p:txBody>
      </p:sp>
      <p:pic>
        <p:nvPicPr>
          <p:cNvPr id="7" name="Picture 6"/>
          <p:cNvPicPr>
            <a:picLocks noChangeAspect="1"/>
          </p:cNvPicPr>
          <p:nvPr/>
        </p:nvPicPr>
        <p:blipFill>
          <a:blip r:embed="rId10"/>
          <a:stretch>
            <a:fillRect/>
          </a:stretch>
        </p:blipFill>
        <p:spPr>
          <a:xfrm>
            <a:off x="3649410" y="3216980"/>
            <a:ext cx="1287945" cy="1152711"/>
          </a:xfrm>
          <a:prstGeom prst="rect">
            <a:avLst/>
          </a:prstGeom>
          <a:ln>
            <a:noFill/>
          </a:ln>
          <a:effectLst>
            <a:softEdge rad="112500"/>
          </a:effectLst>
        </p:spPr>
      </p:pic>
      <p:sp>
        <p:nvSpPr>
          <p:cNvPr id="25" name="Flowchart: Decision 24"/>
          <p:cNvSpPr/>
          <p:nvPr/>
        </p:nvSpPr>
        <p:spPr>
          <a:xfrm>
            <a:off x="4900604" y="3729902"/>
            <a:ext cx="3137863" cy="521494"/>
          </a:xfrm>
          <a:prstGeom prst="flowChartDecision">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vi-VN" dirty="0"/>
              <a:t>Robot giúp người qua đường</a:t>
            </a:r>
            <a:endParaRPr lang="en-US" dirty="0"/>
          </a:p>
        </p:txBody>
      </p:sp>
    </p:spTree>
    <p:extLst>
      <p:ext uri="{BB962C8B-B14F-4D97-AF65-F5344CB8AC3E}">
        <p14:creationId xmlns:p14="http://schemas.microsoft.com/office/powerpoint/2010/main" val="3353339018"/>
      </p:ext>
    </p:extLst>
  </p:cSld>
  <p:clrMapOvr>
    <a:masterClrMapping/>
  </p:clrMapOvr>
  <p:transition spd="med">
    <p:push dir="r"/>
  </p:transition>
  <p:timing>
    <p:tnLst>
      <p:par>
        <p:cTn id="1" dur="indefinite" restart="never" nodeType="tmRoot">
          <p:childTnLst>
            <p:seq concurrent="1" nextAc="seek">
              <p:cTn id="2" restart="whenNotActive" fill="hold" evtFilter="cancelBubble" nodeType="interactiveSeq">
                <p:stCondLst>
                  <p:cond evt="onClick" delay="0">
                    <p:tgtEl>
                      <p:spTgt spid="17"/>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22" presetClass="exit" presetSubtype="1" fill="hold" grpId="0" nodeType="withEffect">
                                  <p:stCondLst>
                                    <p:cond delay="0"/>
                                  </p:stCondLst>
                                  <p:childTnLst>
                                    <p:animEffect transition="out" filter="wipe(up)">
                                      <p:cBhvr>
                                        <p:cTn id="9" dur="120000"/>
                                        <p:tgtEl>
                                          <p:spTgt spid="14"/>
                                        </p:tgtEl>
                                      </p:cBhvr>
                                    </p:animEffect>
                                    <p:set>
                                      <p:cBhvr>
                                        <p:cTn id="10" dur="1" fill="hold">
                                          <p:stCondLst>
                                            <p:cond delay="119999"/>
                                          </p:stCondLst>
                                        </p:cTn>
                                        <p:tgtEl>
                                          <p:spTgt spid="14"/>
                                        </p:tgtEl>
                                        <p:attrNameLst>
                                          <p:attrName>style.visibility</p:attrName>
                                        </p:attrNameLst>
                                      </p:cBhvr>
                                      <p:to>
                                        <p:strVal val="hidden"/>
                                      </p:to>
                                    </p:set>
                                  </p:childTnLst>
                                </p:cTn>
                              </p:par>
                              <p:par>
                                <p:cTn id="11" presetID="22" presetClass="entr" presetSubtype="4" fill="hold" grpId="0" nodeType="withEffect">
                                  <p:stCondLst>
                                    <p:cond delay="0"/>
                                  </p:stCondLst>
                                  <p:childTnLst>
                                    <p:set>
                                      <p:cBhvr>
                                        <p:cTn id="12" dur="1" fill="hold">
                                          <p:stCondLst>
                                            <p:cond delay="0"/>
                                          </p:stCondLst>
                                        </p:cTn>
                                        <p:tgtEl>
                                          <p:spTgt spid="15"/>
                                        </p:tgtEl>
                                        <p:attrNameLst>
                                          <p:attrName>style.visibility</p:attrName>
                                        </p:attrNameLst>
                                      </p:cBhvr>
                                      <p:to>
                                        <p:strVal val="visible"/>
                                      </p:to>
                                    </p:set>
                                    <p:animEffect transition="in" filter="wipe(down)">
                                      <p:cBhvr>
                                        <p:cTn id="13" dur="120000"/>
                                        <p:tgtEl>
                                          <p:spTgt spid="15"/>
                                        </p:tgtEl>
                                      </p:cBhvr>
                                    </p:animEffect>
                                  </p:childTnLst>
                                </p:cTn>
                              </p:par>
                            </p:childTnLst>
                          </p:cTn>
                        </p:par>
                        <p:par>
                          <p:cTn id="14" fill="hold">
                            <p:stCondLst>
                              <p:cond delay="120000"/>
                            </p:stCondLst>
                            <p:childTnLst>
                              <p:par>
                                <p:cTn id="15" presetID="22" presetClass="exit" presetSubtype="1" fill="hold" grpId="1" nodeType="afterEffect">
                                  <p:stCondLst>
                                    <p:cond delay="0"/>
                                  </p:stCondLst>
                                  <p:childTnLst>
                                    <p:animEffect transition="out" filter="wipe(up)">
                                      <p:cBhvr>
                                        <p:cTn id="16" dur="500"/>
                                        <p:tgtEl>
                                          <p:spTgt spid="16"/>
                                        </p:tgtEl>
                                      </p:cBhvr>
                                    </p:animEffect>
                                    <p:set>
                                      <p:cBhvr>
                                        <p:cTn id="17" dur="1" fill="hold">
                                          <p:stCondLst>
                                            <p:cond delay="499"/>
                                          </p:stCondLst>
                                        </p:cTn>
                                        <p:tgtEl>
                                          <p:spTgt spid="16"/>
                                        </p:tgtEl>
                                        <p:attrNameLst>
                                          <p:attrName>style.visibility</p:attrName>
                                        </p:attrNameLst>
                                      </p:cBhvr>
                                      <p:to>
                                        <p:strVal val="hidden"/>
                                      </p:to>
                                    </p:set>
                                  </p:childTnLst>
                                </p:cTn>
                              </p:par>
                              <p:par>
                                <p:cTn id="18" presetID="53" presetClass="entr" presetSubtype="16"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p:cTn id="20" dur="500" fill="hold"/>
                                        <p:tgtEl>
                                          <p:spTgt spid="20"/>
                                        </p:tgtEl>
                                        <p:attrNameLst>
                                          <p:attrName>ppt_w</p:attrName>
                                        </p:attrNameLst>
                                      </p:cBhvr>
                                      <p:tavLst>
                                        <p:tav tm="0">
                                          <p:val>
                                            <p:fltVal val="0"/>
                                          </p:val>
                                        </p:tav>
                                        <p:tav tm="100000">
                                          <p:val>
                                            <p:strVal val="#ppt_w"/>
                                          </p:val>
                                        </p:tav>
                                      </p:tavLst>
                                    </p:anim>
                                    <p:anim calcmode="lin" valueType="num">
                                      <p:cBhvr>
                                        <p:cTn id="21" dur="500" fill="hold"/>
                                        <p:tgtEl>
                                          <p:spTgt spid="20"/>
                                        </p:tgtEl>
                                        <p:attrNameLst>
                                          <p:attrName>ppt_h</p:attrName>
                                        </p:attrNameLst>
                                      </p:cBhvr>
                                      <p:tavLst>
                                        <p:tav tm="0">
                                          <p:val>
                                            <p:fltVal val="0"/>
                                          </p:val>
                                        </p:tav>
                                        <p:tav tm="100000">
                                          <p:val>
                                            <p:strVal val="#ppt_h"/>
                                          </p:val>
                                        </p:tav>
                                      </p:tavLst>
                                    </p:anim>
                                    <p:animEffect transition="in" filter="fade">
                                      <p:cBhvr>
                                        <p:cTn id="22" dur="500"/>
                                        <p:tgtEl>
                                          <p:spTgt spid="20"/>
                                        </p:tgtEl>
                                      </p:cBhvr>
                                    </p:animEffect>
                                  </p:childTnLst>
                                  <p:subTnLst>
                                    <p:audio>
                                      <p:cMediaNode>
                                        <p:cTn display="0" masterRel="sameClick">
                                          <p:stCondLst>
                                            <p:cond evt="begin" delay="0">
                                              <p:tn val="18"/>
                                            </p:cond>
                                          </p:stCondLst>
                                          <p:endCondLst>
                                            <p:cond evt="onStopAudio" delay="0">
                                              <p:tgtEl>
                                                <p:sldTgt/>
                                              </p:tgtEl>
                                            </p:cond>
                                          </p:endCondLst>
                                        </p:cTn>
                                        <p:tgtEl>
                                          <p:sndTgt r:embed="rId4" name="chimes.wav"/>
                                        </p:tgtEl>
                                      </p:cMediaNode>
                                    </p:audio>
                                  </p:subTnLst>
                                </p:cTn>
                              </p:par>
                            </p:childTnLst>
                          </p:cTn>
                        </p:par>
                        <p:par>
                          <p:cTn id="23" fill="hold">
                            <p:stCondLst>
                              <p:cond delay="120500"/>
                            </p:stCondLst>
                            <p:childTnLst>
                              <p:par>
                                <p:cTn id="24" presetID="1" presetClass="entr" presetSubtype="0" fill="hold" nodeType="afterEffect">
                                  <p:stCondLst>
                                    <p:cond delay="0"/>
                                  </p:stCondLst>
                                  <p:childTnLst>
                                    <p:set>
                                      <p:cBhvr>
                                        <p:cTn id="25" dur="1" fill="hold">
                                          <p:stCondLst>
                                            <p:cond delay="0"/>
                                          </p:stCondLst>
                                        </p:cTn>
                                        <p:tgtEl>
                                          <p:spTgt spid="20"/>
                                        </p:tgtEl>
                                        <p:attrNameLst>
                                          <p:attrName>style.visibility</p:attrName>
                                        </p:attrNameLst>
                                      </p:cBhvr>
                                      <p:to>
                                        <p:strVal val="visible"/>
                                      </p:to>
                                    </p:set>
                                  </p:childTnLst>
                                </p:cTn>
                              </p:par>
                            </p:childTnLst>
                          </p:cTn>
                        </p:par>
                      </p:childTnLst>
                    </p:cTn>
                  </p:par>
                </p:childTnLst>
              </p:cTn>
              <p:nextCondLst>
                <p:cond evt="onClick" delay="0">
                  <p:tgtEl>
                    <p:spTgt spid="17"/>
                  </p:tgtEl>
                </p:cond>
              </p:nextCondLst>
            </p:seq>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129624" fill="hold"/>
                                        <p:tgtEl>
                                          <p:spTgt spid="2"/>
                                        </p:tgtEl>
                                      </p:cBhvr>
                                    </p:cmd>
                                  </p:childTnLst>
                                </p:cTn>
                              </p:par>
                            </p:childTnLst>
                          </p:cTn>
                        </p:par>
                      </p:childTnLst>
                    </p:cTn>
                  </p:par>
                </p:childTnLst>
              </p:cTn>
              <p:nextCondLst>
                <p:cond evt="onClick" delay="0">
                  <p:tgtEl>
                    <p:spTgt spid="2"/>
                  </p:tgtEl>
                </p:cond>
              </p:nextCondLst>
            </p:seq>
            <p:audio>
              <p:cMediaNode vol="80000">
                <p:cTn id="31" fill="hold" display="0">
                  <p:stCondLst>
                    <p:cond delay="indefinite"/>
                  </p:stCondLst>
                  <p:endCondLst>
                    <p:cond evt="onStopAudio" delay="0">
                      <p:tgtEl>
                        <p:sldTgt/>
                      </p:tgtEl>
                    </p:cond>
                  </p:endCondLst>
                </p:cTn>
                <p:tgtEl>
                  <p:spTgt spid="2"/>
                </p:tgtEl>
              </p:cMediaNode>
            </p:audio>
          </p:childTnLst>
        </p:cTn>
      </p:par>
    </p:tnLst>
    <p:bldLst>
      <p:bldP spid="14" grpId="0" animBg="1"/>
      <p:bldP spid="15" grpId="0" animBg="1"/>
      <p:bldP spid="16" grpId="0" animBg="1"/>
      <p:bldP spid="16"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1" name="图片 76803" descr="PPT素材-03"/>
          <p:cNvPicPr>
            <a:picLocks noChangeAspect="1"/>
          </p:cNvPicPr>
          <p:nvPr/>
        </p:nvPicPr>
        <p:blipFill>
          <a:blip r:embed="rId3"/>
          <a:stretch>
            <a:fillRect/>
          </a:stretch>
        </p:blipFill>
        <p:spPr>
          <a:xfrm>
            <a:off x="-742277" y="-376516"/>
            <a:ext cx="10477948" cy="5620202"/>
          </a:xfrm>
          <a:prstGeom prst="rect">
            <a:avLst/>
          </a:prstGeom>
          <a:noFill/>
          <a:ln w="9525">
            <a:noFill/>
          </a:ln>
        </p:spPr>
      </p:pic>
      <p:sp>
        <p:nvSpPr>
          <p:cNvPr id="4" name="矩形 20"/>
          <p:cNvSpPr/>
          <p:nvPr/>
        </p:nvSpPr>
        <p:spPr>
          <a:xfrm rot="19532942">
            <a:off x="428068" y="806464"/>
            <a:ext cx="1533377" cy="469343"/>
          </a:xfrm>
          <a:prstGeom prst="rect">
            <a:avLst/>
          </a:prstGeom>
        </p:spPr>
        <p:txBody>
          <a:bodyPr wrap="square" lIns="68554" tIns="34277" rIns="68554" bIns="34277">
            <a:spAutoFit/>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defTabSz="342689">
              <a:defRPr/>
            </a:pPr>
            <a:r>
              <a:rPr lang="en-US" altLang="zh-CN" sz="2600" b="1" kern="0" dirty="0" err="1">
                <a:solidFill>
                  <a:schemeClr val="tx1">
                    <a:lumMod val="65000"/>
                    <a:lumOff val="35000"/>
                  </a:schemeClr>
                </a:solidFill>
                <a:latin typeface="Times New Roman" pitchFamily="18" charset="0"/>
                <a:ea typeface="微软雅黑" pitchFamily="34" charset="-122"/>
                <a:cs typeface="Times New Roman" pitchFamily="18" charset="0"/>
              </a:rPr>
              <a:t>Kết</a:t>
            </a:r>
            <a:r>
              <a:rPr lang="en-US" altLang="zh-CN" sz="2600" b="1" kern="0" dirty="0">
                <a:solidFill>
                  <a:schemeClr val="tx1">
                    <a:lumMod val="65000"/>
                    <a:lumOff val="35000"/>
                  </a:schemeClr>
                </a:solidFill>
                <a:latin typeface="Times New Roman" pitchFamily="18" charset="0"/>
                <a:ea typeface="微软雅黑" pitchFamily="34" charset="-122"/>
                <a:cs typeface="Times New Roman" pitchFamily="18" charset="0"/>
              </a:rPr>
              <a:t> </a:t>
            </a:r>
            <a:r>
              <a:rPr lang="en-US" altLang="zh-CN" sz="2600" b="1" kern="0" dirty="0" err="1">
                <a:solidFill>
                  <a:schemeClr val="tx1">
                    <a:lumMod val="65000"/>
                    <a:lumOff val="35000"/>
                  </a:schemeClr>
                </a:solidFill>
                <a:latin typeface="Times New Roman" pitchFamily="18" charset="0"/>
                <a:ea typeface="微软雅黑" pitchFamily="34" charset="-122"/>
                <a:cs typeface="Times New Roman" pitchFamily="18" charset="0"/>
              </a:rPr>
              <a:t>luận</a:t>
            </a:r>
            <a:endParaRPr lang="en-US" altLang="zh-CN" sz="2600" dirty="0">
              <a:solidFill>
                <a:schemeClr val="tx1">
                  <a:lumMod val="65000"/>
                  <a:lumOff val="35000"/>
                </a:schemeClr>
              </a:solidFill>
              <a:latin typeface="Times New Roman" pitchFamily="18" charset="0"/>
              <a:ea typeface="微软雅黑" panose="020B0503020204020204" pitchFamily="34" charset="-122"/>
              <a:cs typeface="Times New Roman" pitchFamily="18" charset="0"/>
            </a:endParaRPr>
          </a:p>
        </p:txBody>
      </p:sp>
      <p:sp>
        <p:nvSpPr>
          <p:cNvPr id="2" name="Rectangle 1"/>
          <p:cNvSpPr/>
          <p:nvPr/>
        </p:nvSpPr>
        <p:spPr>
          <a:xfrm>
            <a:off x="1159500" y="1416415"/>
            <a:ext cx="7195059" cy="2677656"/>
          </a:xfrm>
          <a:prstGeom prst="rect">
            <a:avLst/>
          </a:prstGeom>
        </p:spPr>
        <p:txBody>
          <a:bodyPr wrap="square">
            <a:spAutoFit/>
          </a:bodyPr>
          <a:lstStyle/>
          <a:p>
            <a:pPr algn="just"/>
            <a:r>
              <a:rPr lang="vi-VN" sz="2800" dirty="0">
                <a:solidFill>
                  <a:schemeClr val="accent2">
                    <a:lumMod val="75000"/>
                  </a:schemeClr>
                </a:solidFill>
                <a:effectLst>
                  <a:outerShdw blurRad="38100" dist="38100" dir="2700000" algn="tl">
                    <a:srgbClr val="000000">
                      <a:alpha val="43137"/>
                    </a:srgbClr>
                  </a:outerShdw>
                </a:effectLst>
                <a:latin typeface="Mulish"/>
              </a:rPr>
              <a:t>Robot là một loại máy có thể thực hiện những công việc một cách tự động bằng sự điều khiển của máy tính hoặc các vi mạch điện tử được lập trình. </a:t>
            </a:r>
            <a:br>
              <a:rPr lang="vi-VN" sz="2800" dirty="0">
                <a:solidFill>
                  <a:schemeClr val="accent2">
                    <a:lumMod val="75000"/>
                  </a:schemeClr>
                </a:solidFill>
                <a:effectLst>
                  <a:outerShdw blurRad="38100" dist="38100" dir="2700000" algn="tl">
                    <a:srgbClr val="000000">
                      <a:alpha val="43137"/>
                    </a:srgbClr>
                  </a:outerShdw>
                </a:effectLst>
                <a:latin typeface="Mulish"/>
              </a:rPr>
            </a:br>
            <a:r>
              <a:rPr lang="vi-VN" sz="2800" dirty="0">
                <a:solidFill>
                  <a:schemeClr val="accent2">
                    <a:lumMod val="75000"/>
                  </a:schemeClr>
                </a:solidFill>
                <a:effectLst>
                  <a:outerShdw blurRad="38100" dist="38100" dir="2700000" algn="tl">
                    <a:srgbClr val="000000">
                      <a:alpha val="43137"/>
                    </a:srgbClr>
                  </a:outerShdw>
                </a:effectLst>
                <a:latin typeface="Mulish"/>
              </a:rPr>
              <a:t>Robot là một tác nhân cơ khí, nhân tạo, ảo, thường là một hệ thống cơ khí-điện tử.</a:t>
            </a:r>
            <a:endParaRPr lang="en-US" sz="2800" dirty="0">
              <a:solidFill>
                <a:schemeClr val="accent2">
                  <a:lumMod val="75000"/>
                </a:schemeClr>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829291965"/>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outVertical)">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7" name="Picture 2" descr="G:\00 千图网\底板\tooopen_sy_122792947765副本.png"/>
          <p:cNvPicPr>
            <a:picLocks noChangeAspect="1" noChangeArrowheads="1"/>
          </p:cNvPicPr>
          <p:nvPr/>
        </p:nvPicPr>
        <p:blipFill>
          <a:blip r:embed="rId4"/>
          <a:srcRect/>
          <a:stretch>
            <a:fillRect/>
          </a:stretch>
        </p:blipFill>
        <p:spPr bwMode="auto">
          <a:xfrm>
            <a:off x="401939" y="361743"/>
            <a:ext cx="4081167" cy="4164473"/>
          </a:xfrm>
          <a:prstGeom prst="rect">
            <a:avLst/>
          </a:prstGeom>
          <a:noFill/>
        </p:spPr>
      </p:pic>
      <p:sp>
        <p:nvSpPr>
          <p:cNvPr id="38" name="文本框 3"/>
          <p:cNvSpPr txBox="1"/>
          <p:nvPr/>
        </p:nvSpPr>
        <p:spPr>
          <a:xfrm>
            <a:off x="1751682" y="2002030"/>
            <a:ext cx="2267133" cy="1015626"/>
          </a:xfrm>
          <a:prstGeom prst="rect">
            <a:avLst/>
          </a:prstGeom>
          <a:noFill/>
        </p:spPr>
        <p:txBody>
          <a:bodyPr wrap="square" lIns="91401" tIns="45702" rIns="91401" bIns="45702" rtlCol="0">
            <a:spAutoFit/>
          </a:bodyPr>
          <a:lstStyle/>
          <a:p>
            <a:pPr algn="ctr"/>
            <a:r>
              <a:rPr lang="en-US" altLang="zh-CN" sz="3000" b="1">
                <a:solidFill>
                  <a:srgbClr val="FFFF00"/>
                </a:solidFill>
                <a:latin typeface="Segoe Print" pitchFamily="2" charset="0"/>
                <a:ea typeface="微软雅黑" panose="020B0503020204020204" pitchFamily="34" charset="-122"/>
              </a:rPr>
              <a:t>NỘI DUNG BÀI HỌC</a:t>
            </a:r>
            <a:endParaRPr lang="zh-CN" altLang="en-US" sz="3000" b="1" dirty="0">
              <a:solidFill>
                <a:srgbClr val="FFFF00"/>
              </a:solidFill>
              <a:latin typeface="Segoe Print" pitchFamily="2" charset="0"/>
              <a:ea typeface="微软雅黑" panose="020B0503020204020204" pitchFamily="34" charset="-122"/>
            </a:endParaRPr>
          </a:p>
        </p:txBody>
      </p:sp>
      <p:grpSp>
        <p:nvGrpSpPr>
          <p:cNvPr id="60" name="组合 17"/>
          <p:cNvGrpSpPr/>
          <p:nvPr/>
        </p:nvGrpSpPr>
        <p:grpSpPr>
          <a:xfrm>
            <a:off x="4320657" y="2090038"/>
            <a:ext cx="4643868" cy="707886"/>
            <a:chOff x="5141551" y="2177216"/>
            <a:chExt cx="4744350" cy="585059"/>
          </a:xfrm>
        </p:grpSpPr>
        <p:grpSp>
          <p:nvGrpSpPr>
            <p:cNvPr id="61" name="组合 18"/>
            <p:cNvGrpSpPr/>
            <p:nvPr/>
          </p:nvGrpSpPr>
          <p:grpSpPr>
            <a:xfrm>
              <a:off x="5141551" y="2222469"/>
              <a:ext cx="4744350" cy="497503"/>
              <a:chOff x="5141551" y="2222469"/>
              <a:chExt cx="4744350" cy="497503"/>
            </a:xfrm>
          </p:grpSpPr>
          <p:sp>
            <p:nvSpPr>
              <p:cNvPr id="64" name="五边形 21"/>
              <p:cNvSpPr/>
              <p:nvPr/>
            </p:nvSpPr>
            <p:spPr>
              <a:xfrm flipH="1">
                <a:off x="5141551" y="2222469"/>
                <a:ext cx="4744350" cy="497503"/>
              </a:xfrm>
              <a:prstGeom prst="homePlat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22"/>
              <p:cNvSpPr/>
              <p:nvPr/>
            </p:nvSpPr>
            <p:spPr>
              <a:xfrm rot="2700000">
                <a:off x="5278259" y="232655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2" name="文本框 3"/>
            <p:cNvSpPr txBox="1"/>
            <p:nvPr/>
          </p:nvSpPr>
          <p:spPr>
            <a:xfrm>
              <a:off x="5731179" y="2177216"/>
              <a:ext cx="3947655" cy="585059"/>
            </a:xfrm>
            <a:prstGeom prst="rect">
              <a:avLst/>
            </a:prstGeom>
            <a:noFill/>
          </p:spPr>
          <p:txBody>
            <a:bodyPr wrap="square" rtlCol="0">
              <a:spAutoFit/>
            </a:bodyPr>
            <a:lstStyle/>
            <a:p>
              <a:pPr algn="ctr"/>
              <a:r>
                <a:rPr lang="en-US" altLang="zh-CN" sz="2000" b="1" i="1" dirty="0" err="1">
                  <a:solidFill>
                    <a:schemeClr val="bg1"/>
                  </a:solidFill>
                  <a:latin typeface="Times New Roman" pitchFamily="18" charset="0"/>
                  <a:ea typeface="微软雅黑" panose="020B0503020204020204" pitchFamily="34" charset="-122"/>
                  <a:cs typeface="Times New Roman" pitchFamily="18" charset="0"/>
                </a:rPr>
                <a:t>Tìm</a:t>
              </a:r>
              <a:r>
                <a:rPr lang="en-US" altLang="zh-CN" sz="2000" b="1" i="1" dirty="0">
                  <a:solidFill>
                    <a:schemeClr val="bg1"/>
                  </a:solidFill>
                  <a:latin typeface="Times New Roman" pitchFamily="18" charset="0"/>
                  <a:ea typeface="微软雅黑" panose="020B0503020204020204" pitchFamily="34" charset="-122"/>
                  <a:cs typeface="Times New Roman" pitchFamily="18" charset="0"/>
                </a:rPr>
                <a:t> </a:t>
              </a:r>
              <a:r>
                <a:rPr lang="en-US" altLang="zh-CN" sz="2000" b="1" i="1" dirty="0" err="1">
                  <a:solidFill>
                    <a:schemeClr val="bg1"/>
                  </a:solidFill>
                  <a:latin typeface="Times New Roman" pitchFamily="18" charset="0"/>
                  <a:ea typeface="微软雅黑" panose="020B0503020204020204" pitchFamily="34" charset="-122"/>
                  <a:cs typeface="Times New Roman" pitchFamily="18" charset="0"/>
                </a:rPr>
                <a:t>hiểu</a:t>
              </a:r>
              <a:r>
                <a:rPr lang="en-US" altLang="zh-CN" sz="2000" b="1" i="1" dirty="0">
                  <a:solidFill>
                    <a:schemeClr val="bg1"/>
                  </a:solidFill>
                  <a:latin typeface="Times New Roman" pitchFamily="18" charset="0"/>
                  <a:ea typeface="微软雅黑" panose="020B0503020204020204" pitchFamily="34" charset="-122"/>
                  <a:cs typeface="Times New Roman" pitchFamily="18" charset="0"/>
                </a:rPr>
                <a:t> </a:t>
              </a:r>
              <a:r>
                <a:rPr lang="en-US" altLang="zh-CN" sz="2000" b="1" i="1" dirty="0" err="1">
                  <a:solidFill>
                    <a:schemeClr val="bg1"/>
                  </a:solidFill>
                  <a:latin typeface="Times New Roman" pitchFamily="18" charset="0"/>
                  <a:ea typeface="微软雅黑" panose="020B0503020204020204" pitchFamily="34" charset="-122"/>
                  <a:cs typeface="Times New Roman" pitchFamily="18" charset="0"/>
                </a:rPr>
                <a:t>về</a:t>
              </a:r>
              <a:r>
                <a:rPr lang="en-US" altLang="zh-CN" sz="2000" b="1" i="1" dirty="0">
                  <a:solidFill>
                    <a:schemeClr val="bg1"/>
                  </a:solidFill>
                  <a:latin typeface="Times New Roman" pitchFamily="18" charset="0"/>
                  <a:ea typeface="微软雅黑" panose="020B0503020204020204" pitchFamily="34" charset="-122"/>
                  <a:cs typeface="Times New Roman" pitchFamily="18" charset="0"/>
                </a:rPr>
                <a:t> </a:t>
              </a:r>
              <a:r>
                <a:rPr lang="en-US" altLang="zh-CN" sz="2000" b="1" i="1" dirty="0" err="1">
                  <a:solidFill>
                    <a:schemeClr val="bg1"/>
                  </a:solidFill>
                  <a:latin typeface="Times New Roman" pitchFamily="18" charset="0"/>
                  <a:ea typeface="微软雅黑" panose="020B0503020204020204" pitchFamily="34" charset="-122"/>
                  <a:cs typeface="Times New Roman" pitchFamily="18" charset="0"/>
                </a:rPr>
                <a:t>các</a:t>
              </a:r>
              <a:r>
                <a:rPr lang="en-US" altLang="zh-CN" sz="2000" b="1" i="1" dirty="0">
                  <a:solidFill>
                    <a:schemeClr val="bg1"/>
                  </a:solidFill>
                  <a:latin typeface="Times New Roman" pitchFamily="18" charset="0"/>
                  <a:ea typeface="微软雅黑" panose="020B0503020204020204" pitchFamily="34" charset="-122"/>
                  <a:cs typeface="Times New Roman" pitchFamily="18" charset="0"/>
                </a:rPr>
                <a:t> </a:t>
              </a:r>
              <a:r>
                <a:rPr lang="vi-VN" altLang="zh-CN" sz="2000" b="1" i="1" dirty="0">
                  <a:solidFill>
                    <a:schemeClr val="bg1"/>
                  </a:solidFill>
                  <a:latin typeface="Times New Roman" pitchFamily="18" charset="0"/>
                  <a:ea typeface="微软雅黑" panose="020B0503020204020204" pitchFamily="34" charset="-122"/>
                  <a:cs typeface="Times New Roman" pitchFamily="18" charset="0"/>
                </a:rPr>
                <a:t>bộ phận, dụng cụ để lắp ghép robot</a:t>
              </a:r>
              <a:endParaRPr lang="zh-CN" altLang="en-US" sz="2000" b="1" i="1" dirty="0">
                <a:solidFill>
                  <a:schemeClr val="bg1"/>
                </a:solidFill>
                <a:latin typeface="Times New Roman" pitchFamily="18" charset="0"/>
                <a:ea typeface="微软雅黑" panose="020B0503020204020204" pitchFamily="34" charset="-122"/>
                <a:cs typeface="Times New Roman" pitchFamily="18" charset="0"/>
              </a:endParaRPr>
            </a:p>
          </p:txBody>
        </p:sp>
        <p:sp>
          <p:nvSpPr>
            <p:cNvPr id="63" name="文本框 3"/>
            <p:cNvSpPr txBox="1"/>
            <p:nvPr/>
          </p:nvSpPr>
          <p:spPr>
            <a:xfrm>
              <a:off x="5272853" y="2305348"/>
              <a:ext cx="331937" cy="381560"/>
            </a:xfrm>
            <a:prstGeom prst="rect">
              <a:avLst/>
            </a:prstGeom>
            <a:noFill/>
          </p:spPr>
          <p:txBody>
            <a:bodyPr wrap="square" rtlCol="0">
              <a:spAutoFit/>
            </a:bodyPr>
            <a:lstStyle/>
            <a:p>
              <a:pPr algn="ctr"/>
              <a:r>
                <a:rPr lang="en-US" altLang="zh-CN" sz="2400" b="1">
                  <a:solidFill>
                    <a:srgbClr val="92D050"/>
                  </a:solidFill>
                  <a:latin typeface="Segoe Print" pitchFamily="2" charset="0"/>
                  <a:ea typeface="微软雅黑" panose="020B0503020204020204" pitchFamily="34" charset="-122"/>
                </a:rPr>
                <a:t>2</a:t>
              </a:r>
              <a:endParaRPr lang="zh-CN" altLang="en-US" sz="2400" b="1" dirty="0">
                <a:solidFill>
                  <a:srgbClr val="92D050"/>
                </a:solidFill>
                <a:latin typeface="Segoe Print" pitchFamily="2" charset="0"/>
                <a:ea typeface="微软雅黑" panose="020B0503020204020204" pitchFamily="34" charset="-122"/>
              </a:endParaRPr>
            </a:p>
          </p:txBody>
        </p:sp>
      </p:grpSp>
    </p:spTree>
    <p:extLst>
      <p:ext uri="{BB962C8B-B14F-4D97-AF65-F5344CB8AC3E}">
        <p14:creationId xmlns:p14="http://schemas.microsoft.com/office/powerpoint/2010/main" val="3479315007"/>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fltVal val="0"/>
                                          </p:val>
                                        </p:tav>
                                        <p:tav tm="100000">
                                          <p:val>
                                            <p:strVal val="#ppt_w"/>
                                          </p:val>
                                        </p:tav>
                                      </p:tavLst>
                                    </p:anim>
                                    <p:anim calcmode="lin" valueType="num">
                                      <p:cBhvr>
                                        <p:cTn id="8" dur="1000" fill="hold"/>
                                        <p:tgtEl>
                                          <p:spTgt spid="37"/>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30" presetClass="entr" presetSubtype="0" fill="hold" grpId="0" nodeType="after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800" decel="100000"/>
                                        <p:tgtEl>
                                          <p:spTgt spid="38"/>
                                        </p:tgtEl>
                                      </p:cBhvr>
                                    </p:animEffect>
                                    <p:anim calcmode="lin" valueType="num">
                                      <p:cBhvr>
                                        <p:cTn id="13" dur="800" decel="100000" fill="hold"/>
                                        <p:tgtEl>
                                          <p:spTgt spid="38"/>
                                        </p:tgtEl>
                                        <p:attrNameLst>
                                          <p:attrName>style.rotation</p:attrName>
                                        </p:attrNameLst>
                                      </p:cBhvr>
                                      <p:tavLst>
                                        <p:tav tm="0">
                                          <p:val>
                                            <p:fltVal val="-90"/>
                                          </p:val>
                                        </p:tav>
                                        <p:tav tm="100000">
                                          <p:val>
                                            <p:fltVal val="0"/>
                                          </p:val>
                                        </p:tav>
                                      </p:tavLst>
                                    </p:anim>
                                    <p:anim calcmode="lin" valueType="num">
                                      <p:cBhvr>
                                        <p:cTn id="14" dur="800" decel="100000" fill="hold"/>
                                        <p:tgtEl>
                                          <p:spTgt spid="38"/>
                                        </p:tgtEl>
                                        <p:attrNameLst>
                                          <p:attrName>ppt_x</p:attrName>
                                        </p:attrNameLst>
                                      </p:cBhvr>
                                      <p:tavLst>
                                        <p:tav tm="0">
                                          <p:val>
                                            <p:strVal val="#ppt_x+0.4"/>
                                          </p:val>
                                        </p:tav>
                                        <p:tav tm="100000">
                                          <p:val>
                                            <p:strVal val="#ppt_x-0.05"/>
                                          </p:val>
                                        </p:tav>
                                      </p:tavLst>
                                    </p:anim>
                                    <p:anim calcmode="lin" valueType="num">
                                      <p:cBhvr>
                                        <p:cTn id="15" dur="800" decel="100000" fill="hold"/>
                                        <p:tgtEl>
                                          <p:spTgt spid="38"/>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0"/>
                                        </p:tgtEl>
                                        <p:attrNameLst>
                                          <p:attrName>style.visibility</p:attrName>
                                        </p:attrNameLst>
                                      </p:cBhvr>
                                      <p:to>
                                        <p:strVal val="visible"/>
                                      </p:to>
                                    </p:set>
                                    <p:animEffect transition="in" filter="wipe(left)">
                                      <p:cBhvr>
                                        <p:cTn id="22"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7" name="图片 10245" descr="22"/>
          <p:cNvPicPr>
            <a:picLocks noChangeAspect="1"/>
          </p:cNvPicPr>
          <p:nvPr/>
        </p:nvPicPr>
        <p:blipFill>
          <a:blip r:embed="rId4"/>
          <a:stretch>
            <a:fillRect/>
          </a:stretch>
        </p:blipFill>
        <p:spPr>
          <a:xfrm>
            <a:off x="371034" y="1057117"/>
            <a:ext cx="3573003" cy="3307065"/>
          </a:xfrm>
          <a:prstGeom prst="rect">
            <a:avLst/>
          </a:prstGeom>
          <a:noFill/>
          <a:ln w="9525">
            <a:noFill/>
          </a:ln>
        </p:spPr>
      </p:pic>
      <p:pic>
        <p:nvPicPr>
          <p:cNvPr id="38" name="图片 10244" descr="23"/>
          <p:cNvPicPr>
            <a:picLocks noChangeAspect="1"/>
          </p:cNvPicPr>
          <p:nvPr/>
        </p:nvPicPr>
        <p:blipFill>
          <a:blip r:embed="rId5"/>
          <a:stretch>
            <a:fillRect/>
          </a:stretch>
        </p:blipFill>
        <p:spPr>
          <a:xfrm>
            <a:off x="3944043" y="-2583"/>
            <a:ext cx="5199961" cy="5146085"/>
          </a:xfrm>
          <a:prstGeom prst="rect">
            <a:avLst/>
          </a:prstGeom>
          <a:noFill/>
          <a:ln w="9525">
            <a:noFill/>
          </a:ln>
        </p:spPr>
      </p:pic>
      <p:sp>
        <p:nvSpPr>
          <p:cNvPr id="39" name="文本框 10247"/>
          <p:cNvSpPr txBox="1"/>
          <p:nvPr/>
        </p:nvSpPr>
        <p:spPr>
          <a:xfrm>
            <a:off x="705836" y="2408377"/>
            <a:ext cx="2941373" cy="665791"/>
          </a:xfrm>
          <a:prstGeom prst="rect">
            <a:avLst/>
          </a:prstGeom>
          <a:noFill/>
          <a:ln w="9525">
            <a:noFill/>
          </a:ln>
        </p:spPr>
        <p:txBody>
          <a:bodyPr wrap="square" lIns="49753" tIns="24876" rIns="49753" bIns="24876">
            <a:spAutoFit/>
          </a:bodyPr>
          <a:lstStyle/>
          <a:p>
            <a:pPr algn="just"/>
            <a:r>
              <a:rPr lang="vi-VN" sz="2000" b="1" dirty="0">
                <a:solidFill>
                  <a:srgbClr val="C00000"/>
                </a:solidFill>
                <a:latin typeface="Times New Roman" pitchFamily="18" charset="0"/>
                <a:cs typeface="Times New Roman" pitchFamily="18" charset="0"/>
              </a:rPr>
              <a:t>Quan sát tranh và kể các bộ phận của robot?</a:t>
            </a:r>
            <a:endParaRPr lang="en-US" sz="2000" b="1" dirty="0">
              <a:solidFill>
                <a:srgbClr val="0070C0"/>
              </a:solidFill>
              <a:latin typeface="Times New Roman" pitchFamily="18" charset="0"/>
              <a:cs typeface="Times New Roman" pitchFamily="18" charset="0"/>
            </a:endParaRPr>
          </a:p>
        </p:txBody>
      </p:sp>
      <p:sp>
        <p:nvSpPr>
          <p:cNvPr id="40" name="文本框 10248"/>
          <p:cNvSpPr txBox="1"/>
          <p:nvPr/>
        </p:nvSpPr>
        <p:spPr>
          <a:xfrm>
            <a:off x="4938854" y="1057117"/>
            <a:ext cx="2668176" cy="1589131"/>
          </a:xfrm>
          <a:prstGeom prst="rect">
            <a:avLst/>
          </a:prstGeom>
          <a:noFill/>
          <a:ln w="9525">
            <a:noFill/>
          </a:ln>
        </p:spPr>
        <p:txBody>
          <a:bodyPr wrap="square" lIns="49753" tIns="24876" rIns="49753" bIns="24876">
            <a:spAutoFit/>
          </a:bodyPr>
          <a:lstStyle/>
          <a:p>
            <a:pPr algn="ctr" defTabSz="816443">
              <a:spcBef>
                <a:spcPct val="50000"/>
              </a:spcBef>
            </a:pPr>
            <a:r>
              <a:rPr lang="en-US" altLang="zh-CN" sz="3600" dirty="0" err="1">
                <a:solidFill>
                  <a:schemeClr val="bg1"/>
                </a:solidFill>
                <a:latin typeface="Segoe Print" pitchFamily="2" charset="0"/>
                <a:ea typeface="宋体" panose="02010600030101010101" pitchFamily="2" charset="-122"/>
              </a:rPr>
              <a:t>Thảo</a:t>
            </a:r>
            <a:r>
              <a:rPr lang="en-US" altLang="zh-CN" sz="3600" dirty="0">
                <a:solidFill>
                  <a:schemeClr val="bg1"/>
                </a:solidFill>
                <a:latin typeface="Segoe Print" pitchFamily="2" charset="0"/>
                <a:ea typeface="宋体" panose="02010600030101010101" pitchFamily="2" charset="-122"/>
              </a:rPr>
              <a:t> </a:t>
            </a:r>
            <a:r>
              <a:rPr lang="en-US" altLang="zh-CN" sz="3600" dirty="0" err="1">
                <a:solidFill>
                  <a:schemeClr val="bg1"/>
                </a:solidFill>
                <a:latin typeface="Segoe Print" pitchFamily="2" charset="0"/>
                <a:ea typeface="宋体" panose="02010600030101010101" pitchFamily="2" charset="-122"/>
              </a:rPr>
              <a:t>luận</a:t>
            </a:r>
            <a:r>
              <a:rPr lang="en-US" altLang="zh-CN" sz="3600" dirty="0">
                <a:solidFill>
                  <a:schemeClr val="bg1"/>
                </a:solidFill>
                <a:latin typeface="Segoe Print" pitchFamily="2" charset="0"/>
                <a:ea typeface="宋体" panose="02010600030101010101" pitchFamily="2" charset="-122"/>
              </a:rPr>
              <a:t> </a:t>
            </a:r>
            <a:r>
              <a:rPr lang="en-US" altLang="zh-CN" sz="3600" dirty="0" err="1">
                <a:solidFill>
                  <a:schemeClr val="bg1"/>
                </a:solidFill>
                <a:latin typeface="Segoe Print" pitchFamily="2" charset="0"/>
                <a:ea typeface="宋体" panose="02010600030101010101" pitchFamily="2" charset="-122"/>
              </a:rPr>
              <a:t>nhóm</a:t>
            </a:r>
            <a:endParaRPr lang="en-US" altLang="zh-CN" sz="3600" dirty="0">
              <a:solidFill>
                <a:schemeClr val="bg1"/>
              </a:solidFill>
              <a:latin typeface="Segoe Print" pitchFamily="2" charset="0"/>
              <a:ea typeface="宋体" panose="02010600030101010101" pitchFamily="2" charset="-122"/>
            </a:endParaRPr>
          </a:p>
          <a:p>
            <a:pPr algn="ctr" defTabSz="816443"/>
            <a:r>
              <a:rPr lang="en-US" altLang="zh-CN" sz="2800" dirty="0">
                <a:solidFill>
                  <a:schemeClr val="bg1"/>
                </a:solidFill>
                <a:latin typeface="Segoe Print" pitchFamily="2" charset="0"/>
                <a:ea typeface="宋体" panose="02010600030101010101" pitchFamily="2" charset="-122"/>
              </a:rPr>
              <a:t>(4 </a:t>
            </a:r>
            <a:r>
              <a:rPr lang="en-US" altLang="zh-CN" sz="2800" dirty="0" err="1">
                <a:solidFill>
                  <a:schemeClr val="bg1"/>
                </a:solidFill>
                <a:latin typeface="Segoe Print" pitchFamily="2" charset="0"/>
                <a:ea typeface="宋体" panose="02010600030101010101" pitchFamily="2" charset="-122"/>
              </a:rPr>
              <a:t>phút</a:t>
            </a:r>
            <a:r>
              <a:rPr lang="en-US" altLang="zh-CN" sz="2800" dirty="0">
                <a:solidFill>
                  <a:schemeClr val="bg1"/>
                </a:solidFill>
                <a:latin typeface="Segoe Print" pitchFamily="2" charset="0"/>
                <a:ea typeface="宋体" panose="02010600030101010101" pitchFamily="2" charset="-122"/>
              </a:rPr>
              <a:t>)</a:t>
            </a:r>
            <a:endParaRPr lang="zh-CN" altLang="en-US" sz="2800" dirty="0">
              <a:solidFill>
                <a:schemeClr val="bg1"/>
              </a:solidFill>
              <a:latin typeface="Segoe Print" pitchFamily="2" charset="0"/>
              <a:ea typeface="宋体" panose="02010600030101010101" pitchFamily="2" charset="-122"/>
            </a:endParaRPr>
          </a:p>
        </p:txBody>
      </p:sp>
    </p:spTree>
    <p:extLst>
      <p:ext uri="{BB962C8B-B14F-4D97-AF65-F5344CB8AC3E}">
        <p14:creationId xmlns:p14="http://schemas.microsoft.com/office/powerpoint/2010/main" val="1449012965"/>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5"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fltVal val="0"/>
                                          </p:val>
                                        </p:tav>
                                        <p:tav tm="100000">
                                          <p:val>
                                            <p:strVal val="#ppt_w"/>
                                          </p:val>
                                        </p:tav>
                                      </p:tavLst>
                                    </p:anim>
                                    <p:anim calcmode="lin" valueType="num">
                                      <p:cBhvr>
                                        <p:cTn id="8" dur="1000" fill="hold"/>
                                        <p:tgtEl>
                                          <p:spTgt spid="38"/>
                                        </p:tgtEl>
                                        <p:attrNameLst>
                                          <p:attrName>ppt_h</p:attrName>
                                        </p:attrNameLst>
                                      </p:cBhvr>
                                      <p:tavLst>
                                        <p:tav tm="0">
                                          <p:val>
                                            <p:fltVal val="0"/>
                                          </p:val>
                                        </p:tav>
                                        <p:tav tm="100000">
                                          <p:val>
                                            <p:strVal val="#ppt_h"/>
                                          </p:val>
                                        </p:tav>
                                      </p:tavLst>
                                    </p:anim>
                                    <p:anim calcmode="lin" valueType="num">
                                      <p:cBhvr>
                                        <p:cTn id="9" dur="1000" fill="hold"/>
                                        <p:tgtEl>
                                          <p:spTgt spid="3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40">
                                            <p:txEl>
                                              <p:pRg st="0" end="0"/>
                                            </p:txEl>
                                          </p:spTgt>
                                        </p:tgtEl>
                                        <p:attrNameLst>
                                          <p:attrName>style.visibility</p:attrName>
                                        </p:attrNameLst>
                                      </p:cBhvr>
                                      <p:to>
                                        <p:strVal val="visible"/>
                                      </p:to>
                                    </p:set>
                                    <p:anim calcmode="discrete" valueType="clr">
                                      <p:cBhvr override="childStyle">
                                        <p:cTn id="15" dur="80"/>
                                        <p:tgtEl>
                                          <p:spTgt spid="4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40">
                                            <p:txEl>
                                              <p:pRg st="0" end="0"/>
                                            </p:txEl>
                                          </p:spTgt>
                                        </p:tgtEl>
                                        <p:attrNameLst>
                                          <p:attrName>fillcolor</p:attrName>
                                        </p:attrNameLst>
                                      </p:cBhvr>
                                      <p:tavLst>
                                        <p:tav tm="0">
                                          <p:val>
                                            <p:clrVal>
                                              <a:schemeClr val="accent2"/>
                                            </p:clrVal>
                                          </p:val>
                                        </p:tav>
                                        <p:tav tm="50000">
                                          <p:val>
                                            <p:clrVal>
                                              <a:schemeClr val="hlink"/>
                                            </p:clrVal>
                                          </p:val>
                                        </p:tav>
                                      </p:tavLst>
                                    </p:anim>
                                    <p:set>
                                      <p:cBhvr>
                                        <p:cTn id="17" dur="80"/>
                                        <p:tgtEl>
                                          <p:spTgt spid="40">
                                            <p:txEl>
                                              <p:pRg st="0" end="0"/>
                                            </p:txEl>
                                          </p:spTgt>
                                        </p:tgtEl>
                                        <p:attrNameLst>
                                          <p:attrName>fill.type</p:attrName>
                                        </p:attrNameLst>
                                      </p:cBhvr>
                                      <p:to>
                                        <p:strVal val="solid"/>
                                      </p:to>
                                    </p:set>
                                  </p:childTnLst>
                                </p:cTn>
                              </p:par>
                            </p:childTnLst>
                          </p:cTn>
                        </p:par>
                      </p:childTnLst>
                    </p:cTn>
                  </p:par>
                  <p:par>
                    <p:cTn id="18" fill="hold">
                      <p:stCondLst>
                        <p:cond delay="indefinite"/>
                      </p:stCondLst>
                      <p:childTnLst>
                        <p:par>
                          <p:cTn id="19" fill="hold">
                            <p:stCondLst>
                              <p:cond delay="0"/>
                            </p:stCondLst>
                            <p:childTnLst>
                              <p:par>
                                <p:cTn id="20" presetID="27" presetClass="entr" presetSubtype="0" fill="hold" grpId="0" nodeType="clickEffect">
                                  <p:stCondLst>
                                    <p:cond delay="0"/>
                                  </p:stCondLst>
                                  <p:iterate type="lt">
                                    <p:tmPct val="50000"/>
                                  </p:iterate>
                                  <p:childTnLst>
                                    <p:set>
                                      <p:cBhvr>
                                        <p:cTn id="21" dur="1" fill="hold">
                                          <p:stCondLst>
                                            <p:cond delay="0"/>
                                          </p:stCondLst>
                                        </p:cTn>
                                        <p:tgtEl>
                                          <p:spTgt spid="40">
                                            <p:txEl>
                                              <p:pRg st="1" end="1"/>
                                            </p:txEl>
                                          </p:spTgt>
                                        </p:tgtEl>
                                        <p:attrNameLst>
                                          <p:attrName>style.visibility</p:attrName>
                                        </p:attrNameLst>
                                      </p:cBhvr>
                                      <p:to>
                                        <p:strVal val="visible"/>
                                      </p:to>
                                    </p:set>
                                    <p:anim calcmode="discrete" valueType="clr">
                                      <p:cBhvr override="childStyle">
                                        <p:cTn id="22" dur="80"/>
                                        <p:tgtEl>
                                          <p:spTgt spid="40">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23" dur="80"/>
                                        <p:tgtEl>
                                          <p:spTgt spid="40">
                                            <p:txEl>
                                              <p:pRg st="1" end="1"/>
                                            </p:txEl>
                                          </p:spTgt>
                                        </p:tgtEl>
                                        <p:attrNameLst>
                                          <p:attrName>fillcolor</p:attrName>
                                        </p:attrNameLst>
                                      </p:cBhvr>
                                      <p:tavLst>
                                        <p:tav tm="0">
                                          <p:val>
                                            <p:clrVal>
                                              <a:schemeClr val="accent2"/>
                                            </p:clrVal>
                                          </p:val>
                                        </p:tav>
                                        <p:tav tm="50000">
                                          <p:val>
                                            <p:clrVal>
                                              <a:schemeClr val="hlink"/>
                                            </p:clrVal>
                                          </p:val>
                                        </p:tav>
                                      </p:tavLst>
                                    </p:anim>
                                    <p:set>
                                      <p:cBhvr>
                                        <p:cTn id="24" dur="80"/>
                                        <p:tgtEl>
                                          <p:spTgt spid="40">
                                            <p:txEl>
                                              <p:pRg st="1" end="1"/>
                                            </p:txEl>
                                          </p:spTgt>
                                        </p:tgtEl>
                                        <p:attrNameLst>
                                          <p:attrName>fill.type</p:attrName>
                                        </p:attrNameLst>
                                      </p:cBhvr>
                                      <p:to>
                                        <p:strVal val="solid"/>
                                      </p:to>
                                    </p:set>
                                  </p:childTnLst>
                                </p:cTn>
                              </p:par>
                            </p:childTnLst>
                          </p:cTn>
                        </p:par>
                        <p:par>
                          <p:cTn id="25" fill="hold">
                            <p:stCondLst>
                              <p:cond delay="320"/>
                            </p:stCondLst>
                            <p:childTnLst>
                              <p:par>
                                <p:cTn id="26" presetID="53" presetClass="entr" presetSubtype="16" fill="hold" nodeType="afterEffect">
                                  <p:stCondLst>
                                    <p:cond delay="0"/>
                                  </p:stCondLst>
                                  <p:childTnLst>
                                    <p:set>
                                      <p:cBhvr>
                                        <p:cTn id="27" dur="1" fill="hold">
                                          <p:stCondLst>
                                            <p:cond delay="0"/>
                                          </p:stCondLst>
                                        </p:cTn>
                                        <p:tgtEl>
                                          <p:spTgt spid="37"/>
                                        </p:tgtEl>
                                        <p:attrNameLst>
                                          <p:attrName>style.visibility</p:attrName>
                                        </p:attrNameLst>
                                      </p:cBhvr>
                                      <p:to>
                                        <p:strVal val="visible"/>
                                      </p:to>
                                    </p:set>
                                    <p:anim calcmode="lin" valueType="num">
                                      <p:cBhvr>
                                        <p:cTn id="28" dur="500" fill="hold"/>
                                        <p:tgtEl>
                                          <p:spTgt spid="37"/>
                                        </p:tgtEl>
                                        <p:attrNameLst>
                                          <p:attrName>ppt_w</p:attrName>
                                        </p:attrNameLst>
                                      </p:cBhvr>
                                      <p:tavLst>
                                        <p:tav tm="0">
                                          <p:val>
                                            <p:fltVal val="0"/>
                                          </p:val>
                                        </p:tav>
                                        <p:tav tm="100000">
                                          <p:val>
                                            <p:strVal val="#ppt_w"/>
                                          </p:val>
                                        </p:tav>
                                      </p:tavLst>
                                    </p:anim>
                                    <p:anim calcmode="lin" valueType="num">
                                      <p:cBhvr>
                                        <p:cTn id="29" dur="500" fill="hold"/>
                                        <p:tgtEl>
                                          <p:spTgt spid="37"/>
                                        </p:tgtEl>
                                        <p:attrNameLst>
                                          <p:attrName>ppt_h</p:attrName>
                                        </p:attrNameLst>
                                      </p:cBhvr>
                                      <p:tavLst>
                                        <p:tav tm="0">
                                          <p:val>
                                            <p:fltVal val="0"/>
                                          </p:val>
                                        </p:tav>
                                        <p:tav tm="100000">
                                          <p:val>
                                            <p:strVal val="#ppt_h"/>
                                          </p:val>
                                        </p:tav>
                                      </p:tavLst>
                                    </p:anim>
                                    <p:animEffect transition="in" filter="fade">
                                      <p:cBhvr>
                                        <p:cTn id="30" dur="500"/>
                                        <p:tgtEl>
                                          <p:spTgt spid="37"/>
                                        </p:tgtEl>
                                      </p:cBhvr>
                                    </p:animEffect>
                                  </p:childTnLst>
                                </p:cTn>
                              </p:par>
                            </p:childTnLst>
                          </p:cTn>
                        </p:par>
                      </p:childTnLst>
                    </p:cTn>
                  </p:par>
                  <p:par>
                    <p:cTn id="31" fill="hold">
                      <p:stCondLst>
                        <p:cond delay="indefinite"/>
                      </p:stCondLst>
                      <p:childTnLst>
                        <p:par>
                          <p:cTn id="32" fill="hold">
                            <p:stCondLst>
                              <p:cond delay="0"/>
                            </p:stCondLst>
                            <p:childTnLst>
                              <p:par>
                                <p:cTn id="33" presetID="27" presetClass="entr" presetSubtype="0" fill="hold" grpId="0" nodeType="clickEffect">
                                  <p:stCondLst>
                                    <p:cond delay="0"/>
                                  </p:stCondLst>
                                  <p:iterate type="lt">
                                    <p:tmPct val="50000"/>
                                  </p:iterate>
                                  <p:childTnLst>
                                    <p:set>
                                      <p:cBhvr>
                                        <p:cTn id="34" dur="1" fill="hold">
                                          <p:stCondLst>
                                            <p:cond delay="0"/>
                                          </p:stCondLst>
                                        </p:cTn>
                                        <p:tgtEl>
                                          <p:spTgt spid="39">
                                            <p:txEl>
                                              <p:pRg st="0" end="0"/>
                                            </p:txEl>
                                          </p:spTgt>
                                        </p:tgtEl>
                                        <p:attrNameLst>
                                          <p:attrName>style.visibility</p:attrName>
                                        </p:attrNameLst>
                                      </p:cBhvr>
                                      <p:to>
                                        <p:strVal val="visible"/>
                                      </p:to>
                                    </p:set>
                                    <p:anim calcmode="discrete" valueType="clr">
                                      <p:cBhvr override="childStyle">
                                        <p:cTn id="35" dur="80"/>
                                        <p:tgtEl>
                                          <p:spTgt spid="39">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36" dur="80"/>
                                        <p:tgtEl>
                                          <p:spTgt spid="39">
                                            <p:txEl>
                                              <p:pRg st="0" end="0"/>
                                            </p:txEl>
                                          </p:spTgt>
                                        </p:tgtEl>
                                        <p:attrNameLst>
                                          <p:attrName>fillcolor</p:attrName>
                                        </p:attrNameLst>
                                      </p:cBhvr>
                                      <p:tavLst>
                                        <p:tav tm="0">
                                          <p:val>
                                            <p:clrVal>
                                              <a:schemeClr val="accent2"/>
                                            </p:clrVal>
                                          </p:val>
                                        </p:tav>
                                        <p:tav tm="50000">
                                          <p:val>
                                            <p:clrVal>
                                              <a:schemeClr val="hlink"/>
                                            </p:clrVal>
                                          </p:val>
                                        </p:tav>
                                      </p:tavLst>
                                    </p:anim>
                                    <p:set>
                                      <p:cBhvr>
                                        <p:cTn id="37" dur="80"/>
                                        <p:tgtEl>
                                          <p:spTgt spid="39">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build="allAtOnce"/>
      <p:bldP spid="40" grpId="0" build="allAtOnce"/>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a:spLocks noChangeAspect="1" noChangeArrowheads="1" noTextEdit="1"/>
          </p:cNvSpPr>
          <p:nvPr/>
        </p:nvSpPr>
        <p:spPr bwMode="auto">
          <a:xfrm>
            <a:off x="298912" y="1085854"/>
            <a:ext cx="2264569" cy="371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4" name="Freeform 3"/>
          <p:cNvSpPr>
            <a:spLocks/>
          </p:cNvSpPr>
          <p:nvPr/>
        </p:nvSpPr>
        <p:spPr bwMode="auto">
          <a:xfrm>
            <a:off x="380449" y="1301354"/>
            <a:ext cx="1971675" cy="3286125"/>
          </a:xfrm>
          <a:custGeom>
            <a:avLst/>
            <a:gdLst>
              <a:gd name="T0" fmla="*/ 1131 w 1131"/>
              <a:gd name="T1" fmla="*/ 0 h 1887"/>
              <a:gd name="T2" fmla="*/ 0 w 1131"/>
              <a:gd name="T3" fmla="*/ 0 h 1887"/>
              <a:gd name="T4" fmla="*/ 0 w 1131"/>
              <a:gd name="T5" fmla="*/ 194 h 1887"/>
              <a:gd name="T6" fmla="*/ 460 w 1131"/>
              <a:gd name="T7" fmla="*/ 934 h 1887"/>
              <a:gd name="T8" fmla="*/ 460 w 1131"/>
              <a:gd name="T9" fmla="*/ 954 h 1887"/>
              <a:gd name="T10" fmla="*/ 0 w 1131"/>
              <a:gd name="T11" fmla="*/ 1694 h 1887"/>
              <a:gd name="T12" fmla="*/ 0 w 1131"/>
              <a:gd name="T13" fmla="*/ 1887 h 1887"/>
              <a:gd name="T14" fmla="*/ 1131 w 1131"/>
              <a:gd name="T15" fmla="*/ 1887 h 1887"/>
              <a:gd name="T16" fmla="*/ 1131 w 1131"/>
              <a:gd name="T17" fmla="*/ 1694 h 1887"/>
              <a:gd name="T18" fmla="*/ 671 w 1131"/>
              <a:gd name="T19" fmla="*/ 954 h 1887"/>
              <a:gd name="T20" fmla="*/ 671 w 1131"/>
              <a:gd name="T21" fmla="*/ 934 h 1887"/>
              <a:gd name="T22" fmla="*/ 1131 w 1131"/>
              <a:gd name="T23" fmla="*/ 194 h 1887"/>
              <a:gd name="T24" fmla="*/ 1131 w 1131"/>
              <a:gd name="T25" fmla="*/ 0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1" h="1887">
                <a:moveTo>
                  <a:pt x="1131" y="0"/>
                </a:moveTo>
                <a:cubicBezTo>
                  <a:pt x="0" y="0"/>
                  <a:pt x="0" y="0"/>
                  <a:pt x="0" y="0"/>
                </a:cubicBezTo>
                <a:cubicBezTo>
                  <a:pt x="0" y="194"/>
                  <a:pt x="0" y="194"/>
                  <a:pt x="0" y="194"/>
                </a:cubicBezTo>
                <a:cubicBezTo>
                  <a:pt x="0" y="675"/>
                  <a:pt x="297" y="865"/>
                  <a:pt x="460" y="934"/>
                </a:cubicBezTo>
                <a:cubicBezTo>
                  <a:pt x="469" y="937"/>
                  <a:pt x="469" y="950"/>
                  <a:pt x="460" y="954"/>
                </a:cubicBezTo>
                <a:cubicBezTo>
                  <a:pt x="297" y="1022"/>
                  <a:pt x="0" y="1212"/>
                  <a:pt x="0" y="1694"/>
                </a:cubicBezTo>
                <a:cubicBezTo>
                  <a:pt x="0" y="1887"/>
                  <a:pt x="0" y="1887"/>
                  <a:pt x="0" y="1887"/>
                </a:cubicBezTo>
                <a:cubicBezTo>
                  <a:pt x="1131" y="1887"/>
                  <a:pt x="1131" y="1887"/>
                  <a:pt x="1131" y="1887"/>
                </a:cubicBezTo>
                <a:cubicBezTo>
                  <a:pt x="1131" y="1694"/>
                  <a:pt x="1131" y="1694"/>
                  <a:pt x="1131" y="1694"/>
                </a:cubicBezTo>
                <a:cubicBezTo>
                  <a:pt x="1131" y="1212"/>
                  <a:pt x="834" y="1022"/>
                  <a:pt x="671" y="954"/>
                </a:cubicBezTo>
                <a:cubicBezTo>
                  <a:pt x="661" y="950"/>
                  <a:pt x="661" y="937"/>
                  <a:pt x="671" y="934"/>
                </a:cubicBezTo>
                <a:cubicBezTo>
                  <a:pt x="834" y="865"/>
                  <a:pt x="1131" y="675"/>
                  <a:pt x="1131" y="194"/>
                </a:cubicBezTo>
                <a:cubicBezTo>
                  <a:pt x="1131" y="0"/>
                  <a:pt x="1131" y="0"/>
                  <a:pt x="1131"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5" name="Freeform 4"/>
          <p:cNvSpPr>
            <a:spLocks/>
          </p:cNvSpPr>
          <p:nvPr/>
        </p:nvSpPr>
        <p:spPr bwMode="auto">
          <a:xfrm>
            <a:off x="300106" y="1087045"/>
            <a:ext cx="2264569" cy="214313"/>
          </a:xfrm>
          <a:custGeom>
            <a:avLst/>
            <a:gdLst>
              <a:gd name="T0" fmla="*/ 1262 w 1299"/>
              <a:gd name="T1" fmla="*/ 0 h 123"/>
              <a:gd name="T2" fmla="*/ 36 w 1299"/>
              <a:gd name="T3" fmla="*/ 0 h 123"/>
              <a:gd name="T4" fmla="*/ 0 w 1299"/>
              <a:gd name="T5" fmla="*/ 36 h 123"/>
              <a:gd name="T6" fmla="*/ 0 w 1299"/>
              <a:gd name="T7" fmla="*/ 86 h 123"/>
              <a:gd name="T8" fmla="*/ 36 w 1299"/>
              <a:gd name="T9" fmla="*/ 123 h 123"/>
              <a:gd name="T10" fmla="*/ 1262 w 1299"/>
              <a:gd name="T11" fmla="*/ 123 h 123"/>
              <a:gd name="T12" fmla="*/ 1299 w 1299"/>
              <a:gd name="T13" fmla="*/ 86 h 123"/>
              <a:gd name="T14" fmla="*/ 1299 w 1299"/>
              <a:gd name="T15" fmla="*/ 36 h 123"/>
              <a:gd name="T16" fmla="*/ 1262 w 1299"/>
              <a:gd name="T1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123">
                <a:moveTo>
                  <a:pt x="1262" y="0"/>
                </a:moveTo>
                <a:cubicBezTo>
                  <a:pt x="36" y="0"/>
                  <a:pt x="36" y="0"/>
                  <a:pt x="36" y="0"/>
                </a:cubicBezTo>
                <a:cubicBezTo>
                  <a:pt x="16" y="0"/>
                  <a:pt x="0" y="16"/>
                  <a:pt x="0" y="36"/>
                </a:cubicBezTo>
                <a:cubicBezTo>
                  <a:pt x="0" y="86"/>
                  <a:pt x="0" y="86"/>
                  <a:pt x="0" y="86"/>
                </a:cubicBezTo>
                <a:cubicBezTo>
                  <a:pt x="0" y="107"/>
                  <a:pt x="16" y="123"/>
                  <a:pt x="36" y="123"/>
                </a:cubicBezTo>
                <a:cubicBezTo>
                  <a:pt x="1262" y="123"/>
                  <a:pt x="1262" y="123"/>
                  <a:pt x="1262" y="123"/>
                </a:cubicBezTo>
                <a:cubicBezTo>
                  <a:pt x="1283" y="123"/>
                  <a:pt x="1299" y="107"/>
                  <a:pt x="1299" y="86"/>
                </a:cubicBezTo>
                <a:cubicBezTo>
                  <a:pt x="1299" y="36"/>
                  <a:pt x="1299" y="36"/>
                  <a:pt x="1299" y="36"/>
                </a:cubicBezTo>
                <a:cubicBezTo>
                  <a:pt x="1299" y="16"/>
                  <a:pt x="1283" y="0"/>
                  <a:pt x="126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sz="2100">
              <a:solidFill>
                <a:prstClr val="black"/>
              </a:solidFill>
              <a:latin typeface="Arial" panose="020B0604020202020204" pitchFamily="34" charset="0"/>
              <a:cs typeface="Arial" panose="020B0604020202020204" pitchFamily="34" charset="0"/>
            </a:endParaRPr>
          </a:p>
        </p:txBody>
      </p:sp>
      <p:sp>
        <p:nvSpPr>
          <p:cNvPr id="6" name="Freeform 5"/>
          <p:cNvSpPr>
            <a:spLocks/>
          </p:cNvSpPr>
          <p:nvPr/>
        </p:nvSpPr>
        <p:spPr bwMode="auto">
          <a:xfrm>
            <a:off x="300106" y="4587480"/>
            <a:ext cx="2264569" cy="216694"/>
          </a:xfrm>
          <a:custGeom>
            <a:avLst/>
            <a:gdLst>
              <a:gd name="T0" fmla="*/ 1262 w 1299"/>
              <a:gd name="T1" fmla="*/ 0 h 124"/>
              <a:gd name="T2" fmla="*/ 36 w 1299"/>
              <a:gd name="T3" fmla="*/ 0 h 124"/>
              <a:gd name="T4" fmla="*/ 0 w 1299"/>
              <a:gd name="T5" fmla="*/ 37 h 124"/>
              <a:gd name="T6" fmla="*/ 0 w 1299"/>
              <a:gd name="T7" fmla="*/ 87 h 124"/>
              <a:gd name="T8" fmla="*/ 36 w 1299"/>
              <a:gd name="T9" fmla="*/ 124 h 124"/>
              <a:gd name="T10" fmla="*/ 1262 w 1299"/>
              <a:gd name="T11" fmla="*/ 124 h 124"/>
              <a:gd name="T12" fmla="*/ 1299 w 1299"/>
              <a:gd name="T13" fmla="*/ 87 h 124"/>
              <a:gd name="T14" fmla="*/ 1299 w 1299"/>
              <a:gd name="T15" fmla="*/ 37 h 124"/>
              <a:gd name="T16" fmla="*/ 1262 w 1299"/>
              <a:gd name="T1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124">
                <a:moveTo>
                  <a:pt x="1262" y="0"/>
                </a:moveTo>
                <a:cubicBezTo>
                  <a:pt x="36" y="0"/>
                  <a:pt x="36" y="0"/>
                  <a:pt x="36" y="0"/>
                </a:cubicBezTo>
                <a:cubicBezTo>
                  <a:pt x="16" y="0"/>
                  <a:pt x="0" y="17"/>
                  <a:pt x="0" y="37"/>
                </a:cubicBezTo>
                <a:cubicBezTo>
                  <a:pt x="0" y="87"/>
                  <a:pt x="0" y="87"/>
                  <a:pt x="0" y="87"/>
                </a:cubicBezTo>
                <a:cubicBezTo>
                  <a:pt x="0" y="107"/>
                  <a:pt x="16" y="124"/>
                  <a:pt x="36" y="124"/>
                </a:cubicBezTo>
                <a:cubicBezTo>
                  <a:pt x="1262" y="124"/>
                  <a:pt x="1262" y="124"/>
                  <a:pt x="1262" y="124"/>
                </a:cubicBezTo>
                <a:cubicBezTo>
                  <a:pt x="1283" y="124"/>
                  <a:pt x="1299" y="107"/>
                  <a:pt x="1299" y="87"/>
                </a:cubicBezTo>
                <a:cubicBezTo>
                  <a:pt x="1299" y="37"/>
                  <a:pt x="1299" y="37"/>
                  <a:pt x="1299" y="37"/>
                </a:cubicBezTo>
                <a:cubicBezTo>
                  <a:pt x="1299" y="17"/>
                  <a:pt x="1283" y="0"/>
                  <a:pt x="126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7" name="Freeform 6"/>
          <p:cNvSpPr>
            <a:spLocks/>
          </p:cNvSpPr>
          <p:nvPr/>
        </p:nvSpPr>
        <p:spPr bwMode="auto">
          <a:xfrm>
            <a:off x="300106" y="4674395"/>
            <a:ext cx="2264569" cy="129779"/>
          </a:xfrm>
          <a:custGeom>
            <a:avLst/>
            <a:gdLst>
              <a:gd name="T0" fmla="*/ 1262 w 1299"/>
              <a:gd name="T1" fmla="*/ 36 h 74"/>
              <a:gd name="T2" fmla="*/ 36 w 1299"/>
              <a:gd name="T3" fmla="*/ 36 h 74"/>
              <a:gd name="T4" fmla="*/ 0 w 1299"/>
              <a:gd name="T5" fmla="*/ 0 h 74"/>
              <a:gd name="T6" fmla="*/ 0 w 1299"/>
              <a:gd name="T7" fmla="*/ 37 h 74"/>
              <a:gd name="T8" fmla="*/ 36 w 1299"/>
              <a:gd name="T9" fmla="*/ 74 h 74"/>
              <a:gd name="T10" fmla="*/ 1262 w 1299"/>
              <a:gd name="T11" fmla="*/ 74 h 74"/>
              <a:gd name="T12" fmla="*/ 1299 w 1299"/>
              <a:gd name="T13" fmla="*/ 37 h 74"/>
              <a:gd name="T14" fmla="*/ 1299 w 1299"/>
              <a:gd name="T15" fmla="*/ 0 h 74"/>
              <a:gd name="T16" fmla="*/ 1262 w 1299"/>
              <a:gd name="T17"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74">
                <a:moveTo>
                  <a:pt x="1262" y="36"/>
                </a:moveTo>
                <a:cubicBezTo>
                  <a:pt x="36" y="36"/>
                  <a:pt x="36" y="36"/>
                  <a:pt x="36" y="36"/>
                </a:cubicBezTo>
                <a:cubicBezTo>
                  <a:pt x="16" y="36"/>
                  <a:pt x="0" y="20"/>
                  <a:pt x="0" y="0"/>
                </a:cubicBezTo>
                <a:cubicBezTo>
                  <a:pt x="0" y="37"/>
                  <a:pt x="0" y="37"/>
                  <a:pt x="0" y="37"/>
                </a:cubicBezTo>
                <a:cubicBezTo>
                  <a:pt x="0" y="57"/>
                  <a:pt x="16" y="74"/>
                  <a:pt x="36" y="74"/>
                </a:cubicBezTo>
                <a:cubicBezTo>
                  <a:pt x="1262" y="74"/>
                  <a:pt x="1262" y="74"/>
                  <a:pt x="1262" y="74"/>
                </a:cubicBezTo>
                <a:cubicBezTo>
                  <a:pt x="1283" y="74"/>
                  <a:pt x="1299" y="57"/>
                  <a:pt x="1299" y="37"/>
                </a:cubicBezTo>
                <a:cubicBezTo>
                  <a:pt x="1299" y="0"/>
                  <a:pt x="1299" y="0"/>
                  <a:pt x="1299" y="0"/>
                </a:cubicBezTo>
                <a:cubicBezTo>
                  <a:pt x="1299" y="20"/>
                  <a:pt x="1283" y="36"/>
                  <a:pt x="1262" y="36"/>
                </a:cubicBezTo>
                <a:close/>
              </a:path>
            </a:pathLst>
          </a:custGeom>
          <a:solidFill>
            <a:srgbClr val="855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8" name="top sand"/>
          <p:cNvSpPr>
            <a:spLocks/>
          </p:cNvSpPr>
          <p:nvPr/>
        </p:nvSpPr>
        <p:spPr bwMode="auto">
          <a:xfrm>
            <a:off x="534655" y="1787133"/>
            <a:ext cx="1796654" cy="1121569"/>
          </a:xfrm>
          <a:custGeom>
            <a:avLst/>
            <a:gdLst>
              <a:gd name="T0" fmla="*/ 22 w 1031"/>
              <a:gd name="T1" fmla="*/ 4 h 644"/>
              <a:gd name="T2" fmla="*/ 1 w 1031"/>
              <a:gd name="T3" fmla="*/ 21 h 644"/>
              <a:gd name="T4" fmla="*/ 78 w 1031"/>
              <a:gd name="T5" fmla="*/ 295 h 644"/>
              <a:gd name="T6" fmla="*/ 259 w 1031"/>
              <a:gd name="T7" fmla="*/ 515 h 644"/>
              <a:gd name="T8" fmla="*/ 516 w 1031"/>
              <a:gd name="T9" fmla="*/ 644 h 644"/>
              <a:gd name="T10" fmla="*/ 769 w 1031"/>
              <a:gd name="T11" fmla="*/ 518 h 644"/>
              <a:gd name="T12" fmla="*/ 952 w 1031"/>
              <a:gd name="T13" fmla="*/ 297 h 644"/>
              <a:gd name="T14" fmla="*/ 1030 w 1031"/>
              <a:gd name="T15" fmla="*/ 21 h 644"/>
              <a:gd name="T16" fmla="*/ 1009 w 1031"/>
              <a:gd name="T17" fmla="*/ 4 h 644"/>
              <a:gd name="T18" fmla="*/ 661 w 1031"/>
              <a:gd name="T19" fmla="*/ 118 h 644"/>
              <a:gd name="T20" fmla="*/ 370 w 1031"/>
              <a:gd name="T21" fmla="*/ 118 h 644"/>
              <a:gd name="T22" fmla="*/ 22 w 1031"/>
              <a:gd name="T23" fmla="*/ 4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1" h="644">
                <a:moveTo>
                  <a:pt x="22" y="4"/>
                </a:moveTo>
                <a:cubicBezTo>
                  <a:pt x="11" y="0"/>
                  <a:pt x="0" y="10"/>
                  <a:pt x="1" y="21"/>
                </a:cubicBezTo>
                <a:cubicBezTo>
                  <a:pt x="11" y="122"/>
                  <a:pt x="37" y="214"/>
                  <a:pt x="78" y="295"/>
                </a:cubicBezTo>
                <a:cubicBezTo>
                  <a:pt x="122" y="381"/>
                  <a:pt x="182" y="455"/>
                  <a:pt x="259" y="515"/>
                </a:cubicBezTo>
                <a:cubicBezTo>
                  <a:pt x="370" y="603"/>
                  <a:pt x="483" y="636"/>
                  <a:pt x="516" y="644"/>
                </a:cubicBezTo>
                <a:cubicBezTo>
                  <a:pt x="548" y="636"/>
                  <a:pt x="658" y="604"/>
                  <a:pt x="769" y="518"/>
                </a:cubicBezTo>
                <a:cubicBezTo>
                  <a:pt x="846" y="458"/>
                  <a:pt x="908" y="384"/>
                  <a:pt x="952" y="297"/>
                </a:cubicBezTo>
                <a:cubicBezTo>
                  <a:pt x="993" y="216"/>
                  <a:pt x="1019" y="123"/>
                  <a:pt x="1030" y="21"/>
                </a:cubicBezTo>
                <a:cubicBezTo>
                  <a:pt x="1031" y="10"/>
                  <a:pt x="1020" y="0"/>
                  <a:pt x="1009" y="4"/>
                </a:cubicBezTo>
                <a:cubicBezTo>
                  <a:pt x="661" y="118"/>
                  <a:pt x="661" y="118"/>
                  <a:pt x="661" y="118"/>
                </a:cubicBezTo>
                <a:cubicBezTo>
                  <a:pt x="566" y="149"/>
                  <a:pt x="465" y="149"/>
                  <a:pt x="370" y="118"/>
                </a:cubicBezTo>
                <a:lnTo>
                  <a:pt x="22" y="4"/>
                </a:lnTo>
                <a:close/>
              </a:path>
            </a:pathLst>
          </a:custGeom>
          <a:solidFill>
            <a:srgbClr val="EDC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9" name="bottom sand"/>
          <p:cNvSpPr>
            <a:spLocks/>
          </p:cNvSpPr>
          <p:nvPr/>
        </p:nvSpPr>
        <p:spPr bwMode="auto">
          <a:xfrm>
            <a:off x="525130" y="3793336"/>
            <a:ext cx="1813322" cy="794147"/>
          </a:xfrm>
          <a:custGeom>
            <a:avLst/>
            <a:gdLst>
              <a:gd name="T0" fmla="*/ 0 w 1523"/>
              <a:gd name="T1" fmla="*/ 667 h 667"/>
              <a:gd name="T2" fmla="*/ 763 w 1523"/>
              <a:gd name="T3" fmla="*/ 0 h 667"/>
              <a:gd name="T4" fmla="*/ 1523 w 1523"/>
              <a:gd name="T5" fmla="*/ 667 h 667"/>
              <a:gd name="T6" fmla="*/ 0 w 1523"/>
              <a:gd name="T7" fmla="*/ 667 h 667"/>
            </a:gdLst>
            <a:ahLst/>
            <a:cxnLst>
              <a:cxn ang="0">
                <a:pos x="T0" y="T1"/>
              </a:cxn>
              <a:cxn ang="0">
                <a:pos x="T2" y="T3"/>
              </a:cxn>
              <a:cxn ang="0">
                <a:pos x="T4" y="T5"/>
              </a:cxn>
              <a:cxn ang="0">
                <a:pos x="T6" y="T7"/>
              </a:cxn>
            </a:cxnLst>
            <a:rect l="0" t="0" r="r" b="b"/>
            <a:pathLst>
              <a:path w="1523" h="667">
                <a:moveTo>
                  <a:pt x="0" y="667"/>
                </a:moveTo>
                <a:lnTo>
                  <a:pt x="763" y="0"/>
                </a:lnTo>
                <a:lnTo>
                  <a:pt x="1523" y="667"/>
                </a:lnTo>
                <a:lnTo>
                  <a:pt x="0" y="667"/>
                </a:lnTo>
                <a:close/>
              </a:path>
            </a:pathLst>
          </a:custGeom>
          <a:solidFill>
            <a:srgbClr val="EDC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10" name="straight connector"/>
          <p:cNvSpPr>
            <a:spLocks noChangeArrowheads="1"/>
          </p:cNvSpPr>
          <p:nvPr/>
        </p:nvSpPr>
        <p:spPr bwMode="auto">
          <a:xfrm>
            <a:off x="1400241" y="2891437"/>
            <a:ext cx="65485" cy="1694855"/>
          </a:xfrm>
          <a:prstGeom prst="rect">
            <a:avLst/>
          </a:prstGeom>
          <a:solidFill>
            <a:srgbClr val="EDCD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grpSp>
        <p:nvGrpSpPr>
          <p:cNvPr id="12" name="button: start timer"/>
          <p:cNvGrpSpPr/>
          <p:nvPr/>
        </p:nvGrpSpPr>
        <p:grpSpPr>
          <a:xfrm>
            <a:off x="439933" y="139395"/>
            <a:ext cx="1977629" cy="599972"/>
            <a:chOff x="1332706" y="185859"/>
            <a:chExt cx="2636838" cy="799962"/>
          </a:xfrm>
        </p:grpSpPr>
        <p:sp>
          <p:nvSpPr>
            <p:cNvPr id="13" name="Rounded Rectangle 12"/>
            <p:cNvSpPr/>
            <p:nvPr/>
          </p:nvSpPr>
          <p:spPr>
            <a:xfrm>
              <a:off x="1332706" y="288262"/>
              <a:ext cx="2636838" cy="697559"/>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6"/>
              <a:endParaRPr lang="en-GB" sz="2100" dirty="0">
                <a:solidFill>
                  <a:prstClr val="white"/>
                </a:solidFill>
                <a:latin typeface="Arial" panose="020B0604020202020204" pitchFamily="34" charset="0"/>
                <a:cs typeface="Arial" panose="020B0604020202020204" pitchFamily="34" charset="0"/>
              </a:endParaRPr>
            </a:p>
          </p:txBody>
        </p:sp>
        <p:sp>
          <p:nvSpPr>
            <p:cNvPr id="14" name="Rounded Rectangle 13"/>
            <p:cNvSpPr/>
            <p:nvPr/>
          </p:nvSpPr>
          <p:spPr>
            <a:xfrm>
              <a:off x="1332706" y="185859"/>
              <a:ext cx="2636838" cy="69755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6"/>
              <a:r>
                <a:rPr lang="en-GB" sz="1900" b="1">
                  <a:solidFill>
                    <a:prstClr val="white"/>
                  </a:solidFill>
                  <a:latin typeface="Times New Roman" pitchFamily="18" charset="0"/>
                  <a:cs typeface="Times New Roman" pitchFamily="18" charset="0"/>
                </a:rPr>
                <a:t>BẮT ĐẦU TÍNH GIỜ</a:t>
              </a:r>
              <a:endParaRPr lang="en-GB" sz="1900" b="1" dirty="0">
                <a:solidFill>
                  <a:prstClr val="white"/>
                </a:solidFill>
                <a:latin typeface="Times New Roman" pitchFamily="18" charset="0"/>
                <a:cs typeface="Times New Roman" pitchFamily="18" charset="0"/>
              </a:endParaRPr>
            </a:p>
          </p:txBody>
        </p:sp>
      </p:grpSp>
      <p:grpSp>
        <p:nvGrpSpPr>
          <p:cNvPr id="15" name="times up"/>
          <p:cNvGrpSpPr/>
          <p:nvPr/>
        </p:nvGrpSpPr>
        <p:grpSpPr>
          <a:xfrm>
            <a:off x="444168" y="139395"/>
            <a:ext cx="1977629" cy="599972"/>
            <a:chOff x="4321176" y="185859"/>
            <a:chExt cx="2636838" cy="799962"/>
          </a:xfrm>
        </p:grpSpPr>
        <p:sp>
          <p:nvSpPr>
            <p:cNvPr id="16" name="Rounded Rectangle 15"/>
            <p:cNvSpPr/>
            <p:nvPr/>
          </p:nvSpPr>
          <p:spPr>
            <a:xfrm>
              <a:off x="4321176" y="288262"/>
              <a:ext cx="2636838" cy="697559"/>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6"/>
              <a:endParaRPr lang="en-GB" sz="2100" dirty="0">
                <a:solidFill>
                  <a:prstClr val="white"/>
                </a:solidFill>
                <a:latin typeface="Arial" panose="020B0604020202020204" pitchFamily="34" charset="0"/>
                <a:cs typeface="Arial" panose="020B0604020202020204" pitchFamily="34" charset="0"/>
              </a:endParaRPr>
            </a:p>
          </p:txBody>
        </p:sp>
        <p:sp>
          <p:nvSpPr>
            <p:cNvPr id="17" name="Rounded Rectangle 16"/>
            <p:cNvSpPr/>
            <p:nvPr/>
          </p:nvSpPr>
          <p:spPr>
            <a:xfrm>
              <a:off x="4321176" y="185859"/>
              <a:ext cx="2636838" cy="69755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6"/>
              <a:r>
                <a:rPr lang="en-GB" sz="2100" b="1">
                  <a:solidFill>
                    <a:prstClr val="white"/>
                  </a:solidFill>
                  <a:latin typeface="Times New Roman" pitchFamily="18" charset="0"/>
                  <a:cs typeface="Times New Roman" pitchFamily="18" charset="0"/>
                </a:rPr>
                <a:t>HẾT GIỜ RỒI</a:t>
              </a:r>
              <a:endParaRPr lang="en-GB" sz="2100" b="1" dirty="0">
                <a:solidFill>
                  <a:prstClr val="white"/>
                </a:solidFill>
                <a:latin typeface="Times New Roman" pitchFamily="18" charset="0"/>
                <a:cs typeface="Times New Roman" pitchFamily="18" charset="0"/>
              </a:endParaRPr>
            </a:p>
          </p:txBody>
        </p:sp>
      </p:grpSp>
      <p:sp>
        <p:nvSpPr>
          <p:cNvPr id="27" name="TextBox 26">
            <a:extLst>
              <a:ext uri="{FF2B5EF4-FFF2-40B4-BE49-F238E27FC236}">
                <a16:creationId xmlns:a16="http://schemas.microsoft.com/office/drawing/2014/main" id="{697F8153-8496-4443-A258-B4728722B5C5}"/>
              </a:ext>
            </a:extLst>
          </p:cNvPr>
          <p:cNvSpPr txBox="1"/>
          <p:nvPr/>
        </p:nvSpPr>
        <p:spPr>
          <a:xfrm>
            <a:off x="3218885" y="4607970"/>
            <a:ext cx="3655252" cy="392407"/>
          </a:xfrm>
          <a:prstGeom prst="rect">
            <a:avLst/>
          </a:prstGeom>
          <a:noFill/>
        </p:spPr>
        <p:txBody>
          <a:bodyPr wrap="square" lIns="68573" tIns="34286" rIns="68573" bIns="34286" rtlCol="0">
            <a:spAutoFit/>
          </a:bodyPr>
          <a:lstStyle/>
          <a:p>
            <a:pPr algn="ctr" defTabSz="685716"/>
            <a:r>
              <a:rPr lang="en-GB" sz="2100" b="1" dirty="0" err="1">
                <a:solidFill>
                  <a:prstClr val="white"/>
                </a:solidFill>
                <a:latin typeface="Times New Roman" pitchFamily="18" charset="0"/>
                <a:cs typeface="Times New Roman" pitchFamily="18" charset="0"/>
              </a:rPr>
              <a:t>Thời</a:t>
            </a:r>
            <a:r>
              <a:rPr lang="en-GB" sz="2100" b="1" dirty="0">
                <a:solidFill>
                  <a:prstClr val="white"/>
                </a:solidFill>
                <a:latin typeface="Times New Roman" pitchFamily="18" charset="0"/>
                <a:cs typeface="Times New Roman" pitchFamily="18" charset="0"/>
              </a:rPr>
              <a:t> </a:t>
            </a:r>
            <a:r>
              <a:rPr lang="en-GB" sz="2100" b="1" dirty="0" err="1">
                <a:solidFill>
                  <a:prstClr val="white"/>
                </a:solidFill>
                <a:latin typeface="Times New Roman" pitchFamily="18" charset="0"/>
                <a:cs typeface="Times New Roman" pitchFamily="18" charset="0"/>
              </a:rPr>
              <a:t>gian</a:t>
            </a:r>
            <a:r>
              <a:rPr lang="en-GB" sz="2100" b="1" dirty="0">
                <a:solidFill>
                  <a:prstClr val="white"/>
                </a:solidFill>
                <a:latin typeface="Times New Roman" pitchFamily="18" charset="0"/>
                <a:cs typeface="Times New Roman" pitchFamily="18" charset="0"/>
              </a:rPr>
              <a:t> </a:t>
            </a:r>
            <a:r>
              <a:rPr lang="en-GB" sz="2100" b="1" dirty="0" err="1">
                <a:solidFill>
                  <a:prstClr val="white"/>
                </a:solidFill>
                <a:latin typeface="Times New Roman" pitchFamily="18" charset="0"/>
                <a:cs typeface="Times New Roman" pitchFamily="18" charset="0"/>
              </a:rPr>
              <a:t>thảo</a:t>
            </a:r>
            <a:r>
              <a:rPr lang="en-GB" sz="2100" b="1" dirty="0">
                <a:solidFill>
                  <a:prstClr val="white"/>
                </a:solidFill>
                <a:latin typeface="Times New Roman" pitchFamily="18" charset="0"/>
                <a:cs typeface="Times New Roman" pitchFamily="18" charset="0"/>
              </a:rPr>
              <a:t> </a:t>
            </a:r>
            <a:r>
              <a:rPr lang="en-GB" sz="2100" b="1" dirty="0" err="1">
                <a:solidFill>
                  <a:prstClr val="white"/>
                </a:solidFill>
                <a:latin typeface="Times New Roman" pitchFamily="18" charset="0"/>
                <a:cs typeface="Times New Roman" pitchFamily="18" charset="0"/>
              </a:rPr>
              <a:t>luận</a:t>
            </a:r>
            <a:r>
              <a:rPr lang="en-GB" sz="2100" b="1" dirty="0">
                <a:solidFill>
                  <a:prstClr val="white"/>
                </a:solidFill>
                <a:latin typeface="Times New Roman" pitchFamily="18" charset="0"/>
                <a:cs typeface="Times New Roman" pitchFamily="18" charset="0"/>
              </a:rPr>
              <a:t>: 2 </a:t>
            </a:r>
            <a:r>
              <a:rPr lang="en-GB" sz="2100" b="1" dirty="0" err="1">
                <a:solidFill>
                  <a:prstClr val="white"/>
                </a:solidFill>
                <a:latin typeface="Times New Roman" pitchFamily="18" charset="0"/>
                <a:cs typeface="Times New Roman" pitchFamily="18" charset="0"/>
              </a:rPr>
              <a:t>phút</a:t>
            </a:r>
            <a:endParaRPr lang="en-GB" sz="3600" b="1" dirty="0">
              <a:solidFill>
                <a:prstClr val="white"/>
              </a:solidFill>
              <a:latin typeface="Times New Roman" pitchFamily="18" charset="0"/>
              <a:cs typeface="Times New Roman" pitchFamily="18" charset="0"/>
            </a:endParaRPr>
          </a:p>
        </p:txBody>
      </p:sp>
      <p:pic>
        <p:nvPicPr>
          <p:cNvPr id="2" name="Dong-ho-dem-nguoc-2-phut-www_nhacchuongvui_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35133" y="2543519"/>
            <a:ext cx="609600" cy="609600"/>
          </a:xfrm>
          <a:prstGeom prst="rect">
            <a:avLst/>
          </a:prstGeom>
        </p:spPr>
      </p:pic>
      <p:pic>
        <p:nvPicPr>
          <p:cNvPr id="20" name="Picture 19"/>
          <p:cNvPicPr/>
          <p:nvPr/>
        </p:nvPicPr>
        <p:blipFill>
          <a:blip r:embed="rId7"/>
          <a:stretch>
            <a:fillRect/>
          </a:stretch>
        </p:blipFill>
        <p:spPr>
          <a:xfrm>
            <a:off x="3703320" y="331019"/>
            <a:ext cx="3043645" cy="4255273"/>
          </a:xfrm>
          <a:prstGeom prst="rect">
            <a:avLst/>
          </a:prstGeom>
        </p:spPr>
      </p:pic>
    </p:spTree>
    <p:custDataLst>
      <p:tags r:id="rId1"/>
    </p:custDataLst>
    <p:extLst>
      <p:ext uri="{BB962C8B-B14F-4D97-AF65-F5344CB8AC3E}">
        <p14:creationId xmlns:p14="http://schemas.microsoft.com/office/powerpoint/2010/main" val="191690677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2" presetClass="exit" presetSubtype="1" fill="hold" grpId="0" nodeType="withEffect">
                                  <p:stCondLst>
                                    <p:cond delay="0"/>
                                  </p:stCondLst>
                                  <p:childTnLst>
                                    <p:animEffect transition="out" filter="wipe(up)">
                                      <p:cBhvr>
                                        <p:cTn id="9" dur="120000"/>
                                        <p:tgtEl>
                                          <p:spTgt spid="8"/>
                                        </p:tgtEl>
                                      </p:cBhvr>
                                    </p:animEffect>
                                    <p:set>
                                      <p:cBhvr>
                                        <p:cTn id="10" dur="1" fill="hold">
                                          <p:stCondLst>
                                            <p:cond delay="119999"/>
                                          </p:stCondLst>
                                        </p:cTn>
                                        <p:tgtEl>
                                          <p:spTgt spid="8"/>
                                        </p:tgtEl>
                                        <p:attrNameLst>
                                          <p:attrName>style.visibility</p:attrName>
                                        </p:attrNameLst>
                                      </p:cBhvr>
                                      <p:to>
                                        <p:strVal val="hidden"/>
                                      </p:to>
                                    </p:se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120000"/>
                                        <p:tgtEl>
                                          <p:spTgt spid="9"/>
                                        </p:tgtEl>
                                      </p:cBhvr>
                                    </p:animEffect>
                                  </p:childTnLst>
                                </p:cTn>
                              </p:par>
                            </p:childTnLst>
                          </p:cTn>
                        </p:par>
                        <p:par>
                          <p:cTn id="14" fill="hold">
                            <p:stCondLst>
                              <p:cond delay="120000"/>
                            </p:stCondLst>
                            <p:childTnLst>
                              <p:par>
                                <p:cTn id="15" presetID="22" presetClass="exit" presetSubtype="1" fill="hold" grpId="1" nodeType="afterEffect">
                                  <p:stCondLst>
                                    <p:cond delay="0"/>
                                  </p:stCondLst>
                                  <p:childTnLst>
                                    <p:animEffect transition="out" filter="wipe(up)">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par>
                                <p:cTn id="18" presetID="53" presetClass="entr" presetSubtype="16"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subTnLst>
                                    <p:audio>
                                      <p:cMediaNode>
                                        <p:cTn display="0" masterRel="sameClick">
                                          <p:stCondLst>
                                            <p:cond evt="begin" delay="0">
                                              <p:tn val="18"/>
                                            </p:cond>
                                          </p:stCondLst>
                                          <p:endCondLst>
                                            <p:cond evt="onStopAudio" delay="0">
                                              <p:tgtEl>
                                                <p:sldTgt/>
                                              </p:tgtEl>
                                            </p:cond>
                                          </p:endCondLst>
                                        </p:cTn>
                                        <p:tgtEl>
                                          <p:sndTgt r:embed="rId5" name="chimes.wav"/>
                                        </p:tgtEl>
                                      </p:cMediaNode>
                                    </p:audio>
                                  </p:subTnLst>
                                </p:cTn>
                              </p:par>
                            </p:childTnLst>
                          </p:cTn>
                        </p:par>
                        <p:par>
                          <p:cTn id="23" fill="hold">
                            <p:stCondLst>
                              <p:cond delay="12050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129624" fill="hold"/>
                                        <p:tgtEl>
                                          <p:spTgt spid="2"/>
                                        </p:tgtEl>
                                      </p:cBhvr>
                                    </p:cmd>
                                  </p:childTnLst>
                                </p:cTn>
                              </p:par>
                            </p:childTnLst>
                          </p:cTn>
                        </p:par>
                      </p:childTnLst>
                    </p:cTn>
                  </p:par>
                </p:childTnLst>
              </p:cTn>
              <p:nextCondLst>
                <p:cond evt="onClick" delay="0">
                  <p:tgtEl>
                    <p:spTgt spid="2"/>
                  </p:tgtEl>
                </p:cond>
              </p:nextCondLst>
            </p:seq>
            <p:audio>
              <p:cMediaNode vol="80000">
                <p:cTn id="31" fill="hold" display="0">
                  <p:stCondLst>
                    <p:cond delay="indefinite"/>
                  </p:stCondLst>
                  <p:endCondLst>
                    <p:cond evt="onStopAudio" delay="0">
                      <p:tgtEl>
                        <p:sldTgt/>
                      </p:tgtEl>
                    </p:cond>
                  </p:endCondLst>
                </p:cTn>
                <p:tgtEl>
                  <p:spTgt spid="2"/>
                </p:tgtEl>
              </p:cMediaNode>
            </p:audio>
          </p:childTnLst>
        </p:cTn>
      </p:par>
    </p:tnLst>
    <p:bldLst>
      <p:bldP spid="8" grpId="0" animBg="1"/>
      <p:bldP spid="9" grpId="0" animBg="1"/>
      <p:bldP spid="10" grpId="0" animBg="1"/>
      <p:bldP spid="10"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a:extLst>
              <a:ext uri="{28A0092B-C50C-407E-A947-70E740481C1C}">
                <a14:useLocalDpi xmlns:a14="http://schemas.microsoft.com/office/drawing/2010/main" val="0"/>
              </a:ext>
            </a:extLst>
          </a:blip>
          <a:stretch>
            <a:fillRect/>
          </a:stretch>
        </p:blipFill>
        <p:spPr>
          <a:xfrm>
            <a:off x="4180113" y="1835332"/>
            <a:ext cx="4839789" cy="2801982"/>
          </a:xfrm>
          <a:prstGeom prst="rect">
            <a:avLst/>
          </a:prstGeom>
          <a:ln>
            <a:noFill/>
          </a:ln>
          <a:effectLst>
            <a:softEdge rad="112500"/>
          </a:effectLst>
        </p:spPr>
      </p:pic>
      <p:sp>
        <p:nvSpPr>
          <p:cNvPr id="3" name="矩形 1"/>
          <p:cNvSpPr/>
          <p:nvPr/>
        </p:nvSpPr>
        <p:spPr>
          <a:xfrm>
            <a:off x="434874" y="1182188"/>
            <a:ext cx="3340291" cy="2862310"/>
          </a:xfrm>
          <a:prstGeom prst="rect">
            <a:avLst/>
          </a:prstGeom>
        </p:spPr>
        <p:txBody>
          <a:bodyPr wrap="square" lIns="91425" tIns="45714" rIns="91425" bIns="45714">
            <a:spAutoFit/>
          </a:bodyPr>
          <a:lstStyle/>
          <a:p>
            <a:pPr lvl="0" defTabSz="914400"/>
            <a:r>
              <a:rPr lang="vi-VN" sz="1800" kern="0" dirty="0">
                <a:solidFill>
                  <a:schemeClr val="bg1"/>
                </a:solidFill>
              </a:rPr>
              <a:t>C1:</a:t>
            </a:r>
            <a:r>
              <a:rPr kumimoji="0" lang="vi-VN" sz="1800" b="0" i="0" u="none" strike="noStrike" kern="0" cap="none" spc="0" normalizeH="0" baseline="0" noProof="0" dirty="0">
                <a:ln>
                  <a:noFill/>
                </a:ln>
                <a:solidFill>
                  <a:schemeClr val="bg1"/>
                </a:solidFill>
                <a:effectLst/>
                <a:uLnTx/>
                <a:uFillTx/>
              </a:rPr>
              <a:t>Nhận  xét  các  bộ  phận  robot  được  liên  kết  như  thế  nào?</a:t>
            </a:r>
          </a:p>
          <a:p>
            <a:pPr lvl="0" defTabSz="914400"/>
            <a:r>
              <a:rPr lang="vi-VN" sz="1800" kern="0" dirty="0">
                <a:solidFill>
                  <a:srgbClr val="FF0000"/>
                </a:solidFill>
              </a:rPr>
              <a:t>TL: Các bộ phận được liên kết chắc chắn bởi các bộ ốc vít.</a:t>
            </a:r>
            <a:br>
              <a:rPr kumimoji="0" lang="vi-VN" sz="1800" b="0" i="0" u="none" strike="noStrike" kern="0" cap="none" spc="0" normalizeH="0" baseline="0" noProof="0" dirty="0">
                <a:ln>
                  <a:noFill/>
                </a:ln>
                <a:solidFill>
                  <a:srgbClr val="FF0000"/>
                </a:solidFill>
                <a:effectLst/>
                <a:uLnTx/>
                <a:uFillTx/>
              </a:rPr>
            </a:br>
            <a:r>
              <a:rPr kumimoji="0" lang="vi-VN" sz="1800" b="0" i="0" u="none" strike="noStrike" kern="0" cap="none" spc="0" normalizeH="0" baseline="0" noProof="0" dirty="0">
                <a:ln>
                  <a:noFill/>
                </a:ln>
                <a:solidFill>
                  <a:schemeClr val="bg1"/>
                </a:solidFill>
                <a:effectLst/>
                <a:uLnTx/>
                <a:uFillTx/>
              </a:rPr>
              <a:t>C2:</a:t>
            </a:r>
            <a:r>
              <a:rPr kumimoji="0" lang="vi-VN" sz="1800" b="0" i="0" u="none" strike="noStrike" kern="0" cap="none" spc="0" normalizeH="0" noProof="0" dirty="0">
                <a:ln>
                  <a:noFill/>
                </a:ln>
                <a:solidFill>
                  <a:schemeClr val="bg1"/>
                </a:solidFill>
                <a:effectLst/>
                <a:uLnTx/>
                <a:uFillTx/>
              </a:rPr>
              <a:t> </a:t>
            </a:r>
            <a:r>
              <a:rPr lang="vi-VN" sz="1800" dirty="0">
                <a:solidFill>
                  <a:schemeClr val="bg1"/>
                </a:solidFill>
              </a:rPr>
              <a:t>Để  lắp  được  robot  hoàn  </a:t>
            </a:r>
            <a:r>
              <a:rPr lang="vi-VN" sz="1800" dirty="0">
                <a:solidFill>
                  <a:schemeClr val="bg1"/>
                </a:solidFill>
                <a:latin typeface="+mj-lt"/>
              </a:rPr>
              <a:t>chỉnh  thì  việc  đầu  tiên  các  em  phải  làm  gì?</a:t>
            </a:r>
          </a:p>
          <a:p>
            <a:pPr lvl="0" defTabSz="914400"/>
            <a:r>
              <a:rPr kumimoji="0" lang="vi-VN" sz="1800" b="0" i="0" u="none" strike="noStrike" kern="0" cap="none" spc="0" normalizeH="0" baseline="0" noProof="0" dirty="0">
                <a:ln>
                  <a:noFill/>
                </a:ln>
                <a:solidFill>
                  <a:srgbClr val="FF0000"/>
                </a:solidFill>
                <a:effectLst/>
                <a:uLnTx/>
                <a:uFillTx/>
                <a:latin typeface="+mj-lt"/>
              </a:rPr>
              <a:t>Tl:  Chuẩn</a:t>
            </a:r>
            <a:r>
              <a:rPr kumimoji="0" lang="vi-VN" sz="1800" b="0" i="0" u="none" strike="noStrike" kern="0" cap="none" spc="0" normalizeH="0" noProof="0" dirty="0">
                <a:ln>
                  <a:noFill/>
                </a:ln>
                <a:solidFill>
                  <a:srgbClr val="FF0000"/>
                </a:solidFill>
                <a:effectLst/>
                <a:uLnTx/>
                <a:uFillTx/>
                <a:latin typeface="+mj-lt"/>
              </a:rPr>
              <a:t> bị đầy đủ dụng cụ bộ phận</a:t>
            </a:r>
            <a:endParaRPr kumimoji="0" lang="en-US" sz="1800" b="0" i="0" u="none" strike="noStrike" kern="0" cap="none" spc="0" normalizeH="0" baseline="0" noProof="0" dirty="0">
              <a:ln>
                <a:noFill/>
              </a:ln>
              <a:solidFill>
                <a:srgbClr val="FF0000"/>
              </a:solidFill>
              <a:effectLst/>
              <a:uLnTx/>
              <a:uFillTx/>
              <a:latin typeface="+mj-lt"/>
            </a:endParaRPr>
          </a:p>
        </p:txBody>
      </p:sp>
    </p:spTree>
    <p:extLst>
      <p:ext uri="{BB962C8B-B14F-4D97-AF65-F5344CB8AC3E}">
        <p14:creationId xmlns:p14="http://schemas.microsoft.com/office/powerpoint/2010/main" val="3242105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1" name="图片 76803" descr="PPT素材-03"/>
          <p:cNvPicPr>
            <a:picLocks noChangeAspect="1"/>
          </p:cNvPicPr>
          <p:nvPr/>
        </p:nvPicPr>
        <p:blipFill>
          <a:blip r:embed="rId3"/>
          <a:stretch>
            <a:fillRect/>
          </a:stretch>
        </p:blipFill>
        <p:spPr>
          <a:xfrm>
            <a:off x="-568742" y="-588725"/>
            <a:ext cx="10477948" cy="5620202"/>
          </a:xfrm>
          <a:prstGeom prst="rect">
            <a:avLst/>
          </a:prstGeom>
          <a:noFill/>
          <a:ln w="9525">
            <a:noFill/>
          </a:ln>
        </p:spPr>
      </p:pic>
      <p:sp>
        <p:nvSpPr>
          <p:cNvPr id="4" name="矩形 20"/>
          <p:cNvSpPr/>
          <p:nvPr/>
        </p:nvSpPr>
        <p:spPr>
          <a:xfrm rot="19532942">
            <a:off x="688372" y="699673"/>
            <a:ext cx="1533377" cy="469343"/>
          </a:xfrm>
          <a:prstGeom prst="rect">
            <a:avLst/>
          </a:prstGeom>
        </p:spPr>
        <p:txBody>
          <a:bodyPr wrap="square" lIns="68554" tIns="34277" rIns="68554" bIns="34277">
            <a:spAutoFit/>
          </a:bodyPr>
          <a:ls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a:lstStyle>
          <a:p>
            <a:pPr algn="ctr" defTabSz="342689">
              <a:defRPr/>
            </a:pPr>
            <a:r>
              <a:rPr lang="vi-VN" altLang="zh-CN" sz="2600" b="1" kern="0" dirty="0">
                <a:solidFill>
                  <a:schemeClr val="tx1">
                    <a:lumMod val="65000"/>
                    <a:lumOff val="35000"/>
                  </a:schemeClr>
                </a:solidFill>
                <a:latin typeface="Times New Roman" pitchFamily="18" charset="0"/>
                <a:ea typeface="微软雅黑" pitchFamily="34" charset="-122"/>
                <a:cs typeface="Times New Roman" pitchFamily="18" charset="0"/>
              </a:rPr>
              <a:t>Kết luận</a:t>
            </a:r>
            <a:endParaRPr lang="en-US" altLang="zh-CN" sz="2600" dirty="0">
              <a:solidFill>
                <a:schemeClr val="tx1">
                  <a:lumMod val="65000"/>
                  <a:lumOff val="35000"/>
                </a:schemeClr>
              </a:solidFill>
              <a:latin typeface="Times New Roman" pitchFamily="18" charset="0"/>
              <a:ea typeface="微软雅黑" panose="020B0503020204020204" pitchFamily="34" charset="-122"/>
              <a:cs typeface="Times New Roman" pitchFamily="18" charset="0"/>
            </a:endParaRPr>
          </a:p>
        </p:txBody>
      </p:sp>
      <p:pic>
        <p:nvPicPr>
          <p:cNvPr id="6" name="Picture 5"/>
          <p:cNvPicPr/>
          <p:nvPr/>
        </p:nvPicPr>
        <p:blipFill>
          <a:blip r:embed="rId4"/>
          <a:stretch>
            <a:fillRect/>
          </a:stretch>
        </p:blipFill>
        <p:spPr>
          <a:xfrm>
            <a:off x="2220034" y="1101285"/>
            <a:ext cx="4525279" cy="2836642"/>
          </a:xfrm>
          <a:prstGeom prst="rect">
            <a:avLst/>
          </a:prstGeom>
        </p:spPr>
      </p:pic>
    </p:spTree>
    <p:extLst>
      <p:ext uri="{BB962C8B-B14F-4D97-AF65-F5344CB8AC3E}">
        <p14:creationId xmlns:p14="http://schemas.microsoft.com/office/powerpoint/2010/main" val="957815566"/>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barn(outVertical)">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文本框 3"/>
          <p:cNvSpPr txBox="1"/>
          <p:nvPr/>
        </p:nvSpPr>
        <p:spPr>
          <a:xfrm>
            <a:off x="3383408" y="2277578"/>
            <a:ext cx="2552295" cy="738662"/>
          </a:xfrm>
          <a:prstGeom prst="rect">
            <a:avLst/>
          </a:prstGeom>
          <a:noFill/>
        </p:spPr>
        <p:txBody>
          <a:bodyPr wrap="none" lIns="91401" tIns="45702" rIns="91401" bIns="45702" rtlCol="0">
            <a:spAutoFit/>
          </a:bodyPr>
          <a:lstStyle/>
          <a:p>
            <a:pPr algn="ctr">
              <a:lnSpc>
                <a:spcPct val="150000"/>
              </a:lnSpc>
            </a:pPr>
            <a:r>
              <a:rPr lang="en-US" altLang="zh-CN" sz="2800" b="1">
                <a:solidFill>
                  <a:srgbClr val="00B0F0"/>
                </a:solidFill>
                <a:latin typeface="Segoe Print" pitchFamily="2" charset="0"/>
                <a:ea typeface="微软雅黑" panose="020B0503020204020204" pitchFamily="34" charset="-122"/>
              </a:rPr>
              <a:t>KHỞI ĐỘNG </a:t>
            </a:r>
            <a:endParaRPr lang="zh-CN" altLang="en-US" sz="2800" b="1" dirty="0">
              <a:solidFill>
                <a:srgbClr val="00B0F0"/>
              </a:solidFill>
              <a:latin typeface="Segoe Print" pitchFamily="2" charset="0"/>
              <a:ea typeface="微软雅黑" panose="020B0503020204020204" pitchFamily="34" charset="-122"/>
            </a:endParaRPr>
          </a:p>
        </p:txBody>
      </p:sp>
    </p:spTree>
    <p:extLst>
      <p:ext uri="{BB962C8B-B14F-4D97-AF65-F5344CB8AC3E}">
        <p14:creationId xmlns:p14="http://schemas.microsoft.com/office/powerpoint/2010/main" val="2809304824"/>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4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文本框 3"/>
          <p:cNvSpPr txBox="1"/>
          <p:nvPr/>
        </p:nvSpPr>
        <p:spPr>
          <a:xfrm>
            <a:off x="3241580" y="2277578"/>
            <a:ext cx="2499546" cy="1015626"/>
          </a:xfrm>
          <a:prstGeom prst="rect">
            <a:avLst/>
          </a:prstGeom>
          <a:noFill/>
        </p:spPr>
        <p:txBody>
          <a:bodyPr wrap="square" lIns="91401" tIns="45702" rIns="91401" bIns="45702" rtlCol="0">
            <a:spAutoFit/>
          </a:bodyPr>
          <a:lstStyle/>
          <a:p>
            <a:pPr algn="ctr">
              <a:lnSpc>
                <a:spcPct val="150000"/>
              </a:lnSpc>
            </a:pPr>
            <a:r>
              <a:rPr lang="vi-VN" altLang="zh-CN" sz="2000" b="1" dirty="0">
                <a:solidFill>
                  <a:srgbClr val="00B0F0"/>
                </a:solidFill>
                <a:latin typeface="Segoe Print" pitchFamily="2" charset="0"/>
                <a:ea typeface="微软雅黑" panose="020B0503020204020204" pitchFamily="34" charset="-122"/>
              </a:rPr>
              <a:t>THỰC HÀNH NHÓM</a:t>
            </a:r>
            <a:endParaRPr lang="zh-CN" altLang="en-US" sz="2000" b="1" dirty="0">
              <a:solidFill>
                <a:srgbClr val="00B0F0"/>
              </a:solidFill>
              <a:latin typeface="Segoe Print" pitchFamily="2" charset="0"/>
              <a:ea typeface="微软雅黑" panose="020B0503020204020204" pitchFamily="34" charset="-122"/>
            </a:endParaRPr>
          </a:p>
        </p:txBody>
      </p:sp>
    </p:spTree>
    <p:extLst>
      <p:ext uri="{BB962C8B-B14F-4D97-AF65-F5344CB8AC3E}">
        <p14:creationId xmlns:p14="http://schemas.microsoft.com/office/powerpoint/2010/main" val="4078437212"/>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1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4" cstate="print"/>
          <a:stretch>
            <a:fillRect/>
          </a:stretch>
        </p:blipFill>
        <p:spPr>
          <a:xfrm>
            <a:off x="-235840" y="-469237"/>
            <a:ext cx="3749747" cy="2810239"/>
          </a:xfrm>
          <a:prstGeom prst="rect">
            <a:avLst/>
          </a:prstGeom>
        </p:spPr>
      </p:pic>
      <p:sp>
        <p:nvSpPr>
          <p:cNvPr id="11" name="Text Box 18"/>
          <p:cNvSpPr txBox="1">
            <a:spLocks noChangeArrowheads="1"/>
          </p:cNvSpPr>
          <p:nvPr/>
        </p:nvSpPr>
        <p:spPr bwMode="auto">
          <a:xfrm>
            <a:off x="389486" y="292980"/>
            <a:ext cx="2499097" cy="1862036"/>
          </a:xfrm>
          <a:prstGeom prst="rect">
            <a:avLst/>
          </a:prstGeom>
          <a:noFill/>
          <a:ln w="9525">
            <a:noFill/>
            <a:miter lim="800000"/>
            <a:headEnd/>
            <a:tailEnd/>
          </a:ln>
        </p:spPr>
        <p:txBody>
          <a:bodyPr wrap="square" lIns="91427" tIns="45714" rIns="91427" bIns="45714">
            <a:spAutoFit/>
          </a:bodyPr>
          <a:lstStyle/>
          <a:p>
            <a:pPr algn="just">
              <a:lnSpc>
                <a:spcPct val="115000"/>
              </a:lnSpc>
              <a:spcAft>
                <a:spcPts val="1000"/>
              </a:spcAft>
              <a:tabLst>
                <a:tab pos="514350" algn="l"/>
              </a:tabLst>
            </a:pPr>
            <a:r>
              <a:rPr lang="vi-VN" sz="2000" dirty="0">
                <a:latin typeface="Times New Roman" panose="02020603050405020304" pitchFamily="18" charset="0"/>
                <a:ea typeface="Calibri" panose="020F0502020204030204" pitchFamily="34" charset="0"/>
                <a:cs typeface="Times New Roman" panose="02020603050405020304" pitchFamily="18" charset="0"/>
              </a:rPr>
              <a:t>Chuẩn  bị  đầy  đủ  chi  tiết  và  dụng  cụ  để  lắp  ghép  mô  hình  robot  theo  bảng  dưới  đây.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图片 5" descr="未标题-2.png"/>
          <p:cNvPicPr>
            <a:picLocks noChangeAspect="1"/>
          </p:cNvPicPr>
          <p:nvPr/>
        </p:nvPicPr>
        <p:blipFill>
          <a:blip r:embed="rId5" cstate="print"/>
          <a:stretch>
            <a:fillRect/>
          </a:stretch>
        </p:blipFill>
        <p:spPr>
          <a:xfrm>
            <a:off x="6344538" y="1016383"/>
            <a:ext cx="2428892" cy="3237381"/>
          </a:xfrm>
          <a:prstGeom prst="rect">
            <a:avLst/>
          </a:prstGeom>
        </p:spPr>
      </p:pic>
      <p:pic>
        <p:nvPicPr>
          <p:cNvPr id="5" name="Picture 4"/>
          <p:cNvPicPr/>
          <p:nvPr/>
        </p:nvPicPr>
        <p:blipFill>
          <a:blip r:embed="rId6"/>
          <a:stretch>
            <a:fillRect/>
          </a:stretch>
        </p:blipFill>
        <p:spPr>
          <a:xfrm>
            <a:off x="2240280" y="2635073"/>
            <a:ext cx="3716383" cy="1964690"/>
          </a:xfrm>
          <a:prstGeom prst="rect">
            <a:avLst/>
          </a:prstGeom>
        </p:spPr>
      </p:pic>
    </p:spTree>
    <p:extLst>
      <p:ext uri="{BB962C8B-B14F-4D97-AF65-F5344CB8AC3E}">
        <p14:creationId xmlns:p14="http://schemas.microsoft.com/office/powerpoint/2010/main" val="3997411110"/>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7" presetClass="entr" presetSubtype="0" fill="hold" grpId="0" nodeType="afterEffect">
                                  <p:stCondLst>
                                    <p:cond delay="0"/>
                                  </p:stCondLst>
                                  <p:iterate type="lt">
                                    <p:tmPct val="50000"/>
                                  </p:iterate>
                                  <p:childTnLst>
                                    <p:set>
                                      <p:cBhvr>
                                        <p:cTn id="10" dur="1" fill="hold">
                                          <p:stCondLst>
                                            <p:cond delay="0"/>
                                          </p:stCondLst>
                                        </p:cTn>
                                        <p:tgtEl>
                                          <p:spTgt spid="11"/>
                                        </p:tgtEl>
                                        <p:attrNameLst>
                                          <p:attrName>style.visibility</p:attrName>
                                        </p:attrNameLst>
                                      </p:cBhvr>
                                      <p:to>
                                        <p:strVal val="visible"/>
                                      </p:to>
                                    </p:set>
                                    <p:anim calcmode="discrete" valueType="clr">
                                      <p:cBhvr override="childStyle">
                                        <p:cTn id="11"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2" dur="80"/>
                                        <p:tgtEl>
                                          <p:spTgt spid="11"/>
                                        </p:tgtEl>
                                        <p:attrNameLst>
                                          <p:attrName>fillcolor</p:attrName>
                                        </p:attrNameLst>
                                      </p:cBhvr>
                                      <p:tavLst>
                                        <p:tav tm="0">
                                          <p:val>
                                            <p:clrVal>
                                              <a:schemeClr val="accent2"/>
                                            </p:clrVal>
                                          </p:val>
                                        </p:tav>
                                        <p:tav tm="50000">
                                          <p:val>
                                            <p:clrVal>
                                              <a:schemeClr val="hlink"/>
                                            </p:clrVal>
                                          </p:val>
                                        </p:tav>
                                      </p:tavLst>
                                    </p:anim>
                                    <p:set>
                                      <p:cBhvr>
                                        <p:cTn id="13" dur="80"/>
                                        <p:tgtEl>
                                          <p:spTgt spid="11"/>
                                        </p:tgtEl>
                                        <p:attrNameLst>
                                          <p:attrName>fill.type</p:attrName>
                                        </p:attrNameLst>
                                      </p:cBhvr>
                                      <p:to>
                                        <p:strVal val="solid"/>
                                      </p:to>
                                    </p:set>
                                  </p:childTnLst>
                                </p:cTn>
                              </p:par>
                            </p:childTnLst>
                          </p:cTn>
                        </p:par>
                        <p:par>
                          <p:cTn id="14" fill="hold">
                            <p:stCondLst>
                              <p:cond delay="3060"/>
                            </p:stCondLst>
                            <p:childTnLst>
                              <p:par>
                                <p:cTn id="15" presetID="26" presetClass="entr" presetSubtype="0" fill="hold" nodeType="after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80">
                                          <p:stCondLst>
                                            <p:cond delay="0"/>
                                          </p:stCondLst>
                                        </p:cTn>
                                        <p:tgtEl>
                                          <p:spTgt spid="12"/>
                                        </p:tgtEl>
                                      </p:cBhvr>
                                    </p:animEffect>
                                    <p:anim calcmode="lin" valueType="num">
                                      <p:cBhvr>
                                        <p:cTn id="18"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9"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0"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1"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2"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3" dur="26">
                                          <p:stCondLst>
                                            <p:cond delay="650"/>
                                          </p:stCondLst>
                                        </p:cTn>
                                        <p:tgtEl>
                                          <p:spTgt spid="12"/>
                                        </p:tgtEl>
                                      </p:cBhvr>
                                      <p:to x="100000" y="60000"/>
                                    </p:animScale>
                                    <p:animScale>
                                      <p:cBhvr>
                                        <p:cTn id="24" dur="166" decel="50000">
                                          <p:stCondLst>
                                            <p:cond delay="676"/>
                                          </p:stCondLst>
                                        </p:cTn>
                                        <p:tgtEl>
                                          <p:spTgt spid="12"/>
                                        </p:tgtEl>
                                      </p:cBhvr>
                                      <p:to x="100000" y="100000"/>
                                    </p:animScale>
                                    <p:animScale>
                                      <p:cBhvr>
                                        <p:cTn id="25" dur="26">
                                          <p:stCondLst>
                                            <p:cond delay="1312"/>
                                          </p:stCondLst>
                                        </p:cTn>
                                        <p:tgtEl>
                                          <p:spTgt spid="12"/>
                                        </p:tgtEl>
                                      </p:cBhvr>
                                      <p:to x="100000" y="80000"/>
                                    </p:animScale>
                                    <p:animScale>
                                      <p:cBhvr>
                                        <p:cTn id="26" dur="166" decel="50000">
                                          <p:stCondLst>
                                            <p:cond delay="1338"/>
                                          </p:stCondLst>
                                        </p:cTn>
                                        <p:tgtEl>
                                          <p:spTgt spid="12"/>
                                        </p:tgtEl>
                                      </p:cBhvr>
                                      <p:to x="100000" y="100000"/>
                                    </p:animScale>
                                    <p:animScale>
                                      <p:cBhvr>
                                        <p:cTn id="27" dur="26">
                                          <p:stCondLst>
                                            <p:cond delay="1642"/>
                                          </p:stCondLst>
                                        </p:cTn>
                                        <p:tgtEl>
                                          <p:spTgt spid="12"/>
                                        </p:tgtEl>
                                      </p:cBhvr>
                                      <p:to x="100000" y="90000"/>
                                    </p:animScale>
                                    <p:animScale>
                                      <p:cBhvr>
                                        <p:cTn id="28" dur="166" decel="50000">
                                          <p:stCondLst>
                                            <p:cond delay="1668"/>
                                          </p:stCondLst>
                                        </p:cTn>
                                        <p:tgtEl>
                                          <p:spTgt spid="12"/>
                                        </p:tgtEl>
                                      </p:cBhvr>
                                      <p:to x="100000" y="100000"/>
                                    </p:animScale>
                                    <p:animScale>
                                      <p:cBhvr>
                                        <p:cTn id="29" dur="26">
                                          <p:stCondLst>
                                            <p:cond delay="1808"/>
                                          </p:stCondLst>
                                        </p:cTn>
                                        <p:tgtEl>
                                          <p:spTgt spid="12"/>
                                        </p:tgtEl>
                                      </p:cBhvr>
                                      <p:to x="100000" y="95000"/>
                                    </p:animScale>
                                    <p:animScale>
                                      <p:cBhvr>
                                        <p:cTn id="30"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utoShape 3"/>
          <p:cNvSpPr>
            <a:spLocks noChangeAspect="1" noChangeArrowheads="1" noTextEdit="1"/>
          </p:cNvSpPr>
          <p:nvPr/>
        </p:nvSpPr>
        <p:spPr bwMode="auto">
          <a:xfrm>
            <a:off x="298912" y="1085854"/>
            <a:ext cx="2264569" cy="3719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4" name="Freeform 3"/>
          <p:cNvSpPr>
            <a:spLocks/>
          </p:cNvSpPr>
          <p:nvPr/>
        </p:nvSpPr>
        <p:spPr bwMode="auto">
          <a:xfrm>
            <a:off x="380449" y="1301354"/>
            <a:ext cx="1971675" cy="3286125"/>
          </a:xfrm>
          <a:custGeom>
            <a:avLst/>
            <a:gdLst>
              <a:gd name="T0" fmla="*/ 1131 w 1131"/>
              <a:gd name="T1" fmla="*/ 0 h 1887"/>
              <a:gd name="T2" fmla="*/ 0 w 1131"/>
              <a:gd name="T3" fmla="*/ 0 h 1887"/>
              <a:gd name="T4" fmla="*/ 0 w 1131"/>
              <a:gd name="T5" fmla="*/ 194 h 1887"/>
              <a:gd name="T6" fmla="*/ 460 w 1131"/>
              <a:gd name="T7" fmla="*/ 934 h 1887"/>
              <a:gd name="T8" fmla="*/ 460 w 1131"/>
              <a:gd name="T9" fmla="*/ 954 h 1887"/>
              <a:gd name="T10" fmla="*/ 0 w 1131"/>
              <a:gd name="T11" fmla="*/ 1694 h 1887"/>
              <a:gd name="T12" fmla="*/ 0 w 1131"/>
              <a:gd name="T13" fmla="*/ 1887 h 1887"/>
              <a:gd name="T14" fmla="*/ 1131 w 1131"/>
              <a:gd name="T15" fmla="*/ 1887 h 1887"/>
              <a:gd name="T16" fmla="*/ 1131 w 1131"/>
              <a:gd name="T17" fmla="*/ 1694 h 1887"/>
              <a:gd name="T18" fmla="*/ 671 w 1131"/>
              <a:gd name="T19" fmla="*/ 954 h 1887"/>
              <a:gd name="T20" fmla="*/ 671 w 1131"/>
              <a:gd name="T21" fmla="*/ 934 h 1887"/>
              <a:gd name="T22" fmla="*/ 1131 w 1131"/>
              <a:gd name="T23" fmla="*/ 194 h 1887"/>
              <a:gd name="T24" fmla="*/ 1131 w 1131"/>
              <a:gd name="T25" fmla="*/ 0 h 18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131" h="1887">
                <a:moveTo>
                  <a:pt x="1131" y="0"/>
                </a:moveTo>
                <a:cubicBezTo>
                  <a:pt x="0" y="0"/>
                  <a:pt x="0" y="0"/>
                  <a:pt x="0" y="0"/>
                </a:cubicBezTo>
                <a:cubicBezTo>
                  <a:pt x="0" y="194"/>
                  <a:pt x="0" y="194"/>
                  <a:pt x="0" y="194"/>
                </a:cubicBezTo>
                <a:cubicBezTo>
                  <a:pt x="0" y="675"/>
                  <a:pt x="297" y="865"/>
                  <a:pt x="460" y="934"/>
                </a:cubicBezTo>
                <a:cubicBezTo>
                  <a:pt x="469" y="937"/>
                  <a:pt x="469" y="950"/>
                  <a:pt x="460" y="954"/>
                </a:cubicBezTo>
                <a:cubicBezTo>
                  <a:pt x="297" y="1022"/>
                  <a:pt x="0" y="1212"/>
                  <a:pt x="0" y="1694"/>
                </a:cubicBezTo>
                <a:cubicBezTo>
                  <a:pt x="0" y="1887"/>
                  <a:pt x="0" y="1887"/>
                  <a:pt x="0" y="1887"/>
                </a:cubicBezTo>
                <a:cubicBezTo>
                  <a:pt x="1131" y="1887"/>
                  <a:pt x="1131" y="1887"/>
                  <a:pt x="1131" y="1887"/>
                </a:cubicBezTo>
                <a:cubicBezTo>
                  <a:pt x="1131" y="1694"/>
                  <a:pt x="1131" y="1694"/>
                  <a:pt x="1131" y="1694"/>
                </a:cubicBezTo>
                <a:cubicBezTo>
                  <a:pt x="1131" y="1212"/>
                  <a:pt x="834" y="1022"/>
                  <a:pt x="671" y="954"/>
                </a:cubicBezTo>
                <a:cubicBezTo>
                  <a:pt x="661" y="950"/>
                  <a:pt x="661" y="937"/>
                  <a:pt x="671" y="934"/>
                </a:cubicBezTo>
                <a:cubicBezTo>
                  <a:pt x="834" y="865"/>
                  <a:pt x="1131" y="675"/>
                  <a:pt x="1131" y="194"/>
                </a:cubicBezTo>
                <a:cubicBezTo>
                  <a:pt x="1131" y="0"/>
                  <a:pt x="1131" y="0"/>
                  <a:pt x="1131" y="0"/>
                </a:cubicBezTo>
              </a:path>
            </a:pathLst>
          </a:custGeom>
          <a:solidFill>
            <a:srgbClr val="F5F5F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5" name="Freeform 4"/>
          <p:cNvSpPr>
            <a:spLocks/>
          </p:cNvSpPr>
          <p:nvPr/>
        </p:nvSpPr>
        <p:spPr bwMode="auto">
          <a:xfrm>
            <a:off x="300106" y="1087045"/>
            <a:ext cx="2264569" cy="214313"/>
          </a:xfrm>
          <a:custGeom>
            <a:avLst/>
            <a:gdLst>
              <a:gd name="T0" fmla="*/ 1262 w 1299"/>
              <a:gd name="T1" fmla="*/ 0 h 123"/>
              <a:gd name="T2" fmla="*/ 36 w 1299"/>
              <a:gd name="T3" fmla="*/ 0 h 123"/>
              <a:gd name="T4" fmla="*/ 0 w 1299"/>
              <a:gd name="T5" fmla="*/ 36 h 123"/>
              <a:gd name="T6" fmla="*/ 0 w 1299"/>
              <a:gd name="T7" fmla="*/ 86 h 123"/>
              <a:gd name="T8" fmla="*/ 36 w 1299"/>
              <a:gd name="T9" fmla="*/ 123 h 123"/>
              <a:gd name="T10" fmla="*/ 1262 w 1299"/>
              <a:gd name="T11" fmla="*/ 123 h 123"/>
              <a:gd name="T12" fmla="*/ 1299 w 1299"/>
              <a:gd name="T13" fmla="*/ 86 h 123"/>
              <a:gd name="T14" fmla="*/ 1299 w 1299"/>
              <a:gd name="T15" fmla="*/ 36 h 123"/>
              <a:gd name="T16" fmla="*/ 1262 w 1299"/>
              <a:gd name="T17"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123">
                <a:moveTo>
                  <a:pt x="1262" y="0"/>
                </a:moveTo>
                <a:cubicBezTo>
                  <a:pt x="36" y="0"/>
                  <a:pt x="36" y="0"/>
                  <a:pt x="36" y="0"/>
                </a:cubicBezTo>
                <a:cubicBezTo>
                  <a:pt x="16" y="0"/>
                  <a:pt x="0" y="16"/>
                  <a:pt x="0" y="36"/>
                </a:cubicBezTo>
                <a:cubicBezTo>
                  <a:pt x="0" y="86"/>
                  <a:pt x="0" y="86"/>
                  <a:pt x="0" y="86"/>
                </a:cubicBezTo>
                <a:cubicBezTo>
                  <a:pt x="0" y="107"/>
                  <a:pt x="16" y="123"/>
                  <a:pt x="36" y="123"/>
                </a:cubicBezTo>
                <a:cubicBezTo>
                  <a:pt x="1262" y="123"/>
                  <a:pt x="1262" y="123"/>
                  <a:pt x="1262" y="123"/>
                </a:cubicBezTo>
                <a:cubicBezTo>
                  <a:pt x="1283" y="123"/>
                  <a:pt x="1299" y="107"/>
                  <a:pt x="1299" y="86"/>
                </a:cubicBezTo>
                <a:cubicBezTo>
                  <a:pt x="1299" y="36"/>
                  <a:pt x="1299" y="36"/>
                  <a:pt x="1299" y="36"/>
                </a:cubicBezTo>
                <a:cubicBezTo>
                  <a:pt x="1299" y="16"/>
                  <a:pt x="1283" y="0"/>
                  <a:pt x="126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sz="2100">
              <a:solidFill>
                <a:prstClr val="black"/>
              </a:solidFill>
              <a:latin typeface="Arial" panose="020B0604020202020204" pitchFamily="34" charset="0"/>
              <a:cs typeface="Arial" panose="020B0604020202020204" pitchFamily="34" charset="0"/>
            </a:endParaRPr>
          </a:p>
        </p:txBody>
      </p:sp>
      <p:sp>
        <p:nvSpPr>
          <p:cNvPr id="6" name="Freeform 5"/>
          <p:cNvSpPr>
            <a:spLocks/>
          </p:cNvSpPr>
          <p:nvPr/>
        </p:nvSpPr>
        <p:spPr bwMode="auto">
          <a:xfrm>
            <a:off x="300106" y="4587480"/>
            <a:ext cx="2264569" cy="216694"/>
          </a:xfrm>
          <a:custGeom>
            <a:avLst/>
            <a:gdLst>
              <a:gd name="T0" fmla="*/ 1262 w 1299"/>
              <a:gd name="T1" fmla="*/ 0 h 124"/>
              <a:gd name="T2" fmla="*/ 36 w 1299"/>
              <a:gd name="T3" fmla="*/ 0 h 124"/>
              <a:gd name="T4" fmla="*/ 0 w 1299"/>
              <a:gd name="T5" fmla="*/ 37 h 124"/>
              <a:gd name="T6" fmla="*/ 0 w 1299"/>
              <a:gd name="T7" fmla="*/ 87 h 124"/>
              <a:gd name="T8" fmla="*/ 36 w 1299"/>
              <a:gd name="T9" fmla="*/ 124 h 124"/>
              <a:gd name="T10" fmla="*/ 1262 w 1299"/>
              <a:gd name="T11" fmla="*/ 124 h 124"/>
              <a:gd name="T12" fmla="*/ 1299 w 1299"/>
              <a:gd name="T13" fmla="*/ 87 h 124"/>
              <a:gd name="T14" fmla="*/ 1299 w 1299"/>
              <a:gd name="T15" fmla="*/ 37 h 124"/>
              <a:gd name="T16" fmla="*/ 1262 w 1299"/>
              <a:gd name="T17" fmla="*/ 0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124">
                <a:moveTo>
                  <a:pt x="1262" y="0"/>
                </a:moveTo>
                <a:cubicBezTo>
                  <a:pt x="36" y="0"/>
                  <a:pt x="36" y="0"/>
                  <a:pt x="36" y="0"/>
                </a:cubicBezTo>
                <a:cubicBezTo>
                  <a:pt x="16" y="0"/>
                  <a:pt x="0" y="17"/>
                  <a:pt x="0" y="37"/>
                </a:cubicBezTo>
                <a:cubicBezTo>
                  <a:pt x="0" y="87"/>
                  <a:pt x="0" y="87"/>
                  <a:pt x="0" y="87"/>
                </a:cubicBezTo>
                <a:cubicBezTo>
                  <a:pt x="0" y="107"/>
                  <a:pt x="16" y="124"/>
                  <a:pt x="36" y="124"/>
                </a:cubicBezTo>
                <a:cubicBezTo>
                  <a:pt x="1262" y="124"/>
                  <a:pt x="1262" y="124"/>
                  <a:pt x="1262" y="124"/>
                </a:cubicBezTo>
                <a:cubicBezTo>
                  <a:pt x="1283" y="124"/>
                  <a:pt x="1299" y="107"/>
                  <a:pt x="1299" y="87"/>
                </a:cubicBezTo>
                <a:cubicBezTo>
                  <a:pt x="1299" y="37"/>
                  <a:pt x="1299" y="37"/>
                  <a:pt x="1299" y="37"/>
                </a:cubicBezTo>
                <a:cubicBezTo>
                  <a:pt x="1299" y="17"/>
                  <a:pt x="1283" y="0"/>
                  <a:pt x="1262" y="0"/>
                </a:cubicBezTo>
                <a:close/>
              </a:path>
            </a:pathLst>
          </a:custGeom>
          <a:solidFill>
            <a:srgbClr val="8C623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7" name="Freeform 6"/>
          <p:cNvSpPr>
            <a:spLocks/>
          </p:cNvSpPr>
          <p:nvPr/>
        </p:nvSpPr>
        <p:spPr bwMode="auto">
          <a:xfrm>
            <a:off x="300106" y="4674395"/>
            <a:ext cx="2264569" cy="129779"/>
          </a:xfrm>
          <a:custGeom>
            <a:avLst/>
            <a:gdLst>
              <a:gd name="T0" fmla="*/ 1262 w 1299"/>
              <a:gd name="T1" fmla="*/ 36 h 74"/>
              <a:gd name="T2" fmla="*/ 36 w 1299"/>
              <a:gd name="T3" fmla="*/ 36 h 74"/>
              <a:gd name="T4" fmla="*/ 0 w 1299"/>
              <a:gd name="T5" fmla="*/ 0 h 74"/>
              <a:gd name="T6" fmla="*/ 0 w 1299"/>
              <a:gd name="T7" fmla="*/ 37 h 74"/>
              <a:gd name="T8" fmla="*/ 36 w 1299"/>
              <a:gd name="T9" fmla="*/ 74 h 74"/>
              <a:gd name="T10" fmla="*/ 1262 w 1299"/>
              <a:gd name="T11" fmla="*/ 74 h 74"/>
              <a:gd name="T12" fmla="*/ 1299 w 1299"/>
              <a:gd name="T13" fmla="*/ 37 h 74"/>
              <a:gd name="T14" fmla="*/ 1299 w 1299"/>
              <a:gd name="T15" fmla="*/ 0 h 74"/>
              <a:gd name="T16" fmla="*/ 1262 w 1299"/>
              <a:gd name="T17" fmla="*/ 36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299" h="74">
                <a:moveTo>
                  <a:pt x="1262" y="36"/>
                </a:moveTo>
                <a:cubicBezTo>
                  <a:pt x="36" y="36"/>
                  <a:pt x="36" y="36"/>
                  <a:pt x="36" y="36"/>
                </a:cubicBezTo>
                <a:cubicBezTo>
                  <a:pt x="16" y="36"/>
                  <a:pt x="0" y="20"/>
                  <a:pt x="0" y="0"/>
                </a:cubicBezTo>
                <a:cubicBezTo>
                  <a:pt x="0" y="37"/>
                  <a:pt x="0" y="37"/>
                  <a:pt x="0" y="37"/>
                </a:cubicBezTo>
                <a:cubicBezTo>
                  <a:pt x="0" y="57"/>
                  <a:pt x="16" y="74"/>
                  <a:pt x="36" y="74"/>
                </a:cubicBezTo>
                <a:cubicBezTo>
                  <a:pt x="1262" y="74"/>
                  <a:pt x="1262" y="74"/>
                  <a:pt x="1262" y="74"/>
                </a:cubicBezTo>
                <a:cubicBezTo>
                  <a:pt x="1283" y="74"/>
                  <a:pt x="1299" y="57"/>
                  <a:pt x="1299" y="37"/>
                </a:cubicBezTo>
                <a:cubicBezTo>
                  <a:pt x="1299" y="0"/>
                  <a:pt x="1299" y="0"/>
                  <a:pt x="1299" y="0"/>
                </a:cubicBezTo>
                <a:cubicBezTo>
                  <a:pt x="1299" y="20"/>
                  <a:pt x="1283" y="36"/>
                  <a:pt x="1262" y="36"/>
                </a:cubicBezTo>
                <a:close/>
              </a:path>
            </a:pathLst>
          </a:custGeom>
          <a:solidFill>
            <a:srgbClr val="855C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8" name="top sand"/>
          <p:cNvSpPr>
            <a:spLocks/>
          </p:cNvSpPr>
          <p:nvPr/>
        </p:nvSpPr>
        <p:spPr bwMode="auto">
          <a:xfrm>
            <a:off x="534655" y="1787133"/>
            <a:ext cx="1796654" cy="1121569"/>
          </a:xfrm>
          <a:custGeom>
            <a:avLst/>
            <a:gdLst>
              <a:gd name="T0" fmla="*/ 22 w 1031"/>
              <a:gd name="T1" fmla="*/ 4 h 644"/>
              <a:gd name="T2" fmla="*/ 1 w 1031"/>
              <a:gd name="T3" fmla="*/ 21 h 644"/>
              <a:gd name="T4" fmla="*/ 78 w 1031"/>
              <a:gd name="T5" fmla="*/ 295 h 644"/>
              <a:gd name="T6" fmla="*/ 259 w 1031"/>
              <a:gd name="T7" fmla="*/ 515 h 644"/>
              <a:gd name="T8" fmla="*/ 516 w 1031"/>
              <a:gd name="T9" fmla="*/ 644 h 644"/>
              <a:gd name="T10" fmla="*/ 769 w 1031"/>
              <a:gd name="T11" fmla="*/ 518 h 644"/>
              <a:gd name="T12" fmla="*/ 952 w 1031"/>
              <a:gd name="T13" fmla="*/ 297 h 644"/>
              <a:gd name="T14" fmla="*/ 1030 w 1031"/>
              <a:gd name="T15" fmla="*/ 21 h 644"/>
              <a:gd name="T16" fmla="*/ 1009 w 1031"/>
              <a:gd name="T17" fmla="*/ 4 h 644"/>
              <a:gd name="T18" fmla="*/ 661 w 1031"/>
              <a:gd name="T19" fmla="*/ 118 h 644"/>
              <a:gd name="T20" fmla="*/ 370 w 1031"/>
              <a:gd name="T21" fmla="*/ 118 h 644"/>
              <a:gd name="T22" fmla="*/ 22 w 1031"/>
              <a:gd name="T23" fmla="*/ 4 h 6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31" h="644">
                <a:moveTo>
                  <a:pt x="22" y="4"/>
                </a:moveTo>
                <a:cubicBezTo>
                  <a:pt x="11" y="0"/>
                  <a:pt x="0" y="10"/>
                  <a:pt x="1" y="21"/>
                </a:cubicBezTo>
                <a:cubicBezTo>
                  <a:pt x="11" y="122"/>
                  <a:pt x="37" y="214"/>
                  <a:pt x="78" y="295"/>
                </a:cubicBezTo>
                <a:cubicBezTo>
                  <a:pt x="122" y="381"/>
                  <a:pt x="182" y="455"/>
                  <a:pt x="259" y="515"/>
                </a:cubicBezTo>
                <a:cubicBezTo>
                  <a:pt x="370" y="603"/>
                  <a:pt x="483" y="636"/>
                  <a:pt x="516" y="644"/>
                </a:cubicBezTo>
                <a:cubicBezTo>
                  <a:pt x="548" y="636"/>
                  <a:pt x="658" y="604"/>
                  <a:pt x="769" y="518"/>
                </a:cubicBezTo>
                <a:cubicBezTo>
                  <a:pt x="846" y="458"/>
                  <a:pt x="908" y="384"/>
                  <a:pt x="952" y="297"/>
                </a:cubicBezTo>
                <a:cubicBezTo>
                  <a:pt x="993" y="216"/>
                  <a:pt x="1019" y="123"/>
                  <a:pt x="1030" y="21"/>
                </a:cubicBezTo>
                <a:cubicBezTo>
                  <a:pt x="1031" y="10"/>
                  <a:pt x="1020" y="0"/>
                  <a:pt x="1009" y="4"/>
                </a:cubicBezTo>
                <a:cubicBezTo>
                  <a:pt x="661" y="118"/>
                  <a:pt x="661" y="118"/>
                  <a:pt x="661" y="118"/>
                </a:cubicBezTo>
                <a:cubicBezTo>
                  <a:pt x="566" y="149"/>
                  <a:pt x="465" y="149"/>
                  <a:pt x="370" y="118"/>
                </a:cubicBezTo>
                <a:lnTo>
                  <a:pt x="22" y="4"/>
                </a:lnTo>
                <a:close/>
              </a:path>
            </a:pathLst>
          </a:custGeom>
          <a:solidFill>
            <a:srgbClr val="EDC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9" name="bottom sand"/>
          <p:cNvSpPr>
            <a:spLocks/>
          </p:cNvSpPr>
          <p:nvPr/>
        </p:nvSpPr>
        <p:spPr bwMode="auto">
          <a:xfrm>
            <a:off x="525130" y="3793336"/>
            <a:ext cx="1813322" cy="794147"/>
          </a:xfrm>
          <a:custGeom>
            <a:avLst/>
            <a:gdLst>
              <a:gd name="T0" fmla="*/ 0 w 1523"/>
              <a:gd name="T1" fmla="*/ 667 h 667"/>
              <a:gd name="T2" fmla="*/ 763 w 1523"/>
              <a:gd name="T3" fmla="*/ 0 h 667"/>
              <a:gd name="T4" fmla="*/ 1523 w 1523"/>
              <a:gd name="T5" fmla="*/ 667 h 667"/>
              <a:gd name="T6" fmla="*/ 0 w 1523"/>
              <a:gd name="T7" fmla="*/ 667 h 667"/>
            </a:gdLst>
            <a:ahLst/>
            <a:cxnLst>
              <a:cxn ang="0">
                <a:pos x="T0" y="T1"/>
              </a:cxn>
              <a:cxn ang="0">
                <a:pos x="T2" y="T3"/>
              </a:cxn>
              <a:cxn ang="0">
                <a:pos x="T4" y="T5"/>
              </a:cxn>
              <a:cxn ang="0">
                <a:pos x="T6" y="T7"/>
              </a:cxn>
            </a:cxnLst>
            <a:rect l="0" t="0" r="r" b="b"/>
            <a:pathLst>
              <a:path w="1523" h="667">
                <a:moveTo>
                  <a:pt x="0" y="667"/>
                </a:moveTo>
                <a:lnTo>
                  <a:pt x="763" y="0"/>
                </a:lnTo>
                <a:lnTo>
                  <a:pt x="1523" y="667"/>
                </a:lnTo>
                <a:lnTo>
                  <a:pt x="0" y="667"/>
                </a:lnTo>
                <a:close/>
              </a:path>
            </a:pathLst>
          </a:custGeom>
          <a:solidFill>
            <a:srgbClr val="EDCD7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sp>
        <p:nvSpPr>
          <p:cNvPr id="10" name="straight connector"/>
          <p:cNvSpPr>
            <a:spLocks noChangeArrowheads="1"/>
          </p:cNvSpPr>
          <p:nvPr/>
        </p:nvSpPr>
        <p:spPr bwMode="auto">
          <a:xfrm>
            <a:off x="1400241" y="2891437"/>
            <a:ext cx="65485" cy="1694855"/>
          </a:xfrm>
          <a:prstGeom prst="rect">
            <a:avLst/>
          </a:prstGeom>
          <a:solidFill>
            <a:srgbClr val="EDCD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73" tIns="34286" rIns="68573" bIns="34286" numCol="1" anchor="t" anchorCtr="0" compatLnSpc="1">
            <a:prstTxWarp prst="textNoShape">
              <a:avLst/>
            </a:prstTxWarp>
          </a:bodyPr>
          <a:lstStyle/>
          <a:p>
            <a:pPr defTabSz="685716"/>
            <a:endParaRPr lang="en-GB">
              <a:solidFill>
                <a:prstClr val="black"/>
              </a:solidFill>
            </a:endParaRPr>
          </a:p>
        </p:txBody>
      </p:sp>
      <p:grpSp>
        <p:nvGrpSpPr>
          <p:cNvPr id="12" name="button: start timer"/>
          <p:cNvGrpSpPr/>
          <p:nvPr/>
        </p:nvGrpSpPr>
        <p:grpSpPr>
          <a:xfrm>
            <a:off x="439933" y="139395"/>
            <a:ext cx="1977629" cy="599972"/>
            <a:chOff x="1332706" y="185859"/>
            <a:chExt cx="2636838" cy="799962"/>
          </a:xfrm>
        </p:grpSpPr>
        <p:sp>
          <p:nvSpPr>
            <p:cNvPr id="13" name="Rounded Rectangle 12"/>
            <p:cNvSpPr/>
            <p:nvPr/>
          </p:nvSpPr>
          <p:spPr>
            <a:xfrm>
              <a:off x="1332706" y="288262"/>
              <a:ext cx="2636838" cy="697559"/>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6"/>
              <a:endParaRPr lang="en-GB" sz="2100" dirty="0">
                <a:solidFill>
                  <a:prstClr val="white"/>
                </a:solidFill>
                <a:latin typeface="Arial" panose="020B0604020202020204" pitchFamily="34" charset="0"/>
                <a:cs typeface="Arial" panose="020B0604020202020204" pitchFamily="34" charset="0"/>
              </a:endParaRPr>
            </a:p>
          </p:txBody>
        </p:sp>
        <p:sp>
          <p:nvSpPr>
            <p:cNvPr id="14" name="Rounded Rectangle 13"/>
            <p:cNvSpPr/>
            <p:nvPr/>
          </p:nvSpPr>
          <p:spPr>
            <a:xfrm>
              <a:off x="1332706" y="185859"/>
              <a:ext cx="2636838" cy="69755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6"/>
              <a:r>
                <a:rPr lang="en-GB" sz="1900" b="1">
                  <a:solidFill>
                    <a:prstClr val="white"/>
                  </a:solidFill>
                  <a:latin typeface="Times New Roman" pitchFamily="18" charset="0"/>
                  <a:cs typeface="Times New Roman" pitchFamily="18" charset="0"/>
                </a:rPr>
                <a:t>BẮT ĐẦU TÍNH GIỜ</a:t>
              </a:r>
              <a:endParaRPr lang="en-GB" sz="1900" b="1" dirty="0">
                <a:solidFill>
                  <a:prstClr val="white"/>
                </a:solidFill>
                <a:latin typeface="Times New Roman" pitchFamily="18" charset="0"/>
                <a:cs typeface="Times New Roman" pitchFamily="18" charset="0"/>
              </a:endParaRPr>
            </a:p>
          </p:txBody>
        </p:sp>
      </p:grpSp>
      <p:grpSp>
        <p:nvGrpSpPr>
          <p:cNvPr id="15" name="times up"/>
          <p:cNvGrpSpPr/>
          <p:nvPr/>
        </p:nvGrpSpPr>
        <p:grpSpPr>
          <a:xfrm>
            <a:off x="444168" y="139395"/>
            <a:ext cx="1977629" cy="599972"/>
            <a:chOff x="4321176" y="185859"/>
            <a:chExt cx="2636838" cy="799962"/>
          </a:xfrm>
        </p:grpSpPr>
        <p:sp>
          <p:nvSpPr>
            <p:cNvPr id="16" name="Rounded Rectangle 15"/>
            <p:cNvSpPr/>
            <p:nvPr/>
          </p:nvSpPr>
          <p:spPr>
            <a:xfrm>
              <a:off x="4321176" y="288262"/>
              <a:ext cx="2636838" cy="697559"/>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6"/>
              <a:endParaRPr lang="en-GB" sz="2100" dirty="0">
                <a:solidFill>
                  <a:prstClr val="white"/>
                </a:solidFill>
                <a:latin typeface="Arial" panose="020B0604020202020204" pitchFamily="34" charset="0"/>
                <a:cs typeface="Arial" panose="020B0604020202020204" pitchFamily="34" charset="0"/>
              </a:endParaRPr>
            </a:p>
          </p:txBody>
        </p:sp>
        <p:sp>
          <p:nvSpPr>
            <p:cNvPr id="17" name="Rounded Rectangle 16"/>
            <p:cNvSpPr/>
            <p:nvPr/>
          </p:nvSpPr>
          <p:spPr>
            <a:xfrm>
              <a:off x="4321176" y="185859"/>
              <a:ext cx="2636838" cy="697559"/>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16"/>
              <a:r>
                <a:rPr lang="en-GB" sz="2100" b="1">
                  <a:solidFill>
                    <a:prstClr val="white"/>
                  </a:solidFill>
                  <a:latin typeface="Times New Roman" pitchFamily="18" charset="0"/>
                  <a:cs typeface="Times New Roman" pitchFamily="18" charset="0"/>
                </a:rPr>
                <a:t>HẾT GIỜ RỒI</a:t>
              </a:r>
              <a:endParaRPr lang="en-GB" sz="2100" b="1" dirty="0">
                <a:solidFill>
                  <a:prstClr val="white"/>
                </a:solidFill>
                <a:latin typeface="Times New Roman" pitchFamily="18" charset="0"/>
                <a:cs typeface="Times New Roman" pitchFamily="18" charset="0"/>
              </a:endParaRPr>
            </a:p>
          </p:txBody>
        </p:sp>
      </p:grpSp>
      <p:sp>
        <p:nvSpPr>
          <p:cNvPr id="27" name="TextBox 26">
            <a:extLst>
              <a:ext uri="{FF2B5EF4-FFF2-40B4-BE49-F238E27FC236}">
                <a16:creationId xmlns:a16="http://schemas.microsoft.com/office/drawing/2014/main" id="{697F8153-8496-4443-A258-B4728722B5C5}"/>
              </a:ext>
            </a:extLst>
          </p:cNvPr>
          <p:cNvSpPr txBox="1"/>
          <p:nvPr/>
        </p:nvSpPr>
        <p:spPr>
          <a:xfrm>
            <a:off x="3222970" y="243611"/>
            <a:ext cx="2914887" cy="500129"/>
          </a:xfrm>
          <a:prstGeom prst="rect">
            <a:avLst/>
          </a:prstGeom>
          <a:noFill/>
        </p:spPr>
        <p:txBody>
          <a:bodyPr wrap="none" lIns="68573" tIns="34286" rIns="68573" bIns="34286" rtlCol="0">
            <a:spAutoFit/>
          </a:bodyPr>
          <a:lstStyle/>
          <a:p>
            <a:pPr algn="ctr" defTabSz="685716"/>
            <a:r>
              <a:rPr lang="en-GB" sz="2800" b="1">
                <a:solidFill>
                  <a:prstClr val="white"/>
                </a:solidFill>
                <a:latin typeface="Times New Roman" pitchFamily="18" charset="0"/>
                <a:cs typeface="Times New Roman" pitchFamily="18" charset="0"/>
              </a:rPr>
              <a:t>Thời gian: 2 phút</a:t>
            </a:r>
            <a:endParaRPr lang="en-GB" sz="4400" b="1" dirty="0">
              <a:solidFill>
                <a:prstClr val="white"/>
              </a:solidFill>
              <a:latin typeface="Times New Roman" pitchFamily="18" charset="0"/>
              <a:cs typeface="Times New Roman" pitchFamily="18" charset="0"/>
            </a:endParaRPr>
          </a:p>
        </p:txBody>
      </p:sp>
      <p:pic>
        <p:nvPicPr>
          <p:cNvPr id="2" name="Dong-ho-dem-nguoc-2-phut-www_nhacchuongvui_com.mp3">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35133" y="2543519"/>
            <a:ext cx="609600" cy="609600"/>
          </a:xfrm>
          <a:prstGeom prst="rect">
            <a:avLst/>
          </a:prstGeom>
        </p:spPr>
      </p:pic>
    </p:spTree>
    <p:custDataLst>
      <p:tags r:id="rId1"/>
    </p:custDataLst>
    <p:extLst>
      <p:ext uri="{BB962C8B-B14F-4D97-AF65-F5344CB8AC3E}">
        <p14:creationId xmlns:p14="http://schemas.microsoft.com/office/powerpoint/2010/main" val="389345128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22" presetClass="exit" presetSubtype="1" fill="hold" grpId="0" nodeType="withEffect">
                                  <p:stCondLst>
                                    <p:cond delay="0"/>
                                  </p:stCondLst>
                                  <p:childTnLst>
                                    <p:animEffect transition="out" filter="wipe(up)">
                                      <p:cBhvr>
                                        <p:cTn id="9" dur="120000"/>
                                        <p:tgtEl>
                                          <p:spTgt spid="8"/>
                                        </p:tgtEl>
                                      </p:cBhvr>
                                    </p:animEffect>
                                    <p:set>
                                      <p:cBhvr>
                                        <p:cTn id="10" dur="1" fill="hold">
                                          <p:stCondLst>
                                            <p:cond delay="119999"/>
                                          </p:stCondLst>
                                        </p:cTn>
                                        <p:tgtEl>
                                          <p:spTgt spid="8"/>
                                        </p:tgtEl>
                                        <p:attrNameLst>
                                          <p:attrName>style.visibility</p:attrName>
                                        </p:attrNameLst>
                                      </p:cBhvr>
                                      <p:to>
                                        <p:strVal val="hidden"/>
                                      </p:to>
                                    </p:set>
                                  </p:childTnLst>
                                </p:cTn>
                              </p:par>
                              <p:par>
                                <p:cTn id="11" presetID="22" presetClass="entr" presetSubtype="4"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120000"/>
                                        <p:tgtEl>
                                          <p:spTgt spid="9"/>
                                        </p:tgtEl>
                                      </p:cBhvr>
                                    </p:animEffect>
                                  </p:childTnLst>
                                </p:cTn>
                              </p:par>
                            </p:childTnLst>
                          </p:cTn>
                        </p:par>
                        <p:par>
                          <p:cTn id="14" fill="hold">
                            <p:stCondLst>
                              <p:cond delay="120000"/>
                            </p:stCondLst>
                            <p:childTnLst>
                              <p:par>
                                <p:cTn id="15" presetID="22" presetClass="exit" presetSubtype="1" fill="hold" grpId="1" nodeType="afterEffect">
                                  <p:stCondLst>
                                    <p:cond delay="0"/>
                                  </p:stCondLst>
                                  <p:childTnLst>
                                    <p:animEffect transition="out" filter="wipe(up)">
                                      <p:cBhvr>
                                        <p:cTn id="16" dur="500"/>
                                        <p:tgtEl>
                                          <p:spTgt spid="10"/>
                                        </p:tgtEl>
                                      </p:cBhvr>
                                    </p:animEffect>
                                    <p:set>
                                      <p:cBhvr>
                                        <p:cTn id="17" dur="1" fill="hold">
                                          <p:stCondLst>
                                            <p:cond delay="499"/>
                                          </p:stCondLst>
                                        </p:cTn>
                                        <p:tgtEl>
                                          <p:spTgt spid="10"/>
                                        </p:tgtEl>
                                        <p:attrNameLst>
                                          <p:attrName>style.visibility</p:attrName>
                                        </p:attrNameLst>
                                      </p:cBhvr>
                                      <p:to>
                                        <p:strVal val="hidden"/>
                                      </p:to>
                                    </p:set>
                                  </p:childTnLst>
                                </p:cTn>
                              </p:par>
                              <p:par>
                                <p:cTn id="18" presetID="53" presetClass="entr" presetSubtype="16"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 calcmode="lin" valueType="num">
                                      <p:cBhvr>
                                        <p:cTn id="20" dur="500" fill="hold"/>
                                        <p:tgtEl>
                                          <p:spTgt spid="15"/>
                                        </p:tgtEl>
                                        <p:attrNameLst>
                                          <p:attrName>ppt_w</p:attrName>
                                        </p:attrNameLst>
                                      </p:cBhvr>
                                      <p:tavLst>
                                        <p:tav tm="0">
                                          <p:val>
                                            <p:fltVal val="0"/>
                                          </p:val>
                                        </p:tav>
                                        <p:tav tm="100000">
                                          <p:val>
                                            <p:strVal val="#ppt_w"/>
                                          </p:val>
                                        </p:tav>
                                      </p:tavLst>
                                    </p:anim>
                                    <p:anim calcmode="lin" valueType="num">
                                      <p:cBhvr>
                                        <p:cTn id="21" dur="500" fill="hold"/>
                                        <p:tgtEl>
                                          <p:spTgt spid="15"/>
                                        </p:tgtEl>
                                        <p:attrNameLst>
                                          <p:attrName>ppt_h</p:attrName>
                                        </p:attrNameLst>
                                      </p:cBhvr>
                                      <p:tavLst>
                                        <p:tav tm="0">
                                          <p:val>
                                            <p:fltVal val="0"/>
                                          </p:val>
                                        </p:tav>
                                        <p:tav tm="100000">
                                          <p:val>
                                            <p:strVal val="#ppt_h"/>
                                          </p:val>
                                        </p:tav>
                                      </p:tavLst>
                                    </p:anim>
                                    <p:animEffect transition="in" filter="fade">
                                      <p:cBhvr>
                                        <p:cTn id="22" dur="500"/>
                                        <p:tgtEl>
                                          <p:spTgt spid="15"/>
                                        </p:tgtEl>
                                      </p:cBhvr>
                                    </p:animEffect>
                                  </p:childTnLst>
                                  <p:subTnLst>
                                    <p:audio>
                                      <p:cMediaNode>
                                        <p:cTn display="0" masterRel="sameClick">
                                          <p:stCondLst>
                                            <p:cond evt="begin" delay="0">
                                              <p:tn val="18"/>
                                            </p:cond>
                                          </p:stCondLst>
                                          <p:endCondLst>
                                            <p:cond evt="onStopAudio" delay="0">
                                              <p:tgtEl>
                                                <p:sldTgt/>
                                              </p:tgtEl>
                                            </p:cond>
                                          </p:endCondLst>
                                        </p:cTn>
                                        <p:tgtEl>
                                          <p:sndTgt r:embed="rId5" name="chimes.wav"/>
                                        </p:tgtEl>
                                      </p:cMediaNode>
                                    </p:audio>
                                  </p:subTnLst>
                                </p:cTn>
                              </p:par>
                            </p:childTnLst>
                          </p:cTn>
                        </p:par>
                        <p:par>
                          <p:cTn id="23" fill="hold">
                            <p:stCondLst>
                              <p:cond delay="120500"/>
                            </p:stCondLst>
                            <p:childTnLst>
                              <p:par>
                                <p:cTn id="24" presetID="1" presetClass="entr" presetSubtype="0" fill="hold" nodeType="afterEffect">
                                  <p:stCondLst>
                                    <p:cond delay="0"/>
                                  </p:stCondLst>
                                  <p:childTnLst>
                                    <p:set>
                                      <p:cBhvr>
                                        <p:cTn id="25" dur="1" fill="hold">
                                          <p:stCondLst>
                                            <p:cond delay="0"/>
                                          </p:stCondLst>
                                        </p:cTn>
                                        <p:tgtEl>
                                          <p:spTgt spid="15"/>
                                        </p:tgtEl>
                                        <p:attrNameLst>
                                          <p:attrName>style.visibility</p:attrName>
                                        </p:attrNameLst>
                                      </p:cBhvr>
                                      <p:to>
                                        <p:strVal val="visible"/>
                                      </p:to>
                                    </p:set>
                                  </p:childTnLst>
                                </p:cTn>
                              </p:par>
                            </p:childTnLst>
                          </p:cTn>
                        </p:par>
                      </p:childTnLst>
                    </p:cTn>
                  </p:par>
                </p:childTnLst>
              </p:cTn>
              <p:nextCondLst>
                <p:cond evt="onClick" delay="0">
                  <p:tgtEl>
                    <p:spTgt spid="12"/>
                  </p:tgtEl>
                </p:cond>
              </p:nextCondLst>
            </p:seq>
            <p:seq concurrent="1" nextAc="seek">
              <p:cTn id="26" restart="whenNotActive" fill="hold" evtFilter="cancelBubble" nodeType="interactiveSeq">
                <p:stCondLst>
                  <p:cond evt="onClick" delay="0">
                    <p:tgtEl>
                      <p:spTgt spid="2"/>
                    </p:tgtEl>
                  </p:cond>
                </p:stCondLst>
                <p:endSync evt="end" delay="0">
                  <p:rtn val="all"/>
                </p:endSync>
                <p:childTnLst>
                  <p:par>
                    <p:cTn id="27" fill="hold">
                      <p:stCondLst>
                        <p:cond delay="0"/>
                      </p:stCondLst>
                      <p:childTnLst>
                        <p:par>
                          <p:cTn id="28" fill="hold">
                            <p:stCondLst>
                              <p:cond delay="0"/>
                            </p:stCondLst>
                            <p:childTnLst>
                              <p:par>
                                <p:cTn id="29" presetID="1" presetClass="mediacall" presetSubtype="0" fill="hold" nodeType="clickEffect">
                                  <p:stCondLst>
                                    <p:cond delay="0"/>
                                  </p:stCondLst>
                                  <p:childTnLst>
                                    <p:cmd type="call" cmd="playFrom(0.0)">
                                      <p:cBhvr>
                                        <p:cTn id="30" dur="129624" fill="hold"/>
                                        <p:tgtEl>
                                          <p:spTgt spid="2"/>
                                        </p:tgtEl>
                                      </p:cBhvr>
                                    </p:cmd>
                                  </p:childTnLst>
                                </p:cTn>
                              </p:par>
                            </p:childTnLst>
                          </p:cTn>
                        </p:par>
                      </p:childTnLst>
                    </p:cTn>
                  </p:par>
                </p:childTnLst>
              </p:cTn>
              <p:nextCondLst>
                <p:cond evt="onClick" delay="0">
                  <p:tgtEl>
                    <p:spTgt spid="2"/>
                  </p:tgtEl>
                </p:cond>
              </p:nextCondLst>
            </p:seq>
            <p:audio>
              <p:cMediaNode vol="80000">
                <p:cTn id="31" fill="hold" display="0">
                  <p:stCondLst>
                    <p:cond delay="indefinite"/>
                  </p:stCondLst>
                  <p:endCondLst>
                    <p:cond evt="onStopAudio" delay="0">
                      <p:tgtEl>
                        <p:sldTgt/>
                      </p:tgtEl>
                    </p:cond>
                  </p:endCondLst>
                </p:cTn>
                <p:tgtEl>
                  <p:spTgt spid="2"/>
                </p:tgtEl>
              </p:cMediaNode>
            </p:audio>
          </p:childTnLst>
        </p:cTn>
      </p:par>
    </p:tnLst>
    <p:bldLst>
      <p:bldP spid="8" grpId="0" animBg="1"/>
      <p:bldP spid="9" grpId="0" animBg="1"/>
      <p:bldP spid="10" grpId="0" animBg="1"/>
      <p:bldP spid="10"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46611" y="339634"/>
            <a:ext cx="3526972" cy="2677656"/>
          </a:xfrm>
          <a:prstGeom prst="rect">
            <a:avLst/>
          </a:prstGeom>
          <a:noFill/>
        </p:spPr>
        <p:txBody>
          <a:bodyPr wrap="square" rtlCol="0">
            <a:spAutoFit/>
          </a:bodyPr>
          <a:lstStyle/>
          <a:p>
            <a:pPr algn="just"/>
            <a:r>
              <a:rPr lang="vi-VN" sz="2800" dirty="0">
                <a:solidFill>
                  <a:schemeClr val="bg1"/>
                </a:solidFill>
              </a:rPr>
              <a:t>Yêu cầu :</a:t>
            </a:r>
            <a:br>
              <a:rPr lang="vi-VN" sz="2800" dirty="0">
                <a:solidFill>
                  <a:schemeClr val="bg1"/>
                </a:solidFill>
              </a:rPr>
            </a:br>
            <a:r>
              <a:rPr lang="vi-VN" sz="2800" dirty="0">
                <a:solidFill>
                  <a:schemeClr val="bg1"/>
                </a:solidFill>
              </a:rPr>
              <a:t>Các nhóm báo cáo số lượng dụng cụ, và nêu được tên , công dụng của các loại dụng cụ</a:t>
            </a:r>
            <a:endParaRPr lang="en-US" sz="2800" dirty="0">
              <a:solidFill>
                <a:schemeClr val="bg1"/>
              </a:solidFill>
            </a:endParaRPr>
          </a:p>
        </p:txBody>
      </p:sp>
    </p:spTree>
    <p:extLst>
      <p:ext uri="{BB962C8B-B14F-4D97-AF65-F5344CB8AC3E}">
        <p14:creationId xmlns:p14="http://schemas.microsoft.com/office/powerpoint/2010/main" val="2678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7" name="图片 10245" descr="22"/>
          <p:cNvPicPr>
            <a:picLocks noChangeAspect="1"/>
          </p:cNvPicPr>
          <p:nvPr/>
        </p:nvPicPr>
        <p:blipFill>
          <a:blip r:embed="rId4"/>
          <a:stretch>
            <a:fillRect/>
          </a:stretch>
        </p:blipFill>
        <p:spPr>
          <a:xfrm>
            <a:off x="371034" y="1057117"/>
            <a:ext cx="3573003" cy="3307065"/>
          </a:xfrm>
          <a:prstGeom prst="rect">
            <a:avLst/>
          </a:prstGeom>
          <a:noFill/>
          <a:ln w="9525">
            <a:noFill/>
          </a:ln>
        </p:spPr>
      </p:pic>
      <p:pic>
        <p:nvPicPr>
          <p:cNvPr id="38" name="图片 10244" descr="23"/>
          <p:cNvPicPr>
            <a:picLocks noChangeAspect="1"/>
          </p:cNvPicPr>
          <p:nvPr/>
        </p:nvPicPr>
        <p:blipFill>
          <a:blip r:embed="rId5"/>
          <a:stretch>
            <a:fillRect/>
          </a:stretch>
        </p:blipFill>
        <p:spPr>
          <a:xfrm>
            <a:off x="3944043" y="-2583"/>
            <a:ext cx="5199961" cy="5146085"/>
          </a:xfrm>
          <a:prstGeom prst="rect">
            <a:avLst/>
          </a:prstGeom>
          <a:noFill/>
          <a:ln w="9525">
            <a:noFill/>
          </a:ln>
        </p:spPr>
      </p:pic>
      <p:sp>
        <p:nvSpPr>
          <p:cNvPr id="40" name="文本框 10248"/>
          <p:cNvSpPr txBox="1"/>
          <p:nvPr/>
        </p:nvSpPr>
        <p:spPr>
          <a:xfrm>
            <a:off x="4638407" y="1250144"/>
            <a:ext cx="3147055" cy="1158233"/>
          </a:xfrm>
          <a:prstGeom prst="rect">
            <a:avLst/>
          </a:prstGeom>
          <a:noFill/>
          <a:ln w="9525">
            <a:noFill/>
          </a:ln>
        </p:spPr>
        <p:txBody>
          <a:bodyPr wrap="square" lIns="49753" tIns="24876" rIns="49753" bIns="24876">
            <a:spAutoFit/>
          </a:bodyPr>
          <a:lstStyle/>
          <a:p>
            <a:pPr marL="0" marR="0" lvl="0" indent="0" algn="ctr" defTabSz="816443" rtl="0" eaLnBrk="1" fontAlgn="auto" latinLnBrk="0" hangingPunct="1">
              <a:lnSpc>
                <a:spcPct val="100000"/>
              </a:lnSpc>
              <a:spcBef>
                <a:spcPct val="50000"/>
              </a:spcBef>
              <a:spcAft>
                <a:spcPts val="0"/>
              </a:spcAft>
              <a:buClrTx/>
              <a:buSzTx/>
              <a:buFontTx/>
              <a:buNone/>
              <a:tabLst/>
              <a:defRPr/>
            </a:pPr>
            <a:r>
              <a:rPr lang="vi-VN" altLang="zh-CN" sz="3600" dirty="0">
                <a:solidFill>
                  <a:prstClr val="white"/>
                </a:solidFill>
                <a:latin typeface="Segoe Print" pitchFamily="2" charset="0"/>
                <a:ea typeface="宋体" panose="02010600030101010101" pitchFamily="2" charset="-122"/>
              </a:rPr>
              <a:t>Tổng kết trao thưởng</a:t>
            </a:r>
            <a:endParaRPr kumimoji="0" lang="zh-CN" altLang="en-US" sz="2800" b="0" i="0" u="none" strike="noStrike" kern="1200" cap="none" spc="0" normalizeH="0" baseline="0" noProof="0" dirty="0">
              <a:ln>
                <a:noFill/>
              </a:ln>
              <a:solidFill>
                <a:prstClr val="white"/>
              </a:solidFill>
              <a:effectLst/>
              <a:uLnTx/>
              <a:uFillTx/>
              <a:latin typeface="Segoe Print" pitchFamily="2" charset="0"/>
              <a:ea typeface="宋体" panose="02010600030101010101" pitchFamily="2" charset="-122"/>
              <a:cs typeface="+mn-cs"/>
            </a:endParaRPr>
          </a:p>
        </p:txBody>
      </p:sp>
    </p:spTree>
    <p:extLst>
      <p:ext uri="{BB962C8B-B14F-4D97-AF65-F5344CB8AC3E}">
        <p14:creationId xmlns:p14="http://schemas.microsoft.com/office/powerpoint/2010/main" val="2733743225"/>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15" presetClass="entr" presetSubtype="0" fill="hold" nodeType="after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fltVal val="0"/>
                                          </p:val>
                                        </p:tav>
                                        <p:tav tm="100000">
                                          <p:val>
                                            <p:strVal val="#ppt_w"/>
                                          </p:val>
                                        </p:tav>
                                      </p:tavLst>
                                    </p:anim>
                                    <p:anim calcmode="lin" valueType="num">
                                      <p:cBhvr>
                                        <p:cTn id="8" dur="1000" fill="hold"/>
                                        <p:tgtEl>
                                          <p:spTgt spid="38"/>
                                        </p:tgtEl>
                                        <p:attrNameLst>
                                          <p:attrName>ppt_h</p:attrName>
                                        </p:attrNameLst>
                                      </p:cBhvr>
                                      <p:tavLst>
                                        <p:tav tm="0">
                                          <p:val>
                                            <p:fltVal val="0"/>
                                          </p:val>
                                        </p:tav>
                                        <p:tav tm="100000">
                                          <p:val>
                                            <p:strVal val="#ppt_h"/>
                                          </p:val>
                                        </p:tav>
                                      </p:tavLst>
                                    </p:anim>
                                    <p:anim calcmode="lin" valueType="num">
                                      <p:cBhvr>
                                        <p:cTn id="9" dur="1000" fill="hold"/>
                                        <p:tgtEl>
                                          <p:spTgt spid="38"/>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38"/>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11" fill="hold">
                      <p:stCondLst>
                        <p:cond delay="indefinite"/>
                      </p:stCondLst>
                      <p:childTnLst>
                        <p:par>
                          <p:cTn id="12" fill="hold">
                            <p:stCondLst>
                              <p:cond delay="0"/>
                            </p:stCondLst>
                            <p:childTnLst>
                              <p:par>
                                <p:cTn id="13" presetID="27" presetClass="entr" presetSubtype="0" fill="hold" grpId="0" nodeType="clickEffect">
                                  <p:stCondLst>
                                    <p:cond delay="0"/>
                                  </p:stCondLst>
                                  <p:iterate type="lt">
                                    <p:tmPct val="50000"/>
                                  </p:iterate>
                                  <p:childTnLst>
                                    <p:set>
                                      <p:cBhvr>
                                        <p:cTn id="14" dur="1" fill="hold">
                                          <p:stCondLst>
                                            <p:cond delay="0"/>
                                          </p:stCondLst>
                                        </p:cTn>
                                        <p:tgtEl>
                                          <p:spTgt spid="40">
                                            <p:txEl>
                                              <p:pRg st="0" end="0"/>
                                            </p:txEl>
                                          </p:spTgt>
                                        </p:tgtEl>
                                        <p:attrNameLst>
                                          <p:attrName>style.visibility</p:attrName>
                                        </p:attrNameLst>
                                      </p:cBhvr>
                                      <p:to>
                                        <p:strVal val="visible"/>
                                      </p:to>
                                    </p:set>
                                    <p:anim calcmode="discrete" valueType="clr">
                                      <p:cBhvr override="childStyle">
                                        <p:cTn id="15" dur="80"/>
                                        <p:tgtEl>
                                          <p:spTgt spid="40">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6" dur="80"/>
                                        <p:tgtEl>
                                          <p:spTgt spid="40">
                                            <p:txEl>
                                              <p:pRg st="0" end="0"/>
                                            </p:txEl>
                                          </p:spTgt>
                                        </p:tgtEl>
                                        <p:attrNameLst>
                                          <p:attrName>fillcolor</p:attrName>
                                        </p:attrNameLst>
                                      </p:cBhvr>
                                      <p:tavLst>
                                        <p:tav tm="0">
                                          <p:val>
                                            <p:clrVal>
                                              <a:schemeClr val="accent2"/>
                                            </p:clrVal>
                                          </p:val>
                                        </p:tav>
                                        <p:tav tm="50000">
                                          <p:val>
                                            <p:clrVal>
                                              <a:schemeClr val="hlink"/>
                                            </p:clrVal>
                                          </p:val>
                                        </p:tav>
                                      </p:tavLst>
                                    </p:anim>
                                    <p:set>
                                      <p:cBhvr>
                                        <p:cTn id="17" dur="80"/>
                                        <p:tgtEl>
                                          <p:spTgt spid="40">
                                            <p:txEl>
                                              <p:pRg st="0" end="0"/>
                                            </p:txEl>
                                          </p:spTgt>
                                        </p:tgtEl>
                                        <p:attrNameLst>
                                          <p:attrName>fill.type</p:attrName>
                                        </p:attrNameLst>
                                      </p:cBhvr>
                                      <p:to>
                                        <p:strVal val="solid"/>
                                      </p:to>
                                    </p:set>
                                  </p:childTnLst>
                                </p:cTn>
                              </p:par>
                            </p:childTnLst>
                          </p:cTn>
                        </p:par>
                        <p:par>
                          <p:cTn id="18" fill="hold">
                            <p:stCondLst>
                              <p:cond delay="720"/>
                            </p:stCondLst>
                            <p:childTnLst>
                              <p:par>
                                <p:cTn id="19" presetID="53" presetClass="entr" presetSubtype="16" fill="hold" nodeType="afterEffect">
                                  <p:stCondLst>
                                    <p:cond delay="0"/>
                                  </p:stCondLst>
                                  <p:childTnLst>
                                    <p:set>
                                      <p:cBhvr>
                                        <p:cTn id="20" dur="1" fill="hold">
                                          <p:stCondLst>
                                            <p:cond delay="0"/>
                                          </p:stCondLst>
                                        </p:cTn>
                                        <p:tgtEl>
                                          <p:spTgt spid="37"/>
                                        </p:tgtEl>
                                        <p:attrNameLst>
                                          <p:attrName>style.visibility</p:attrName>
                                        </p:attrNameLst>
                                      </p:cBhvr>
                                      <p:to>
                                        <p:strVal val="visible"/>
                                      </p:to>
                                    </p:set>
                                    <p:anim calcmode="lin" valueType="num">
                                      <p:cBhvr>
                                        <p:cTn id="21" dur="500" fill="hold"/>
                                        <p:tgtEl>
                                          <p:spTgt spid="37"/>
                                        </p:tgtEl>
                                        <p:attrNameLst>
                                          <p:attrName>ppt_w</p:attrName>
                                        </p:attrNameLst>
                                      </p:cBhvr>
                                      <p:tavLst>
                                        <p:tav tm="0">
                                          <p:val>
                                            <p:fltVal val="0"/>
                                          </p:val>
                                        </p:tav>
                                        <p:tav tm="100000">
                                          <p:val>
                                            <p:strVal val="#ppt_w"/>
                                          </p:val>
                                        </p:tav>
                                      </p:tavLst>
                                    </p:anim>
                                    <p:anim calcmode="lin" valueType="num">
                                      <p:cBhvr>
                                        <p:cTn id="22" dur="500" fill="hold"/>
                                        <p:tgtEl>
                                          <p:spTgt spid="37"/>
                                        </p:tgtEl>
                                        <p:attrNameLst>
                                          <p:attrName>ppt_h</p:attrName>
                                        </p:attrNameLst>
                                      </p:cBhvr>
                                      <p:tavLst>
                                        <p:tav tm="0">
                                          <p:val>
                                            <p:fltVal val="0"/>
                                          </p:val>
                                        </p:tav>
                                        <p:tav tm="100000">
                                          <p:val>
                                            <p:strVal val="#ppt_h"/>
                                          </p:val>
                                        </p:tav>
                                      </p:tavLst>
                                    </p:anim>
                                    <p:animEffect transition="in" filter="fade">
                                      <p:cBhvr>
                                        <p:cTn id="23"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build="allAtOnce"/>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文本框 3"/>
          <p:cNvSpPr txBox="1"/>
          <p:nvPr/>
        </p:nvSpPr>
        <p:spPr>
          <a:xfrm rot="20516974">
            <a:off x="80495" y="1003148"/>
            <a:ext cx="8239869" cy="1828349"/>
          </a:xfrm>
          <a:prstGeom prst="rect">
            <a:avLst/>
          </a:prstGeom>
          <a:noFill/>
        </p:spPr>
        <p:txBody>
          <a:bodyPr wrap="none" lIns="91401" tIns="45702" rIns="91401" bIns="45702" rtlCol="0">
            <a:spAutoFit/>
          </a:bodyPr>
          <a:lstStyle/>
          <a:p>
            <a:pPr algn="ctr">
              <a:lnSpc>
                <a:spcPct val="150000"/>
              </a:lnSpc>
            </a:pPr>
            <a:r>
              <a:rPr lang="en-US" altLang="zh-CN" sz="4000" b="1" i="1">
                <a:solidFill>
                  <a:schemeClr val="bg1"/>
                </a:solidFill>
                <a:latin typeface="Times New Roman" pitchFamily="18" charset="0"/>
                <a:ea typeface="微软雅黑" panose="020B0503020204020204" pitchFamily="34" charset="-122"/>
                <a:cs typeface="Times New Roman" pitchFamily="18" charset="0"/>
              </a:rPr>
              <a:t>XIN CÁM ƠN CÁC THẦY CÔ GIÁO </a:t>
            </a:r>
          </a:p>
          <a:p>
            <a:pPr algn="ctr">
              <a:lnSpc>
                <a:spcPct val="150000"/>
              </a:lnSpc>
            </a:pPr>
            <a:r>
              <a:rPr lang="en-US" altLang="zh-CN" sz="4000" b="1" i="1">
                <a:solidFill>
                  <a:schemeClr val="bg1"/>
                </a:solidFill>
                <a:latin typeface="Times New Roman" pitchFamily="18" charset="0"/>
                <a:ea typeface="微软雅黑" panose="020B0503020204020204" pitchFamily="34" charset="-122"/>
                <a:cs typeface="Times New Roman" pitchFamily="18" charset="0"/>
              </a:rPr>
              <a:t>VÀ CÁC EM HỌC SINH</a:t>
            </a:r>
          </a:p>
        </p:txBody>
      </p:sp>
    </p:spTree>
  </p:cSld>
  <p:clrMapOvr>
    <a:masterClrMapping/>
  </p:clrMapOvr>
  <p:transition spd="med">
    <p:push dir="r"/>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4" cstate="print"/>
          <a:stretch>
            <a:fillRect/>
          </a:stretch>
        </p:blipFill>
        <p:spPr>
          <a:xfrm>
            <a:off x="1018559" y="373443"/>
            <a:ext cx="4559252" cy="4071966"/>
          </a:xfrm>
          <a:prstGeom prst="rect">
            <a:avLst/>
          </a:prstGeom>
        </p:spPr>
      </p:pic>
      <p:sp>
        <p:nvSpPr>
          <p:cNvPr id="11" name="Text Box 18"/>
          <p:cNvSpPr txBox="1">
            <a:spLocks noChangeArrowheads="1"/>
          </p:cNvSpPr>
          <p:nvPr/>
        </p:nvSpPr>
        <p:spPr bwMode="auto">
          <a:xfrm>
            <a:off x="1424400" y="841551"/>
            <a:ext cx="3625994" cy="2492978"/>
          </a:xfrm>
          <a:prstGeom prst="rect">
            <a:avLst/>
          </a:prstGeom>
          <a:noFill/>
          <a:ln w="9525">
            <a:noFill/>
            <a:miter lim="800000"/>
            <a:headEnd/>
            <a:tailEnd/>
          </a:ln>
        </p:spPr>
        <p:txBody>
          <a:bodyPr wrap="square" lIns="91427" tIns="45714" rIns="91427" bIns="45714">
            <a:spAutoFit/>
          </a:bodyPr>
          <a:lstStyle/>
          <a:p>
            <a:pPr algn="ctr" defTabSz="685800">
              <a:lnSpc>
                <a:spcPct val="130000"/>
              </a:lnSpc>
              <a:defRPr/>
            </a:pPr>
            <a:endParaRPr lang="vi-VN" altLang="zh-CN" sz="4000" b="1" kern="0" dirty="0">
              <a:solidFill>
                <a:schemeClr val="accent5">
                  <a:lumMod val="75000"/>
                </a:schemeClr>
              </a:solidFill>
              <a:latin typeface="Segoe Print" pitchFamily="2" charset="0"/>
            </a:endParaRPr>
          </a:p>
          <a:p>
            <a:pPr algn="ctr" defTabSz="685800">
              <a:lnSpc>
                <a:spcPct val="130000"/>
              </a:lnSpc>
              <a:defRPr/>
            </a:pPr>
            <a:r>
              <a:rPr lang="vi-VN" altLang="zh-CN" sz="4000" b="1" kern="0" dirty="0">
                <a:solidFill>
                  <a:schemeClr val="accent5">
                    <a:lumMod val="75000"/>
                  </a:schemeClr>
                </a:solidFill>
                <a:latin typeface="Segoe Print" pitchFamily="2" charset="0"/>
              </a:rPr>
              <a:t>ĐIỆU NHẢY EM YÊU </a:t>
            </a:r>
            <a:endParaRPr lang="en-US" altLang="zh-CN" sz="4000" b="1" kern="0" dirty="0">
              <a:solidFill>
                <a:schemeClr val="accent5">
                  <a:lumMod val="75000"/>
                </a:schemeClr>
              </a:solidFill>
              <a:latin typeface="Segoe Print" pitchFamily="2" charset="0"/>
            </a:endParaRPr>
          </a:p>
        </p:txBody>
      </p:sp>
      <p:pic>
        <p:nvPicPr>
          <p:cNvPr id="12" name="图片 5" descr="未标题-2.png"/>
          <p:cNvPicPr>
            <a:picLocks noChangeAspect="1"/>
          </p:cNvPicPr>
          <p:nvPr/>
        </p:nvPicPr>
        <p:blipFill>
          <a:blip r:embed="rId5" cstate="print"/>
          <a:stretch>
            <a:fillRect/>
          </a:stretch>
        </p:blipFill>
        <p:spPr>
          <a:xfrm>
            <a:off x="7145641" y="2712620"/>
            <a:ext cx="1401605" cy="1868148"/>
          </a:xfrm>
          <a:prstGeom prst="rect">
            <a:avLst/>
          </a:prstGeom>
        </p:spPr>
      </p:pic>
    </p:spTree>
    <p:extLst>
      <p:ext uri="{BB962C8B-B14F-4D97-AF65-F5344CB8AC3E}">
        <p14:creationId xmlns:p14="http://schemas.microsoft.com/office/powerpoint/2010/main" val="2416365291"/>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11"/>
                                        </p:tgtEl>
                                        <p:attrNameLst>
                                          <p:attrName>style.visibility</p:attrName>
                                        </p:attrNameLst>
                                      </p:cBhvr>
                                      <p:to>
                                        <p:strVal val="visible"/>
                                      </p:to>
                                    </p:set>
                                    <p:anim calcmode="discrete" valueType="clr">
                                      <p:cBhvr override="childStyle">
                                        <p:cTn id="12"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11"/>
                                        </p:tgtEl>
                                        <p:attrNameLst>
                                          <p:attrName>fillcolor</p:attrName>
                                        </p:attrNameLst>
                                      </p:cBhvr>
                                      <p:tavLst>
                                        <p:tav tm="0">
                                          <p:val>
                                            <p:clrVal>
                                              <a:schemeClr val="accent2"/>
                                            </p:clrVal>
                                          </p:val>
                                        </p:tav>
                                        <p:tav tm="50000">
                                          <p:val>
                                            <p:clrVal>
                                              <a:schemeClr val="hlink"/>
                                            </p:clrVal>
                                          </p:val>
                                        </p:tav>
                                      </p:tavLst>
                                    </p:anim>
                                    <p:set>
                                      <p:cBhvr>
                                        <p:cTn id="14" dur="80"/>
                                        <p:tgtEl>
                                          <p:spTgt spid="11"/>
                                        </p:tgtEl>
                                        <p:attrNameLst>
                                          <p:attrName>fill.type</p:attrName>
                                        </p:attrNameLst>
                                      </p:cBhvr>
                                      <p:to>
                                        <p:strVal val="solid"/>
                                      </p:to>
                                    </p:set>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down)">
                                      <p:cBhvr>
                                        <p:cTn id="19" dur="580">
                                          <p:stCondLst>
                                            <p:cond delay="0"/>
                                          </p:stCondLst>
                                        </p:cTn>
                                        <p:tgtEl>
                                          <p:spTgt spid="12"/>
                                        </p:tgtEl>
                                      </p:cBhvr>
                                    </p:animEffect>
                                    <p:anim calcmode="lin" valueType="num">
                                      <p:cBhvr>
                                        <p:cTn id="20"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25" dur="26">
                                          <p:stCondLst>
                                            <p:cond delay="650"/>
                                          </p:stCondLst>
                                        </p:cTn>
                                        <p:tgtEl>
                                          <p:spTgt spid="12"/>
                                        </p:tgtEl>
                                      </p:cBhvr>
                                      <p:to x="100000" y="60000"/>
                                    </p:animScale>
                                    <p:animScale>
                                      <p:cBhvr>
                                        <p:cTn id="26" dur="166" decel="50000">
                                          <p:stCondLst>
                                            <p:cond delay="676"/>
                                          </p:stCondLst>
                                        </p:cTn>
                                        <p:tgtEl>
                                          <p:spTgt spid="12"/>
                                        </p:tgtEl>
                                      </p:cBhvr>
                                      <p:to x="100000" y="100000"/>
                                    </p:animScale>
                                    <p:animScale>
                                      <p:cBhvr>
                                        <p:cTn id="27" dur="26">
                                          <p:stCondLst>
                                            <p:cond delay="1312"/>
                                          </p:stCondLst>
                                        </p:cTn>
                                        <p:tgtEl>
                                          <p:spTgt spid="12"/>
                                        </p:tgtEl>
                                      </p:cBhvr>
                                      <p:to x="100000" y="80000"/>
                                    </p:animScale>
                                    <p:animScale>
                                      <p:cBhvr>
                                        <p:cTn id="28" dur="166" decel="50000">
                                          <p:stCondLst>
                                            <p:cond delay="1338"/>
                                          </p:stCondLst>
                                        </p:cTn>
                                        <p:tgtEl>
                                          <p:spTgt spid="12"/>
                                        </p:tgtEl>
                                      </p:cBhvr>
                                      <p:to x="100000" y="100000"/>
                                    </p:animScale>
                                    <p:animScale>
                                      <p:cBhvr>
                                        <p:cTn id="29" dur="26">
                                          <p:stCondLst>
                                            <p:cond delay="1642"/>
                                          </p:stCondLst>
                                        </p:cTn>
                                        <p:tgtEl>
                                          <p:spTgt spid="12"/>
                                        </p:tgtEl>
                                      </p:cBhvr>
                                      <p:to x="100000" y="90000"/>
                                    </p:animScale>
                                    <p:animScale>
                                      <p:cBhvr>
                                        <p:cTn id="30" dur="166" decel="50000">
                                          <p:stCondLst>
                                            <p:cond delay="1668"/>
                                          </p:stCondLst>
                                        </p:cTn>
                                        <p:tgtEl>
                                          <p:spTgt spid="12"/>
                                        </p:tgtEl>
                                      </p:cBhvr>
                                      <p:to x="100000" y="100000"/>
                                    </p:animScale>
                                    <p:animScale>
                                      <p:cBhvr>
                                        <p:cTn id="31" dur="26">
                                          <p:stCondLst>
                                            <p:cond delay="1808"/>
                                          </p:stCondLst>
                                        </p:cTn>
                                        <p:tgtEl>
                                          <p:spTgt spid="12"/>
                                        </p:tgtEl>
                                      </p:cBhvr>
                                      <p:to x="100000" y="95000"/>
                                    </p:animScale>
                                    <p:animScale>
                                      <p:cBhvr>
                                        <p:cTn id="32" dur="166" decel="50000">
                                          <p:stCondLst>
                                            <p:cond delay="1834"/>
                                          </p:stCondLst>
                                        </p:cTn>
                                        <p:tgtEl>
                                          <p:spTgt spid="12"/>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pic>
        <p:nvPicPr>
          <p:cNvPr id="10" name="图片 3" descr="未标题-2.png"/>
          <p:cNvPicPr>
            <a:picLocks noChangeAspect="1"/>
          </p:cNvPicPr>
          <p:nvPr/>
        </p:nvPicPr>
        <p:blipFill>
          <a:blip r:embed="rId5" cstate="print"/>
          <a:stretch>
            <a:fillRect/>
          </a:stretch>
        </p:blipFill>
        <p:spPr>
          <a:xfrm>
            <a:off x="231354" y="-375705"/>
            <a:ext cx="6026227" cy="5382153"/>
          </a:xfrm>
          <a:prstGeom prst="rect">
            <a:avLst/>
          </a:prstGeom>
        </p:spPr>
      </p:pic>
      <p:sp>
        <p:nvSpPr>
          <p:cNvPr id="11" name="Text Box 18"/>
          <p:cNvSpPr txBox="1">
            <a:spLocks noChangeArrowheads="1"/>
          </p:cNvSpPr>
          <p:nvPr/>
        </p:nvSpPr>
        <p:spPr bwMode="auto">
          <a:xfrm>
            <a:off x="1101688" y="1328567"/>
            <a:ext cx="4065223" cy="434530"/>
          </a:xfrm>
          <a:prstGeom prst="rect">
            <a:avLst/>
          </a:prstGeom>
          <a:noFill/>
          <a:ln w="9525">
            <a:noFill/>
            <a:miter lim="800000"/>
            <a:headEnd/>
            <a:tailEnd/>
          </a:ln>
        </p:spPr>
        <p:txBody>
          <a:bodyPr wrap="square" lIns="91427" tIns="45714" rIns="91427" bIns="45714">
            <a:spAutoFit/>
          </a:bodyPr>
          <a:lstStyle/>
          <a:p>
            <a:pPr algn="just" defTabSz="685800">
              <a:lnSpc>
                <a:spcPct val="130000"/>
              </a:lnSpc>
              <a:defRPr/>
            </a:pPr>
            <a:endParaRPr lang="en-US" altLang="zh-CN" sz="1900" b="1" kern="0" dirty="0">
              <a:solidFill>
                <a:schemeClr val="accent5">
                  <a:lumMod val="75000"/>
                </a:schemeClr>
              </a:solidFill>
              <a:latin typeface="Times New Roman" pitchFamily="18" charset="0"/>
              <a:cs typeface="Times New Roman" pitchFamily="18" charset="0"/>
            </a:endParaRPr>
          </a:p>
        </p:txBody>
      </p:sp>
      <p:pic>
        <p:nvPicPr>
          <p:cNvPr id="12" name="图片 5" descr="未标题-2.png"/>
          <p:cNvPicPr>
            <a:picLocks noChangeAspect="1"/>
          </p:cNvPicPr>
          <p:nvPr/>
        </p:nvPicPr>
        <p:blipFill>
          <a:blip r:embed="rId6" cstate="print"/>
          <a:stretch>
            <a:fillRect/>
          </a:stretch>
        </p:blipFill>
        <p:spPr>
          <a:xfrm>
            <a:off x="5573348" y="1016383"/>
            <a:ext cx="2428892" cy="3237381"/>
          </a:xfrm>
          <a:prstGeom prst="rect">
            <a:avLst/>
          </a:prstGeom>
        </p:spPr>
      </p:pic>
      <p:pic>
        <p:nvPicPr>
          <p:cNvPr id="2" name="l5sIspLfmXM"/>
          <p:cNvPicPr>
            <a:picLocks noRot="1" noChangeAspect="1"/>
          </p:cNvPicPr>
          <p:nvPr>
            <a:videoFile r:link="rId2"/>
          </p:nvPr>
        </p:nvPicPr>
        <p:blipFill>
          <a:blip r:embed="rId7"/>
          <a:stretch>
            <a:fillRect/>
          </a:stretch>
        </p:blipFill>
        <p:spPr>
          <a:xfrm>
            <a:off x="1174792" y="1328567"/>
            <a:ext cx="3992119" cy="2925197"/>
          </a:xfrm>
          <a:prstGeom prst="rect">
            <a:avLst/>
          </a:prstGeom>
        </p:spPr>
      </p:pic>
    </p:spTree>
    <p:extLst>
      <p:ext uri="{BB962C8B-B14F-4D97-AF65-F5344CB8AC3E}">
        <p14:creationId xmlns:p14="http://schemas.microsoft.com/office/powerpoint/2010/main" val="3126098879"/>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par>
                          <p:cTn id="8" fill="hold">
                            <p:stCondLst>
                              <p:cond delay="500"/>
                            </p:stCondLst>
                            <p:childTnLst>
                              <p:par>
                                <p:cTn id="9" presetID="26" presetClass="entr" presetSubtype="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wipe(down)">
                                      <p:cBhvr>
                                        <p:cTn id="11" dur="580">
                                          <p:stCondLst>
                                            <p:cond delay="0"/>
                                          </p:stCondLst>
                                        </p:cTn>
                                        <p:tgtEl>
                                          <p:spTgt spid="12"/>
                                        </p:tgtEl>
                                      </p:cBhvr>
                                    </p:animEffect>
                                    <p:anim calcmode="lin" valueType="num">
                                      <p:cBhvr>
                                        <p:cTn id="12" dur="1822" tmFilter="0,0; 0.14,0.36; 0.43,0.73; 0.71,0.91; 1.0,1.0">
                                          <p:stCondLst>
                                            <p:cond delay="0"/>
                                          </p:stCondLst>
                                        </p:cTn>
                                        <p:tgtEl>
                                          <p:spTgt spid="1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1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1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1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12"/>
                                        </p:tgtEl>
                                        <p:attrNameLst>
                                          <p:attrName>ppt_y</p:attrName>
                                        </p:attrNameLst>
                                      </p:cBhvr>
                                      <p:tavLst>
                                        <p:tav tm="0" fmla="#ppt_y-sin(pi*$)/81">
                                          <p:val>
                                            <p:fltVal val="0"/>
                                          </p:val>
                                        </p:tav>
                                        <p:tav tm="100000">
                                          <p:val>
                                            <p:fltVal val="1"/>
                                          </p:val>
                                        </p:tav>
                                      </p:tavLst>
                                    </p:anim>
                                    <p:animScale>
                                      <p:cBhvr>
                                        <p:cTn id="17" dur="26">
                                          <p:stCondLst>
                                            <p:cond delay="650"/>
                                          </p:stCondLst>
                                        </p:cTn>
                                        <p:tgtEl>
                                          <p:spTgt spid="12"/>
                                        </p:tgtEl>
                                      </p:cBhvr>
                                      <p:to x="100000" y="60000"/>
                                    </p:animScale>
                                    <p:animScale>
                                      <p:cBhvr>
                                        <p:cTn id="18" dur="166" decel="50000">
                                          <p:stCondLst>
                                            <p:cond delay="676"/>
                                          </p:stCondLst>
                                        </p:cTn>
                                        <p:tgtEl>
                                          <p:spTgt spid="12"/>
                                        </p:tgtEl>
                                      </p:cBhvr>
                                      <p:to x="100000" y="100000"/>
                                    </p:animScale>
                                    <p:animScale>
                                      <p:cBhvr>
                                        <p:cTn id="19" dur="26">
                                          <p:stCondLst>
                                            <p:cond delay="1312"/>
                                          </p:stCondLst>
                                        </p:cTn>
                                        <p:tgtEl>
                                          <p:spTgt spid="12"/>
                                        </p:tgtEl>
                                      </p:cBhvr>
                                      <p:to x="100000" y="80000"/>
                                    </p:animScale>
                                    <p:animScale>
                                      <p:cBhvr>
                                        <p:cTn id="20" dur="166" decel="50000">
                                          <p:stCondLst>
                                            <p:cond delay="1338"/>
                                          </p:stCondLst>
                                        </p:cTn>
                                        <p:tgtEl>
                                          <p:spTgt spid="12"/>
                                        </p:tgtEl>
                                      </p:cBhvr>
                                      <p:to x="100000" y="100000"/>
                                    </p:animScale>
                                    <p:animScale>
                                      <p:cBhvr>
                                        <p:cTn id="21" dur="26">
                                          <p:stCondLst>
                                            <p:cond delay="1642"/>
                                          </p:stCondLst>
                                        </p:cTn>
                                        <p:tgtEl>
                                          <p:spTgt spid="12"/>
                                        </p:tgtEl>
                                      </p:cBhvr>
                                      <p:to x="100000" y="90000"/>
                                    </p:animScale>
                                    <p:animScale>
                                      <p:cBhvr>
                                        <p:cTn id="22" dur="166" decel="50000">
                                          <p:stCondLst>
                                            <p:cond delay="1668"/>
                                          </p:stCondLst>
                                        </p:cTn>
                                        <p:tgtEl>
                                          <p:spTgt spid="12"/>
                                        </p:tgtEl>
                                      </p:cBhvr>
                                      <p:to x="100000" y="100000"/>
                                    </p:animScale>
                                    <p:animScale>
                                      <p:cBhvr>
                                        <p:cTn id="23" dur="26">
                                          <p:stCondLst>
                                            <p:cond delay="1808"/>
                                          </p:stCondLst>
                                        </p:cTn>
                                        <p:tgtEl>
                                          <p:spTgt spid="12"/>
                                        </p:tgtEl>
                                      </p:cBhvr>
                                      <p:to x="100000" y="95000"/>
                                    </p:animScale>
                                    <p:animScale>
                                      <p:cBhvr>
                                        <p:cTn id="24" dur="166" decel="50000">
                                          <p:stCondLst>
                                            <p:cond delay="1834"/>
                                          </p:stCondLst>
                                        </p:cTn>
                                        <p:tgtEl>
                                          <p:spTgt spid="12"/>
                                        </p:tgtEl>
                                      </p:cBhvr>
                                      <p:to x="100000" y="100000"/>
                                    </p:animScale>
                                  </p:childTnLst>
                                </p:cTn>
                              </p:par>
                            </p:childTnLst>
                          </p:cTn>
                        </p:par>
                        <p:par>
                          <p:cTn id="25" fill="hold">
                            <p:stCondLst>
                              <p:cond delay="2500"/>
                            </p:stCondLst>
                            <p:childTnLst>
                              <p:par>
                                <p:cTn id="26" presetID="27" presetClass="entr" presetSubtype="0" fill="hold" grpId="0" nodeType="afterEffect" nodePh="1">
                                  <p:stCondLst>
                                    <p:cond delay="0"/>
                                  </p:stCondLst>
                                  <p:endCondLst>
                                    <p:cond evt="begin" delay="0">
                                      <p:tn val="26"/>
                                    </p:cond>
                                  </p:endCondLst>
                                  <p:iterate type="lt">
                                    <p:tmPct val="50000"/>
                                  </p:iterate>
                                  <p:childTnLst>
                                    <p:set>
                                      <p:cBhvr>
                                        <p:cTn id="27" dur="1" fill="hold">
                                          <p:stCondLst>
                                            <p:cond delay="0"/>
                                          </p:stCondLst>
                                        </p:cTn>
                                        <p:tgtEl>
                                          <p:spTgt spid="11"/>
                                        </p:tgtEl>
                                        <p:attrNameLst>
                                          <p:attrName>style.visibility</p:attrName>
                                        </p:attrNameLst>
                                      </p:cBhvr>
                                      <p:to>
                                        <p:strVal val="visible"/>
                                      </p:to>
                                    </p:set>
                                    <p:anim calcmode="discrete" valueType="clr">
                                      <p:cBhvr override="childStyle">
                                        <p:cTn id="28" dur="80"/>
                                        <p:tgtEl>
                                          <p:spTgt spid="11"/>
                                        </p:tgtEl>
                                        <p:attrNameLst>
                                          <p:attrName>style.color</p:attrName>
                                        </p:attrNameLst>
                                      </p:cBhvr>
                                      <p:tavLst>
                                        <p:tav tm="0">
                                          <p:val>
                                            <p:clrVal>
                                              <a:schemeClr val="accent2"/>
                                            </p:clrVal>
                                          </p:val>
                                        </p:tav>
                                        <p:tav tm="50000">
                                          <p:val>
                                            <p:clrVal>
                                              <a:schemeClr val="hlink"/>
                                            </p:clrVal>
                                          </p:val>
                                        </p:tav>
                                      </p:tavLst>
                                    </p:anim>
                                    <p:anim calcmode="discrete" valueType="clr">
                                      <p:cBhvr>
                                        <p:cTn id="29" dur="80"/>
                                        <p:tgtEl>
                                          <p:spTgt spid="11"/>
                                        </p:tgtEl>
                                        <p:attrNameLst>
                                          <p:attrName>fillcolor</p:attrName>
                                        </p:attrNameLst>
                                      </p:cBhvr>
                                      <p:tavLst>
                                        <p:tav tm="0">
                                          <p:val>
                                            <p:clrVal>
                                              <a:schemeClr val="accent2"/>
                                            </p:clrVal>
                                          </p:val>
                                        </p:tav>
                                        <p:tav tm="50000">
                                          <p:val>
                                            <p:clrVal>
                                              <a:schemeClr val="hlink"/>
                                            </p:clrVal>
                                          </p:val>
                                        </p:tav>
                                      </p:tavLst>
                                    </p:anim>
                                    <p:set>
                                      <p:cBhvr>
                                        <p:cTn id="30" dur="80"/>
                                        <p:tgtEl>
                                          <p:spTgt spid="11"/>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1"/>
          <p:cNvSpPr txBox="1">
            <a:spLocks/>
          </p:cNvSpPr>
          <p:nvPr/>
        </p:nvSpPr>
        <p:spPr>
          <a:xfrm>
            <a:off x="303195" y="-243191"/>
            <a:ext cx="8458199" cy="1475746"/>
          </a:xfrm>
          <a:prstGeom prst="rect">
            <a:avLst/>
          </a:prstGeom>
        </p:spPr>
        <p:txBody>
          <a:bodyPr lIns="91401" tIns="45702" rIns="91401" bIns="45702">
            <a:no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lnSpc>
                <a:spcPct val="150000"/>
              </a:lnSpc>
              <a:spcBef>
                <a:spcPts val="1200"/>
              </a:spcBef>
              <a:spcAft>
                <a:spcPts val="1200"/>
              </a:spcAft>
            </a:pPr>
            <a:br>
              <a:rPr lang="en-US" sz="900" b="1" dirty="0">
                <a:solidFill>
                  <a:schemeClr val="accent6">
                    <a:lumMod val="50000"/>
                  </a:schemeClr>
                </a:solidFill>
                <a:latin typeface="Comic Sans MS" pitchFamily="66" charset="0"/>
              </a:rPr>
            </a:br>
            <a:r>
              <a:rPr lang="en-US" sz="2000" b="1" dirty="0">
                <a:solidFill>
                  <a:srgbClr val="C00000"/>
                </a:solidFill>
                <a:latin typeface="Comic Sans MS" pitchFamily="66" charset="0"/>
                <a:cs typeface="Times New Roman" panose="02020603050405020304" pitchFamily="18" charset="0"/>
              </a:rPr>
              <a:t>CHỦ ĐỀ </a:t>
            </a:r>
            <a:r>
              <a:rPr lang="vi-VN" sz="2000" b="1" dirty="0">
                <a:solidFill>
                  <a:srgbClr val="C00000"/>
                </a:solidFill>
                <a:latin typeface="Comic Sans MS" pitchFamily="66" charset="0"/>
                <a:cs typeface="Times New Roman" panose="02020603050405020304" pitchFamily="18" charset="0"/>
              </a:rPr>
              <a:t>II</a:t>
            </a:r>
            <a:r>
              <a:rPr lang="en-US" sz="2000" b="1" dirty="0">
                <a:solidFill>
                  <a:srgbClr val="C00000"/>
                </a:solidFill>
                <a:latin typeface="Comic Sans MS" pitchFamily="66" charset="0"/>
                <a:cs typeface="Times New Roman" panose="02020603050405020304" pitchFamily="18" charset="0"/>
              </a:rPr>
              <a:t>: </a:t>
            </a:r>
            <a:r>
              <a:rPr lang="vi-VN" sz="2000" b="1" dirty="0">
                <a:solidFill>
                  <a:srgbClr val="C00000"/>
                </a:solidFill>
                <a:latin typeface="Comic Sans MS" pitchFamily="66" charset="0"/>
                <a:cs typeface="Times New Roman" panose="02020603050405020304" pitchFamily="18" charset="0"/>
              </a:rPr>
              <a:t>THỦ CÔNG , KỸ THUẬT</a:t>
            </a:r>
            <a:br>
              <a:rPr lang="en-US" sz="1600" b="1" dirty="0">
                <a:solidFill>
                  <a:srgbClr val="C00000"/>
                </a:solidFill>
                <a:latin typeface="Comic Sans MS" pitchFamily="66" charset="0"/>
              </a:rPr>
            </a:br>
            <a:r>
              <a:rPr lang="en-US" sz="2000" b="1" dirty="0" err="1">
                <a:solidFill>
                  <a:schemeClr val="accent6">
                    <a:lumMod val="75000"/>
                  </a:schemeClr>
                </a:solidFill>
                <a:latin typeface="Comic Sans MS" pitchFamily="66" charset="0"/>
                <a:ea typeface="Isadora" panose="02020500000000000000" pitchFamily="18" charset="0"/>
                <a:cs typeface="Times New Roman" panose="02020603050405020304" pitchFamily="18" charset="0"/>
              </a:rPr>
              <a:t>Bài</a:t>
            </a:r>
            <a:r>
              <a:rPr lang="en-US" sz="2000" b="1" dirty="0">
                <a:solidFill>
                  <a:schemeClr val="accent6">
                    <a:lumMod val="75000"/>
                  </a:schemeClr>
                </a:solidFill>
                <a:latin typeface="Comic Sans MS" pitchFamily="66" charset="0"/>
                <a:ea typeface="Isadora" panose="02020500000000000000" pitchFamily="18" charset="0"/>
                <a:cs typeface="Times New Roman" panose="02020603050405020304" pitchFamily="18" charset="0"/>
              </a:rPr>
              <a:t> 1</a:t>
            </a:r>
            <a:r>
              <a:rPr lang="vi-VN" sz="2000" b="1" dirty="0">
                <a:solidFill>
                  <a:schemeClr val="accent6">
                    <a:lumMod val="75000"/>
                  </a:schemeClr>
                </a:solidFill>
                <a:latin typeface="Comic Sans MS" pitchFamily="66" charset="0"/>
                <a:ea typeface="Isadora" panose="02020500000000000000" pitchFamily="18" charset="0"/>
                <a:cs typeface="Times New Roman" panose="02020603050405020304" pitchFamily="18" charset="0"/>
              </a:rPr>
              <a:t>1</a:t>
            </a:r>
            <a:r>
              <a:rPr lang="en-US" sz="2000" b="1" dirty="0">
                <a:solidFill>
                  <a:schemeClr val="accent6">
                    <a:lumMod val="75000"/>
                  </a:schemeClr>
                </a:solidFill>
                <a:latin typeface="Comic Sans MS" pitchFamily="66" charset="0"/>
                <a:ea typeface="Isadora" panose="02020500000000000000" pitchFamily="18" charset="0"/>
                <a:cs typeface="Times New Roman" panose="02020603050405020304" pitchFamily="18" charset="0"/>
              </a:rPr>
              <a:t>: </a:t>
            </a:r>
            <a:r>
              <a:rPr lang="vi-VN" sz="2000" b="1" dirty="0">
                <a:solidFill>
                  <a:schemeClr val="accent6">
                    <a:lumMod val="75000"/>
                  </a:schemeClr>
                </a:solidFill>
                <a:latin typeface="Comic Sans MS" pitchFamily="66" charset="0"/>
                <a:ea typeface="Isadora" panose="02020500000000000000" pitchFamily="18" charset="0"/>
                <a:cs typeface="Times New Roman" panose="02020603050405020304" pitchFamily="18" charset="0"/>
              </a:rPr>
              <a:t>Lắp ghép mô hình Robot( Tiết 1)</a:t>
            </a:r>
            <a:br>
              <a:rPr lang="en-US" sz="900" b="1" dirty="0">
                <a:solidFill>
                  <a:schemeClr val="accent6">
                    <a:lumMod val="75000"/>
                  </a:schemeClr>
                </a:solidFill>
                <a:latin typeface="Comic Sans MS" pitchFamily="66" charset="0"/>
                <a:ea typeface="Isadora" panose="02020500000000000000" pitchFamily="18" charset="0"/>
                <a:cs typeface="Isadora" panose="02020500000000000000" pitchFamily="18" charset="0"/>
              </a:rPr>
            </a:br>
            <a:endParaRPr lang="en-US" sz="900" b="1" dirty="0">
              <a:solidFill>
                <a:schemeClr val="accent6">
                  <a:lumMod val="50000"/>
                </a:schemeClr>
              </a:solidFill>
              <a:latin typeface="Comic Sans MS" pitchFamily="66" charset="0"/>
            </a:endParaRPr>
          </a:p>
        </p:txBody>
      </p:sp>
      <p:pic>
        <p:nvPicPr>
          <p:cNvPr id="2" name="Picture 1"/>
          <p:cNvPicPr>
            <a:picLocks noChangeAspect="1"/>
          </p:cNvPicPr>
          <p:nvPr/>
        </p:nvPicPr>
        <p:blipFill rotWithShape="1">
          <a:blip r:embed="rId3" cstate="email">
            <a:clrChange>
              <a:clrFrom>
                <a:srgbClr val="D6D4C8"/>
              </a:clrFrom>
              <a:clrTo>
                <a:srgbClr val="D6D4C8">
                  <a:alpha val="0"/>
                </a:srgbClr>
              </a:clrTo>
            </a:clrChange>
            <a:extLst>
              <a:ext uri="{28A0092B-C50C-407E-A947-70E740481C1C}">
                <a14:useLocalDpi xmlns:a14="http://schemas.microsoft.com/office/drawing/2010/main"/>
              </a:ext>
            </a:extLst>
          </a:blip>
          <a:srcRect l="14092" r="25315" b="2805"/>
          <a:stretch/>
        </p:blipFill>
        <p:spPr>
          <a:xfrm>
            <a:off x="881742" y="1395841"/>
            <a:ext cx="2848508" cy="2758148"/>
          </a:xfrm>
          <a:prstGeom prst="rect">
            <a:avLst/>
          </a:prstGeom>
          <a:solidFill>
            <a:srgbClr val="00B0F0"/>
          </a:solidFill>
          <a:ln>
            <a:noFill/>
          </a:ln>
          <a:effectLst>
            <a:softEdge rad="112500"/>
          </a:effectLst>
        </p:spPr>
      </p:pic>
    </p:spTree>
    <p:extLst>
      <p:ext uri="{BB962C8B-B14F-4D97-AF65-F5344CB8AC3E}">
        <p14:creationId xmlns:p14="http://schemas.microsoft.com/office/powerpoint/2010/main" val="687114786"/>
      </p:ext>
    </p:extLst>
  </p:cSld>
  <p:clrMapOvr>
    <a:masterClrMapping/>
  </p:clrMapOvr>
  <p:transition spd="med">
    <p:push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7" name="Picture 2" descr="G:\00 千图网\底板\tooopen_sy_122792947765副本.png"/>
          <p:cNvPicPr>
            <a:picLocks noChangeAspect="1" noChangeArrowheads="1"/>
          </p:cNvPicPr>
          <p:nvPr/>
        </p:nvPicPr>
        <p:blipFill>
          <a:blip r:embed="rId4"/>
          <a:srcRect/>
          <a:stretch>
            <a:fillRect/>
          </a:stretch>
        </p:blipFill>
        <p:spPr bwMode="auto">
          <a:xfrm>
            <a:off x="401939" y="361743"/>
            <a:ext cx="4081167" cy="4164473"/>
          </a:xfrm>
          <a:prstGeom prst="rect">
            <a:avLst/>
          </a:prstGeom>
          <a:noFill/>
        </p:spPr>
      </p:pic>
      <p:sp>
        <p:nvSpPr>
          <p:cNvPr id="38" name="文本框 3"/>
          <p:cNvSpPr txBox="1"/>
          <p:nvPr/>
        </p:nvSpPr>
        <p:spPr>
          <a:xfrm>
            <a:off x="1674564" y="2035081"/>
            <a:ext cx="2366285" cy="1015626"/>
          </a:xfrm>
          <a:prstGeom prst="rect">
            <a:avLst/>
          </a:prstGeom>
          <a:noFill/>
        </p:spPr>
        <p:txBody>
          <a:bodyPr wrap="square" lIns="91401" tIns="45702" rIns="91401" bIns="45702" rtlCol="0">
            <a:spAutoFit/>
          </a:bodyPr>
          <a:lstStyle/>
          <a:p>
            <a:pPr algn="ctr"/>
            <a:r>
              <a:rPr lang="en-US" altLang="zh-CN" sz="3000" b="1">
                <a:solidFill>
                  <a:srgbClr val="FFFF00"/>
                </a:solidFill>
                <a:latin typeface="Segoe Print" pitchFamily="2" charset="0"/>
                <a:ea typeface="微软雅黑" panose="020B0503020204020204" pitchFamily="34" charset="-122"/>
              </a:rPr>
              <a:t>NỘI DUNG BÀI HỌC</a:t>
            </a:r>
            <a:endParaRPr lang="zh-CN" altLang="en-US" sz="3000" b="1" dirty="0">
              <a:solidFill>
                <a:srgbClr val="FFFF00"/>
              </a:solidFill>
              <a:latin typeface="Segoe Print" pitchFamily="2" charset="0"/>
              <a:ea typeface="微软雅黑" panose="020B0503020204020204" pitchFamily="34" charset="-122"/>
            </a:endParaRPr>
          </a:p>
        </p:txBody>
      </p:sp>
      <p:grpSp>
        <p:nvGrpSpPr>
          <p:cNvPr id="50" name="组合 16"/>
          <p:cNvGrpSpPr/>
          <p:nvPr/>
        </p:nvGrpSpPr>
        <p:grpSpPr>
          <a:xfrm>
            <a:off x="4314324" y="1220610"/>
            <a:ext cx="4851604" cy="499195"/>
            <a:chOff x="4085721" y="1971269"/>
            <a:chExt cx="4851604" cy="499195"/>
          </a:xfrm>
        </p:grpSpPr>
        <p:grpSp>
          <p:nvGrpSpPr>
            <p:cNvPr id="52" name="组合 13"/>
            <p:cNvGrpSpPr/>
            <p:nvPr/>
          </p:nvGrpSpPr>
          <p:grpSpPr>
            <a:xfrm>
              <a:off x="4085721" y="1971269"/>
              <a:ext cx="4729192" cy="497503"/>
              <a:chOff x="4085721" y="1971269"/>
              <a:chExt cx="4729192" cy="497503"/>
            </a:xfrm>
          </p:grpSpPr>
          <p:sp>
            <p:nvSpPr>
              <p:cNvPr id="58" name="五边形 10"/>
              <p:cNvSpPr/>
              <p:nvPr/>
            </p:nvSpPr>
            <p:spPr>
              <a:xfrm flipH="1">
                <a:off x="4085721" y="1971269"/>
                <a:ext cx="4729192" cy="497503"/>
              </a:xfrm>
              <a:prstGeom prst="homePlat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12"/>
              <p:cNvSpPr/>
              <p:nvPr/>
            </p:nvSpPr>
            <p:spPr>
              <a:xfrm rot="2700000">
                <a:off x="4224923" y="207428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6" name="文本框 3"/>
            <p:cNvSpPr txBox="1"/>
            <p:nvPr/>
          </p:nvSpPr>
          <p:spPr>
            <a:xfrm>
              <a:off x="4398753" y="1996018"/>
              <a:ext cx="4538572" cy="369332"/>
            </a:xfrm>
            <a:prstGeom prst="rect">
              <a:avLst/>
            </a:prstGeom>
            <a:noFill/>
          </p:spPr>
          <p:txBody>
            <a:bodyPr wrap="square" rtlCol="0">
              <a:spAutoFit/>
            </a:bodyPr>
            <a:lstStyle/>
            <a:p>
              <a:pPr algn="ctr"/>
              <a:r>
                <a:rPr lang="vi-VN" altLang="zh-CN" sz="1800" b="1" i="1" dirty="0">
                  <a:solidFill>
                    <a:schemeClr val="bg1"/>
                  </a:solidFill>
                  <a:latin typeface="Times New Roman" pitchFamily="18" charset="0"/>
                  <a:ea typeface="微软雅黑" panose="020B0503020204020204" pitchFamily="34" charset="-122"/>
                  <a:cs typeface="Times New Roman" pitchFamily="18" charset="0"/>
                </a:rPr>
                <a:t>Robot là gì?Các bộ phận chính của Robot?</a:t>
              </a:r>
              <a:endParaRPr lang="zh-CN" altLang="en-US" sz="1800" b="1" i="1" dirty="0">
                <a:solidFill>
                  <a:schemeClr val="bg1"/>
                </a:solidFill>
                <a:latin typeface="Times New Roman" pitchFamily="18" charset="0"/>
                <a:ea typeface="微软雅黑" panose="020B0503020204020204" pitchFamily="34" charset="-122"/>
                <a:cs typeface="Times New Roman" pitchFamily="18" charset="0"/>
              </a:endParaRPr>
            </a:p>
          </p:txBody>
        </p:sp>
        <p:sp>
          <p:nvSpPr>
            <p:cNvPr id="57" name="文本框 3"/>
            <p:cNvSpPr txBox="1"/>
            <p:nvPr/>
          </p:nvSpPr>
          <p:spPr>
            <a:xfrm>
              <a:off x="4194210" y="2008799"/>
              <a:ext cx="409087" cy="461665"/>
            </a:xfrm>
            <a:prstGeom prst="rect">
              <a:avLst/>
            </a:prstGeom>
            <a:noFill/>
          </p:spPr>
          <p:txBody>
            <a:bodyPr wrap="none" rtlCol="0">
              <a:spAutoFit/>
            </a:bodyPr>
            <a:lstStyle/>
            <a:p>
              <a:pPr algn="ctr"/>
              <a:r>
                <a:rPr lang="en-US" altLang="zh-CN" sz="2400" b="1">
                  <a:solidFill>
                    <a:srgbClr val="FF3399"/>
                  </a:solidFill>
                  <a:latin typeface="Segoe Print" pitchFamily="2" charset="0"/>
                  <a:ea typeface="微软雅黑" panose="020B0503020204020204" pitchFamily="34" charset="-122"/>
                </a:rPr>
                <a:t>1</a:t>
              </a:r>
              <a:endParaRPr lang="zh-CN" altLang="en-US" sz="2400" b="1" dirty="0">
                <a:solidFill>
                  <a:srgbClr val="FF3399"/>
                </a:solidFill>
                <a:latin typeface="Segoe Print" pitchFamily="2" charset="0"/>
                <a:ea typeface="微软雅黑" panose="020B0503020204020204" pitchFamily="34" charset="-122"/>
              </a:endParaRPr>
            </a:p>
          </p:txBody>
        </p:sp>
      </p:grpSp>
      <p:grpSp>
        <p:nvGrpSpPr>
          <p:cNvPr id="60" name="组合 17"/>
          <p:cNvGrpSpPr/>
          <p:nvPr/>
        </p:nvGrpSpPr>
        <p:grpSpPr>
          <a:xfrm>
            <a:off x="4320655" y="2211567"/>
            <a:ext cx="4722861" cy="839140"/>
            <a:chOff x="5141551" y="2177211"/>
            <a:chExt cx="4744350" cy="542761"/>
          </a:xfrm>
        </p:grpSpPr>
        <p:grpSp>
          <p:nvGrpSpPr>
            <p:cNvPr id="61" name="组合 18"/>
            <p:cNvGrpSpPr/>
            <p:nvPr/>
          </p:nvGrpSpPr>
          <p:grpSpPr>
            <a:xfrm>
              <a:off x="5141551" y="2222469"/>
              <a:ext cx="4744350" cy="497503"/>
              <a:chOff x="5141551" y="2222469"/>
              <a:chExt cx="4744350" cy="497503"/>
            </a:xfrm>
          </p:grpSpPr>
          <p:sp>
            <p:nvSpPr>
              <p:cNvPr id="64" name="五边形 21"/>
              <p:cNvSpPr/>
              <p:nvPr/>
            </p:nvSpPr>
            <p:spPr>
              <a:xfrm flipH="1">
                <a:off x="5141551" y="2222469"/>
                <a:ext cx="4744350" cy="497503"/>
              </a:xfrm>
              <a:prstGeom prst="homePlat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5" name="矩形 22"/>
              <p:cNvSpPr/>
              <p:nvPr/>
            </p:nvSpPr>
            <p:spPr>
              <a:xfrm rot="2700000">
                <a:off x="5415735" y="2235704"/>
                <a:ext cx="280378" cy="446306"/>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62" name="文本框 3"/>
            <p:cNvSpPr txBox="1"/>
            <p:nvPr/>
          </p:nvSpPr>
          <p:spPr>
            <a:xfrm>
              <a:off x="5568948" y="2177211"/>
              <a:ext cx="4203075" cy="330685"/>
            </a:xfrm>
            <a:prstGeom prst="rect">
              <a:avLst/>
            </a:prstGeom>
            <a:noFill/>
          </p:spPr>
          <p:txBody>
            <a:bodyPr wrap="square" rtlCol="0">
              <a:spAutoFit/>
            </a:bodyPr>
            <a:lstStyle/>
            <a:p>
              <a:pPr algn="ctr"/>
              <a:endParaRPr lang="zh-CN" altLang="en-US" sz="2000" b="1" i="1" dirty="0">
                <a:solidFill>
                  <a:schemeClr val="bg1"/>
                </a:solidFill>
                <a:latin typeface="Times New Roman" pitchFamily="18" charset="0"/>
                <a:ea typeface="微软雅黑" panose="020B0503020204020204" pitchFamily="34" charset="-122"/>
                <a:cs typeface="Times New Roman" pitchFamily="18" charset="0"/>
              </a:endParaRPr>
            </a:p>
          </p:txBody>
        </p:sp>
        <p:sp>
          <p:nvSpPr>
            <p:cNvPr id="63" name="文本框 3"/>
            <p:cNvSpPr txBox="1"/>
            <p:nvPr/>
          </p:nvSpPr>
          <p:spPr>
            <a:xfrm>
              <a:off x="5370738" y="2300243"/>
              <a:ext cx="331937" cy="298608"/>
            </a:xfrm>
            <a:prstGeom prst="rect">
              <a:avLst/>
            </a:prstGeom>
            <a:noFill/>
          </p:spPr>
          <p:txBody>
            <a:bodyPr wrap="square" rtlCol="0">
              <a:spAutoFit/>
            </a:bodyPr>
            <a:lstStyle/>
            <a:p>
              <a:pPr algn="ctr"/>
              <a:r>
                <a:rPr lang="en-US" altLang="zh-CN" sz="2400" b="1" dirty="0">
                  <a:solidFill>
                    <a:srgbClr val="92D050"/>
                  </a:solidFill>
                  <a:latin typeface="Segoe Print" pitchFamily="2" charset="0"/>
                  <a:ea typeface="微软雅黑" panose="020B0503020204020204" pitchFamily="34" charset="-122"/>
                </a:rPr>
                <a:t>2</a:t>
              </a:r>
              <a:endParaRPr lang="zh-CN" altLang="en-US" sz="2400" b="1" dirty="0">
                <a:solidFill>
                  <a:srgbClr val="92D050"/>
                </a:solidFill>
                <a:latin typeface="Segoe Print" pitchFamily="2" charset="0"/>
                <a:ea typeface="微软雅黑" panose="020B0503020204020204" pitchFamily="34" charset="-122"/>
              </a:endParaRPr>
            </a:p>
          </p:txBody>
        </p:sp>
      </p:grpSp>
      <p:sp>
        <p:nvSpPr>
          <p:cNvPr id="2" name="Rectangle 1"/>
          <p:cNvSpPr/>
          <p:nvPr/>
        </p:nvSpPr>
        <p:spPr>
          <a:xfrm>
            <a:off x="4853924" y="2229554"/>
            <a:ext cx="4110598" cy="830997"/>
          </a:xfrm>
          <a:prstGeom prst="rect">
            <a:avLst/>
          </a:prstGeom>
        </p:spPr>
        <p:txBody>
          <a:bodyPr wrap="square">
            <a:spAutoFit/>
          </a:bodyPr>
          <a:lstStyle/>
          <a:p>
            <a:r>
              <a:rPr lang="vi-VN" sz="2400" i="1" dirty="0">
                <a:latin typeface="Times New Roman" panose="02020603050405020304" pitchFamily="18" charset="0"/>
                <a:ea typeface="SimSun" panose="02010600030101010101" pitchFamily="2" charset="-122"/>
              </a:rPr>
              <a:t>Tìm  hiểu  về  các  bộ  phận,  dụng  cụ  để  lắp  ghép  robot</a:t>
            </a:r>
            <a:endParaRPr lang="en-US" sz="2400" dirty="0"/>
          </a:p>
        </p:txBody>
      </p:sp>
    </p:spTree>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fltVal val="0"/>
                                          </p:val>
                                        </p:tav>
                                        <p:tav tm="100000">
                                          <p:val>
                                            <p:strVal val="#ppt_w"/>
                                          </p:val>
                                        </p:tav>
                                      </p:tavLst>
                                    </p:anim>
                                    <p:anim calcmode="lin" valueType="num">
                                      <p:cBhvr>
                                        <p:cTn id="8" dur="1000" fill="hold"/>
                                        <p:tgtEl>
                                          <p:spTgt spid="37"/>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30" presetClass="entr" presetSubtype="0"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animEffect transition="in" filter="fade">
                                      <p:cBhvr>
                                        <p:cTn id="13" dur="800" decel="100000"/>
                                        <p:tgtEl>
                                          <p:spTgt spid="38"/>
                                        </p:tgtEl>
                                      </p:cBhvr>
                                    </p:animEffect>
                                    <p:anim calcmode="lin" valueType="num">
                                      <p:cBhvr>
                                        <p:cTn id="14" dur="800" decel="100000" fill="hold"/>
                                        <p:tgtEl>
                                          <p:spTgt spid="38"/>
                                        </p:tgtEl>
                                        <p:attrNameLst>
                                          <p:attrName>style.rotation</p:attrName>
                                        </p:attrNameLst>
                                      </p:cBhvr>
                                      <p:tavLst>
                                        <p:tav tm="0">
                                          <p:val>
                                            <p:fltVal val="-90"/>
                                          </p:val>
                                        </p:tav>
                                        <p:tav tm="100000">
                                          <p:val>
                                            <p:fltVal val="0"/>
                                          </p:val>
                                        </p:tav>
                                      </p:tavLst>
                                    </p:anim>
                                    <p:anim calcmode="lin" valueType="num">
                                      <p:cBhvr>
                                        <p:cTn id="15" dur="800" decel="100000" fill="hold"/>
                                        <p:tgtEl>
                                          <p:spTgt spid="38"/>
                                        </p:tgtEl>
                                        <p:attrNameLst>
                                          <p:attrName>ppt_x</p:attrName>
                                        </p:attrNameLst>
                                      </p:cBhvr>
                                      <p:tavLst>
                                        <p:tav tm="0">
                                          <p:val>
                                            <p:strVal val="#ppt_x+0.4"/>
                                          </p:val>
                                        </p:tav>
                                        <p:tav tm="100000">
                                          <p:val>
                                            <p:strVal val="#ppt_x-0.05"/>
                                          </p:val>
                                        </p:tav>
                                      </p:tavLst>
                                    </p:anim>
                                    <p:anim calcmode="lin" valueType="num">
                                      <p:cBhvr>
                                        <p:cTn id="16" dur="800" decel="100000" fill="hold"/>
                                        <p:tgtEl>
                                          <p:spTgt spid="38"/>
                                        </p:tgtEl>
                                        <p:attrNameLst>
                                          <p:attrName>ppt_y</p:attrName>
                                        </p:attrNameLst>
                                      </p:cBhvr>
                                      <p:tavLst>
                                        <p:tav tm="0">
                                          <p:val>
                                            <p:strVal val="#ppt_y-0.4"/>
                                          </p:val>
                                        </p:tav>
                                        <p:tav tm="100000">
                                          <p:val>
                                            <p:strVal val="#ppt_y+0.1"/>
                                          </p:val>
                                        </p:tav>
                                      </p:tavLst>
                                    </p:anim>
                                    <p:anim calcmode="lin" valueType="num">
                                      <p:cBhvr>
                                        <p:cTn id="17"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8"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nodeType="clickEffect">
                                  <p:stCondLst>
                                    <p:cond delay="0"/>
                                  </p:stCondLst>
                                  <p:childTnLst>
                                    <p:set>
                                      <p:cBhvr>
                                        <p:cTn id="22" dur="1" fill="hold">
                                          <p:stCondLst>
                                            <p:cond delay="0"/>
                                          </p:stCondLst>
                                        </p:cTn>
                                        <p:tgtEl>
                                          <p:spTgt spid="50"/>
                                        </p:tgtEl>
                                        <p:attrNameLst>
                                          <p:attrName>style.visibility</p:attrName>
                                        </p:attrNameLst>
                                      </p:cBhvr>
                                      <p:to>
                                        <p:strVal val="visible"/>
                                      </p:to>
                                    </p:set>
                                    <p:animEffect transition="in" filter="wipe(left)">
                                      <p:cBhvr>
                                        <p:cTn id="23" dur="500"/>
                                        <p:tgtEl>
                                          <p:spTgt spid="50"/>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8" fill="hold" nodeType="clickEffect">
                                  <p:stCondLst>
                                    <p:cond delay="0"/>
                                  </p:stCondLst>
                                  <p:childTnLst>
                                    <p:set>
                                      <p:cBhvr>
                                        <p:cTn id="27" dur="1" fill="hold">
                                          <p:stCondLst>
                                            <p:cond delay="0"/>
                                          </p:stCondLst>
                                        </p:cTn>
                                        <p:tgtEl>
                                          <p:spTgt spid="60"/>
                                        </p:tgtEl>
                                        <p:attrNameLst>
                                          <p:attrName>style.visibility</p:attrName>
                                        </p:attrNameLst>
                                      </p:cBhvr>
                                      <p:to>
                                        <p:strVal val="visible"/>
                                      </p:to>
                                    </p:set>
                                    <p:animEffect transition="in" filter="wipe(left)">
                                      <p:cBhvr>
                                        <p:cTn id="28" dur="500"/>
                                        <p:tgtEl>
                                          <p:spTgt spid="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7" name="Picture 2" descr="G:\00 千图网\底板\tooopen_sy_122792947765副本.png"/>
          <p:cNvPicPr>
            <a:picLocks noChangeAspect="1" noChangeArrowheads="1"/>
          </p:cNvPicPr>
          <p:nvPr/>
        </p:nvPicPr>
        <p:blipFill>
          <a:blip r:embed="rId4"/>
          <a:srcRect/>
          <a:stretch>
            <a:fillRect/>
          </a:stretch>
        </p:blipFill>
        <p:spPr bwMode="auto">
          <a:xfrm>
            <a:off x="401939" y="361743"/>
            <a:ext cx="4081167" cy="4164473"/>
          </a:xfrm>
          <a:prstGeom prst="rect">
            <a:avLst/>
          </a:prstGeom>
          <a:noFill/>
        </p:spPr>
      </p:pic>
      <p:sp>
        <p:nvSpPr>
          <p:cNvPr id="38" name="文本框 3"/>
          <p:cNvSpPr txBox="1"/>
          <p:nvPr/>
        </p:nvSpPr>
        <p:spPr>
          <a:xfrm>
            <a:off x="1674564" y="2068132"/>
            <a:ext cx="2366285" cy="1015626"/>
          </a:xfrm>
          <a:prstGeom prst="rect">
            <a:avLst/>
          </a:prstGeom>
          <a:noFill/>
        </p:spPr>
        <p:txBody>
          <a:bodyPr wrap="square" lIns="91401" tIns="45702" rIns="91401" bIns="45702" rtlCol="0">
            <a:spAutoFit/>
          </a:bodyPr>
          <a:lstStyle/>
          <a:p>
            <a:pPr algn="ctr"/>
            <a:r>
              <a:rPr lang="en-US" altLang="zh-CN" sz="3000" b="1">
                <a:solidFill>
                  <a:srgbClr val="FFFF00"/>
                </a:solidFill>
                <a:latin typeface="Segoe Print" pitchFamily="2" charset="0"/>
                <a:ea typeface="微软雅黑" panose="020B0503020204020204" pitchFamily="34" charset="-122"/>
              </a:rPr>
              <a:t>NỘI DUNG BÀI HỌC</a:t>
            </a:r>
            <a:endParaRPr lang="zh-CN" altLang="en-US" sz="3000" b="1" dirty="0">
              <a:solidFill>
                <a:srgbClr val="FFFF00"/>
              </a:solidFill>
              <a:latin typeface="Segoe Print" pitchFamily="2" charset="0"/>
              <a:ea typeface="微软雅黑" panose="020B0503020204020204" pitchFamily="34" charset="-122"/>
            </a:endParaRPr>
          </a:p>
        </p:txBody>
      </p:sp>
      <p:grpSp>
        <p:nvGrpSpPr>
          <p:cNvPr id="50" name="组合 16"/>
          <p:cNvGrpSpPr/>
          <p:nvPr/>
        </p:nvGrpSpPr>
        <p:grpSpPr>
          <a:xfrm>
            <a:off x="4040849" y="1985395"/>
            <a:ext cx="4837681" cy="499195"/>
            <a:chOff x="4085721" y="1971269"/>
            <a:chExt cx="4837681" cy="499195"/>
          </a:xfrm>
        </p:grpSpPr>
        <p:grpSp>
          <p:nvGrpSpPr>
            <p:cNvPr id="52" name="组合 13"/>
            <p:cNvGrpSpPr/>
            <p:nvPr/>
          </p:nvGrpSpPr>
          <p:grpSpPr>
            <a:xfrm>
              <a:off x="4085721" y="1971269"/>
              <a:ext cx="4729192" cy="497503"/>
              <a:chOff x="4085721" y="1971269"/>
              <a:chExt cx="4729192" cy="497503"/>
            </a:xfrm>
          </p:grpSpPr>
          <p:sp>
            <p:nvSpPr>
              <p:cNvPr id="58" name="五边形 10"/>
              <p:cNvSpPr/>
              <p:nvPr/>
            </p:nvSpPr>
            <p:spPr>
              <a:xfrm flipH="1">
                <a:off x="4085721" y="1971269"/>
                <a:ext cx="4729192" cy="497503"/>
              </a:xfrm>
              <a:prstGeom prst="homePlate">
                <a:avLst/>
              </a:prstGeom>
              <a:solidFill>
                <a:srgbClr val="FF33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12"/>
              <p:cNvSpPr/>
              <p:nvPr/>
            </p:nvSpPr>
            <p:spPr>
              <a:xfrm rot="2700000">
                <a:off x="4224923" y="2074288"/>
                <a:ext cx="316212" cy="316214"/>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56" name="文本框 3"/>
            <p:cNvSpPr txBox="1"/>
            <p:nvPr/>
          </p:nvSpPr>
          <p:spPr>
            <a:xfrm>
              <a:off x="4436168" y="2000902"/>
              <a:ext cx="4487234" cy="369332"/>
            </a:xfrm>
            <a:prstGeom prst="rect">
              <a:avLst/>
            </a:prstGeom>
            <a:noFill/>
          </p:spPr>
          <p:txBody>
            <a:bodyPr wrap="square" rtlCol="0">
              <a:spAutoFit/>
            </a:bodyPr>
            <a:lstStyle/>
            <a:p>
              <a:pPr algn="ctr"/>
              <a:r>
                <a:rPr lang="vi-VN" altLang="zh-CN" sz="1800" b="1" i="1" dirty="0">
                  <a:solidFill>
                    <a:schemeClr val="bg1"/>
                  </a:solidFill>
                  <a:latin typeface="Times New Roman" pitchFamily="18" charset="0"/>
                  <a:ea typeface="微软雅黑" panose="020B0503020204020204" pitchFamily="34" charset="-122"/>
                  <a:cs typeface="Times New Roman" pitchFamily="18" charset="0"/>
                </a:rPr>
                <a:t>Robot là gì?Các bộ phận chính của Robot?</a:t>
              </a:r>
              <a:endParaRPr lang="zh-CN" altLang="en-US" sz="1800" b="1" i="1" dirty="0">
                <a:solidFill>
                  <a:schemeClr val="bg1"/>
                </a:solidFill>
                <a:latin typeface="Times New Roman" pitchFamily="18" charset="0"/>
                <a:ea typeface="微软雅黑" panose="020B0503020204020204" pitchFamily="34" charset="-122"/>
                <a:cs typeface="Times New Roman" pitchFamily="18" charset="0"/>
              </a:endParaRPr>
            </a:p>
          </p:txBody>
        </p:sp>
        <p:sp>
          <p:nvSpPr>
            <p:cNvPr id="57" name="文本框 3"/>
            <p:cNvSpPr txBox="1"/>
            <p:nvPr/>
          </p:nvSpPr>
          <p:spPr>
            <a:xfrm>
              <a:off x="4194210" y="2008799"/>
              <a:ext cx="409087" cy="461665"/>
            </a:xfrm>
            <a:prstGeom prst="rect">
              <a:avLst/>
            </a:prstGeom>
            <a:noFill/>
          </p:spPr>
          <p:txBody>
            <a:bodyPr wrap="none" rtlCol="0">
              <a:spAutoFit/>
            </a:bodyPr>
            <a:lstStyle/>
            <a:p>
              <a:pPr algn="ctr"/>
              <a:r>
                <a:rPr lang="en-US" altLang="zh-CN" sz="2400" b="1">
                  <a:solidFill>
                    <a:srgbClr val="FF3399"/>
                  </a:solidFill>
                  <a:latin typeface="Segoe Print" pitchFamily="2" charset="0"/>
                  <a:ea typeface="微软雅黑" panose="020B0503020204020204" pitchFamily="34" charset="-122"/>
                </a:rPr>
                <a:t>1</a:t>
              </a:r>
              <a:endParaRPr lang="zh-CN" altLang="en-US" sz="2400" b="1" dirty="0">
                <a:solidFill>
                  <a:srgbClr val="FF3399"/>
                </a:solidFill>
                <a:latin typeface="Segoe Print" pitchFamily="2" charset="0"/>
                <a:ea typeface="微软雅黑" panose="020B0503020204020204" pitchFamily="34" charset="-122"/>
              </a:endParaRPr>
            </a:p>
          </p:txBody>
        </p:sp>
      </p:grpSp>
    </p:spTree>
    <p:extLst>
      <p:ext uri="{BB962C8B-B14F-4D97-AF65-F5344CB8AC3E}">
        <p14:creationId xmlns:p14="http://schemas.microsoft.com/office/powerpoint/2010/main" val="858378008"/>
      </p:ext>
    </p:extLst>
  </p:cSld>
  <p:clrMapOvr>
    <a:overrideClrMapping bg1="lt1" tx1="dk1" bg2="lt2" tx2="dk2" accent1="accent1" accent2="accent2" accent3="accent3" accent4="accent4" accent5="accent5" accent6="accent6" hlink="hlink" folHlink="folHlink"/>
  </p:clrMapOvr>
  <p:transition spd="med">
    <p:push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p:cTn id="7" dur="1000" fill="hold"/>
                                        <p:tgtEl>
                                          <p:spTgt spid="37"/>
                                        </p:tgtEl>
                                        <p:attrNameLst>
                                          <p:attrName>ppt_w</p:attrName>
                                        </p:attrNameLst>
                                      </p:cBhvr>
                                      <p:tavLst>
                                        <p:tav tm="0">
                                          <p:val>
                                            <p:fltVal val="0"/>
                                          </p:val>
                                        </p:tav>
                                        <p:tav tm="100000">
                                          <p:val>
                                            <p:strVal val="#ppt_w"/>
                                          </p:val>
                                        </p:tav>
                                      </p:tavLst>
                                    </p:anim>
                                    <p:anim calcmode="lin" valueType="num">
                                      <p:cBhvr>
                                        <p:cTn id="8" dur="1000" fill="hold"/>
                                        <p:tgtEl>
                                          <p:spTgt spid="37"/>
                                        </p:tgtEl>
                                        <p:attrNameLst>
                                          <p:attrName>ppt_h</p:attrName>
                                        </p:attrNameLst>
                                      </p:cBhvr>
                                      <p:tavLst>
                                        <p:tav tm="0">
                                          <p:val>
                                            <p:strVal val="#ppt_h"/>
                                          </p:val>
                                        </p:tav>
                                        <p:tav tm="100000">
                                          <p:val>
                                            <p:strVal val="#ppt_h"/>
                                          </p:val>
                                        </p:tav>
                                      </p:tavLst>
                                    </p:anim>
                                  </p:childTnLst>
                                </p:cTn>
                              </p:par>
                            </p:childTnLst>
                          </p:cTn>
                        </p:par>
                        <p:par>
                          <p:cTn id="9" fill="hold">
                            <p:stCondLst>
                              <p:cond delay="1000"/>
                            </p:stCondLst>
                            <p:childTnLst>
                              <p:par>
                                <p:cTn id="10" presetID="30" presetClass="entr" presetSubtype="0" fill="hold" grpId="0" nodeType="after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800" decel="100000"/>
                                        <p:tgtEl>
                                          <p:spTgt spid="38"/>
                                        </p:tgtEl>
                                      </p:cBhvr>
                                    </p:animEffect>
                                    <p:anim calcmode="lin" valueType="num">
                                      <p:cBhvr>
                                        <p:cTn id="13" dur="800" decel="100000" fill="hold"/>
                                        <p:tgtEl>
                                          <p:spTgt spid="38"/>
                                        </p:tgtEl>
                                        <p:attrNameLst>
                                          <p:attrName>style.rotation</p:attrName>
                                        </p:attrNameLst>
                                      </p:cBhvr>
                                      <p:tavLst>
                                        <p:tav tm="0">
                                          <p:val>
                                            <p:fltVal val="-90"/>
                                          </p:val>
                                        </p:tav>
                                        <p:tav tm="100000">
                                          <p:val>
                                            <p:fltVal val="0"/>
                                          </p:val>
                                        </p:tav>
                                      </p:tavLst>
                                    </p:anim>
                                    <p:anim calcmode="lin" valueType="num">
                                      <p:cBhvr>
                                        <p:cTn id="14" dur="800" decel="100000" fill="hold"/>
                                        <p:tgtEl>
                                          <p:spTgt spid="38"/>
                                        </p:tgtEl>
                                        <p:attrNameLst>
                                          <p:attrName>ppt_x</p:attrName>
                                        </p:attrNameLst>
                                      </p:cBhvr>
                                      <p:tavLst>
                                        <p:tav tm="0">
                                          <p:val>
                                            <p:strVal val="#ppt_x+0.4"/>
                                          </p:val>
                                        </p:tav>
                                        <p:tav tm="100000">
                                          <p:val>
                                            <p:strVal val="#ppt_x-0.05"/>
                                          </p:val>
                                        </p:tav>
                                      </p:tavLst>
                                    </p:anim>
                                    <p:anim calcmode="lin" valueType="num">
                                      <p:cBhvr>
                                        <p:cTn id="15" dur="800" decel="100000" fill="hold"/>
                                        <p:tgtEl>
                                          <p:spTgt spid="38"/>
                                        </p:tgtEl>
                                        <p:attrNameLst>
                                          <p:attrName>ppt_y</p:attrName>
                                        </p:attrNameLst>
                                      </p:cBhvr>
                                      <p:tavLst>
                                        <p:tav tm="0">
                                          <p:val>
                                            <p:strVal val="#ppt_y-0.4"/>
                                          </p:val>
                                        </p:tav>
                                        <p:tav tm="100000">
                                          <p:val>
                                            <p:strVal val="#ppt_y+0.1"/>
                                          </p:val>
                                        </p:tav>
                                      </p:tavLst>
                                    </p:anim>
                                    <p:anim calcmode="lin" valueType="num">
                                      <p:cBhvr>
                                        <p:cTn id="16" dur="200" accel="100000" fill="hold">
                                          <p:stCondLst>
                                            <p:cond delay="800"/>
                                          </p:stCondLst>
                                        </p:cTn>
                                        <p:tgtEl>
                                          <p:spTgt spid="38"/>
                                        </p:tgtEl>
                                        <p:attrNameLst>
                                          <p:attrName>ppt_x</p:attrName>
                                        </p:attrNameLst>
                                      </p:cBhvr>
                                      <p:tavLst>
                                        <p:tav tm="0">
                                          <p:val>
                                            <p:strVal val="#ppt_x-0.05"/>
                                          </p:val>
                                        </p:tav>
                                        <p:tav tm="100000">
                                          <p:val>
                                            <p:strVal val="#ppt_x"/>
                                          </p:val>
                                        </p:tav>
                                      </p:tavLst>
                                    </p:anim>
                                    <p:anim calcmode="lin" valueType="num">
                                      <p:cBhvr>
                                        <p:cTn id="17" dur="200" accel="100000" fill="hold">
                                          <p:stCondLst>
                                            <p:cond delay="800"/>
                                          </p:stCondLst>
                                        </p:cTn>
                                        <p:tgtEl>
                                          <p:spTgt spid="38"/>
                                        </p:tgtEl>
                                        <p:attrNameLst>
                                          <p:attrName>ppt_y</p:attrName>
                                        </p:attrNameLst>
                                      </p:cBhvr>
                                      <p:tavLst>
                                        <p:tav tm="0">
                                          <p:val>
                                            <p:strVal val="#ppt_y+0.1"/>
                                          </p:val>
                                        </p:tav>
                                        <p:tav tm="100000">
                                          <p:val>
                                            <p:strVal val="#ppt_y"/>
                                          </p:val>
                                        </p:tav>
                                      </p:tavLst>
                                    </p:anim>
                                  </p:childTnLst>
                                </p:cTn>
                              </p:par>
                            </p:childTnLst>
                          </p:cTn>
                        </p:par>
                        <p:par>
                          <p:cTn id="18" fill="hold">
                            <p:stCondLst>
                              <p:cond delay="2000"/>
                            </p:stCondLst>
                            <p:childTnLst>
                              <p:par>
                                <p:cTn id="19" presetID="22" presetClass="entr" presetSubtype="8" fill="hold" nodeType="afterEffect">
                                  <p:stCondLst>
                                    <p:cond delay="0"/>
                                  </p:stCondLst>
                                  <p:childTnLst>
                                    <p:set>
                                      <p:cBhvr>
                                        <p:cTn id="20" dur="1" fill="hold">
                                          <p:stCondLst>
                                            <p:cond delay="0"/>
                                          </p:stCondLst>
                                        </p:cTn>
                                        <p:tgtEl>
                                          <p:spTgt spid="50"/>
                                        </p:tgtEl>
                                        <p:attrNameLst>
                                          <p:attrName>style.visibility</p:attrName>
                                        </p:attrNameLst>
                                      </p:cBhvr>
                                      <p:to>
                                        <p:strVal val="visible"/>
                                      </p:to>
                                    </p:set>
                                    <p:animEffect transition="in" filter="wipe(left)">
                                      <p:cBhvr>
                                        <p:cTn id="21"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78594" y="878681"/>
            <a:ext cx="8801100" cy="1323439"/>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algn="just"/>
            <a:r>
              <a:rPr lang="vi-VN" sz="4000" b="1" dirty="0">
                <a:ln/>
                <a:solidFill>
                  <a:schemeClr val="accent4"/>
                </a:solidFill>
              </a:rPr>
              <a:t>Em  hãy  quan  sát  và  cho  biết  đâu  là  mô  hình  Robot?</a:t>
            </a:r>
            <a:endParaRPr lang="en-US" sz="4000" b="1" dirty="0">
              <a:ln/>
              <a:solidFill>
                <a:schemeClr val="accent4"/>
              </a:solidFill>
              <a:latin typeface=".VnCommercial Script" panose="020B7200000000000000" pitchFamily="34" charset="0"/>
            </a:endParaRPr>
          </a:p>
        </p:txBody>
      </p:sp>
      <p:pic>
        <p:nvPicPr>
          <p:cNvPr id="15" name="Picture 14"/>
          <p:cNvPicPr/>
          <p:nvPr/>
        </p:nvPicPr>
        <p:blipFill>
          <a:blip r:embed="rId4"/>
          <a:stretch>
            <a:fillRect/>
          </a:stretch>
        </p:blipFill>
        <p:spPr>
          <a:xfrm>
            <a:off x="624522" y="2673508"/>
            <a:ext cx="3183097" cy="1798480"/>
          </a:xfrm>
          <a:prstGeom prst="rect">
            <a:avLst/>
          </a:prstGeom>
        </p:spPr>
      </p:pic>
    </p:spTree>
    <p:extLst>
      <p:ext uri="{BB962C8B-B14F-4D97-AF65-F5344CB8AC3E}">
        <p14:creationId xmlns:p14="http://schemas.microsoft.com/office/powerpoint/2010/main" val="3965352745"/>
      </p:ext>
    </p:extLst>
  </p:cSld>
  <p:clrMapOvr>
    <a:overrideClrMapping bg1="lt1" tx1="dk1" bg2="lt2" tx2="dk2" accent1="accent1" accent2="accent2" accent3="accent3" accent4="accent4" accent5="accent5" accent6="accent6" hlink="hlink" folHlink="folHlink"/>
  </p:clrMapOvr>
  <p:transition spd="med">
    <p:push dir="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178594" y="878681"/>
            <a:ext cx="8801100" cy="1261884"/>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just" defTabSz="685514"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dirty="0">
                <a:ln/>
                <a:solidFill>
                  <a:srgbClr val="FFC000"/>
                </a:solidFill>
                <a:effectLst/>
                <a:uLnTx/>
                <a:uFillTx/>
                <a:latin typeface="Arial" panose="020B0604020202020204" pitchFamily="34" charset="0"/>
                <a:ea typeface="+mn-ea"/>
                <a:cs typeface="+mn-cs"/>
              </a:rPr>
              <a:t>Cả hai đều</a:t>
            </a:r>
            <a:r>
              <a:rPr kumimoji="0" lang="vi-VN" sz="4000" b="1" i="0" u="none" strike="noStrike" kern="1200" cap="none" spc="0" normalizeH="0" noProof="0" dirty="0">
                <a:ln/>
                <a:solidFill>
                  <a:srgbClr val="FFC000"/>
                </a:solidFill>
                <a:effectLst/>
                <a:uLnTx/>
                <a:uFillTx/>
                <a:latin typeface="Arial" panose="020B0604020202020204" pitchFamily="34" charset="0"/>
                <a:ea typeface="+mn-ea"/>
                <a:cs typeface="+mn-cs"/>
              </a:rPr>
              <a:t> là mô hình robot.</a:t>
            </a:r>
          </a:p>
          <a:p>
            <a:pPr algn="just"/>
            <a:r>
              <a:rPr lang="vi-VN" sz="1800" noProof="0" dirty="0">
                <a:ln/>
                <a:solidFill>
                  <a:srgbClr val="FFC000"/>
                </a:solidFill>
                <a:latin typeface="Arial" panose="020B0604020202020204" pitchFamily="34" charset="0"/>
              </a:rPr>
              <a:t>Robot 1: </a:t>
            </a:r>
            <a:r>
              <a:rPr lang="vi-VN" sz="1800" noProof="0" dirty="0"/>
              <a:t>Lắp ráp bằng máy móc hiện đại.</a:t>
            </a:r>
            <a:endParaRPr lang="en-US" sz="1800" dirty="0"/>
          </a:p>
          <a:p>
            <a:pPr lvl="0" algn="just"/>
            <a:r>
              <a:rPr lang="vi-VN" sz="1800" dirty="0">
                <a:ln/>
                <a:solidFill>
                  <a:srgbClr val="FFC000"/>
                </a:solidFill>
              </a:rPr>
              <a:t>Robot 2: </a:t>
            </a:r>
            <a:r>
              <a:rPr lang="vi-VN" sz="1800" dirty="0"/>
              <a:t>Lắp  ráp  bằng  tay  từ  các  bộ  phận  chi  tiết  nhỏ.</a:t>
            </a:r>
            <a:endParaRPr kumimoji="0" lang="en-US" sz="1800" i="0" u="none" strike="noStrike" kern="1200" cap="none" spc="0" normalizeH="0" baseline="0" noProof="0" dirty="0">
              <a:ln/>
              <a:solidFill>
                <a:srgbClr val="FFC000"/>
              </a:solidFill>
              <a:effectLst/>
              <a:uLnTx/>
              <a:uFillTx/>
              <a:latin typeface=".VnCommercial Script" panose="020B7200000000000000" pitchFamily="34" charset="0"/>
            </a:endParaRPr>
          </a:p>
        </p:txBody>
      </p:sp>
      <p:pic>
        <p:nvPicPr>
          <p:cNvPr id="15" name="Picture 14"/>
          <p:cNvPicPr/>
          <p:nvPr/>
        </p:nvPicPr>
        <p:blipFill>
          <a:blip r:embed="rId4"/>
          <a:stretch>
            <a:fillRect/>
          </a:stretch>
        </p:blipFill>
        <p:spPr>
          <a:xfrm>
            <a:off x="624522" y="2673508"/>
            <a:ext cx="3183097" cy="1798480"/>
          </a:xfrm>
          <a:prstGeom prst="rect">
            <a:avLst/>
          </a:prstGeom>
        </p:spPr>
      </p:pic>
      <p:sp>
        <p:nvSpPr>
          <p:cNvPr id="3" name="TextBox 2"/>
          <p:cNvSpPr txBox="1"/>
          <p:nvPr/>
        </p:nvSpPr>
        <p:spPr>
          <a:xfrm>
            <a:off x="535577" y="4722223"/>
            <a:ext cx="5597434" cy="307777"/>
          </a:xfrm>
          <a:prstGeom prst="rect">
            <a:avLst/>
          </a:prstGeom>
          <a:noFill/>
        </p:spPr>
        <p:txBody>
          <a:bodyPr wrap="square" rtlCol="0">
            <a:spAutoFit/>
          </a:bodyPr>
          <a:lstStyle/>
          <a:p>
            <a:r>
              <a:rPr lang="vi-VN" dirty="0"/>
              <a:t>Robot 2 HS có thể tự lắp ghép được!</a:t>
            </a:r>
          </a:p>
        </p:txBody>
      </p:sp>
    </p:spTree>
    <p:extLst>
      <p:ext uri="{BB962C8B-B14F-4D97-AF65-F5344CB8AC3E}">
        <p14:creationId xmlns:p14="http://schemas.microsoft.com/office/powerpoint/2010/main" val="2227275560"/>
      </p:ext>
    </p:extLst>
  </p:cSld>
  <p:clrMapOvr>
    <a:overrideClrMapping bg1="lt1" tx1="dk1" bg2="lt2" tx2="dk2" accent1="accent1" accent2="accent2" accent3="accent3" accent4="accent4" accent5="accent5" accent6="accent6" hlink="hlink" folHlink="folHlink"/>
  </p:clrMapOvr>
  <p:transition spd="med">
    <p:push dir="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ourglass.potx" id="{820BC192-032F-4D2E-8CBE-6B86AC3BA891}" vid="{ED01FC07-4CA7-4AC7-944B-AE335C346F87}"/>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0.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1.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2.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13.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7.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8.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ppt/theme/themeOverride9.xml><?xml version="1.0" encoding="utf-8"?>
<a:themeOverride xmlns:a="http://schemas.openxmlformats.org/drawingml/2006/main">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5950</TotalTime>
  <Words>520</Words>
  <Application>Microsoft Office PowerPoint</Application>
  <PresentationFormat>On-screen Show (16:9)</PresentationFormat>
  <Paragraphs>55</Paragraphs>
  <Slides>25</Slides>
  <Notes>0</Notes>
  <HiddenSlides>0</HiddenSlides>
  <MMClips>5</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25</vt:i4>
      </vt:variant>
    </vt:vector>
  </HeadingPairs>
  <TitlesOfParts>
    <vt:vector size="37" baseType="lpstr">
      <vt:lpstr>.VnCommercial Script</vt:lpstr>
      <vt:lpstr>Arial</vt:lpstr>
      <vt:lpstr>Calibri</vt:lpstr>
      <vt:lpstr>Calibri Light</vt:lpstr>
      <vt:lpstr>Comic Sans MS</vt:lpstr>
      <vt:lpstr>Mulish</vt:lpstr>
      <vt:lpstr>Segoe Print</vt:lpstr>
      <vt:lpstr>Times New Roman</vt:lpstr>
      <vt:lpstr>Office 主题​​</vt:lpstr>
      <vt:lpstr>1_Office 主题​​</vt:lpstr>
      <vt:lpstr>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administrator</dc:creator>
  <cp:lastModifiedBy>Administrator</cp:lastModifiedBy>
  <cp:revision>277</cp:revision>
  <dcterms:created xsi:type="dcterms:W3CDTF">2017-06-11T12:45:34Z</dcterms:created>
  <dcterms:modified xsi:type="dcterms:W3CDTF">2023-09-16T12:03:51Z</dcterms:modified>
</cp:coreProperties>
</file>