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89" r:id="rId1"/>
    <p:sldMasterId id="2147483713" r:id="rId2"/>
    <p:sldMasterId id="2147483726" r:id="rId3"/>
    <p:sldMasterId id="2147483738" r:id="rId4"/>
  </p:sldMasterIdLst>
  <p:notesMasterIdLst>
    <p:notesMasterId r:id="rId21"/>
  </p:notesMasterIdLst>
  <p:sldIdLst>
    <p:sldId id="397" r:id="rId5"/>
    <p:sldId id="398" r:id="rId6"/>
    <p:sldId id="400" r:id="rId7"/>
    <p:sldId id="410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348" r:id="rId16"/>
    <p:sldId id="367" r:id="rId17"/>
    <p:sldId id="395" r:id="rId18"/>
    <p:sldId id="408" r:id="rId19"/>
    <p:sldId id="387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Open Sans ExtraBold" panose="020B0906030804020204" pitchFamily="34" charset="0"/>
      <p:bold r:id="rId28"/>
      <p:boldItalic r:id="rId29"/>
    </p:embeddedFont>
    <p:embeddedFont>
      <p:font typeface="Segoe UI Light" panose="020B0502040204020203" pitchFamily="34" charset="0"/>
      <p:regular r:id="rId30"/>
      <p:italic r:id="rId31"/>
    </p:embeddedFont>
    <p:embeddedFont>
      <p:font typeface="VNI-Times" pitchFamily="2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D52"/>
    <a:srgbClr val="549290"/>
    <a:srgbClr val="FFD83D"/>
    <a:srgbClr val="294F4C"/>
    <a:srgbClr val="BD9164"/>
    <a:srgbClr val="30302E"/>
    <a:srgbClr val="FFC000"/>
    <a:srgbClr val="39674C"/>
    <a:srgbClr val="00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94364" autoAdjust="0"/>
  </p:normalViewPr>
  <p:slideViewPr>
    <p:cSldViewPr snapToGrid="0">
      <p:cViewPr varScale="1">
        <p:scale>
          <a:sx n="65" d="100"/>
          <a:sy n="65" d="100"/>
        </p:scale>
        <p:origin x="168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74036-1B4F-42B3-8863-478CA29760AC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2F05C-3A88-4DA4-B082-AA839A25F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34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081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2865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89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5659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311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6472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463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606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737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8032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015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228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593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5583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4497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9DED4A-988D-4474-9482-DDEB315A55A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9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25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2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61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C1A0598-4777-4D5F-A983-A60D638AE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BF8EE40D-BDA3-44F5-89B7-E797011BD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8AE04AC-3995-4A48-A6B0-DDD75D18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22D0340-9360-442C-BEAD-6B8A67A68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5EF9002-0DF0-43CC-B4EB-52B8E2F89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27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85D4425-15C2-4155-8E1B-7D7E71B8A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696A038-CA30-45E1-9D28-A3B5ED4A5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A16A0BE-6E4E-44B5-B35A-E4FC907899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FFE755F-C56A-4352-B5E3-8A4C5FA9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AE24577-7338-40A0-87B5-1CDDE33D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45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29454B3-012F-453F-90AB-63E0C969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57A8C33-D907-409D-ACD6-2020FAE3A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705E4C7-FEC5-4290-A085-31670F8D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1E5182C-20B5-4FAC-96F9-F0DFD9EA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9DB912B-4835-442D-8509-526F27308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981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EAB8239-D00E-4548-A1D9-BB3448F8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AC1D16C-9B1A-48D7-9A0C-4C2B7115D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89DB76E-96D5-48E6-8744-FB0EF5A0A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4D5AF13-ECEA-4CBF-B4A8-D145DF5E28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B5911A4-BC34-432C-A5F1-0D4A1A962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6088969-B0EA-4DCD-A7D4-53376DD7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850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EEBA24E-32BA-48F5-8B85-F01D8E359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B376526-0A9F-4F56-9C6E-554952A5A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226F150-56EE-4DA9-8C05-232144015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0D65185-491E-48CE-9206-15B07586B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81764E03-492D-4B6C-88BE-44D2E4293E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A2DDC098-6A9D-492C-8DC0-2C7C336274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3E9DDFDF-094B-4307-9454-56646C64D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447C6ACB-121E-4BDA-B388-548166A3E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599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7915607-9848-49A9-B85E-655DF5EB6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C8AAD45-91A0-4A9C-988B-2A17B3AB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EDE64183-C9FC-43FE-8E1F-F87EEDAE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966B1940-471F-4B1D-8D22-99AF5FEA6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64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131C36B-821E-4547-910E-D86ADA2A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73EC404-B338-4AB4-933B-6AA1ABBC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45B7F9C-2C72-4B2F-94A8-7640308F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4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72953C1-608A-43F1-9896-61ACDDD6B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0A33D7A-F6CD-49B1-A087-9E43F1819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64F934A-078C-4174-A3AB-EE9CF4870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29E987C-0A0B-4FD5-AD32-007C08F414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1C1E503-8F60-4FD7-8020-33CCCD1EA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525E78C-3FCE-4D7D-9AEF-53BA5F4B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49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051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D9E1E6E-819B-4D22-BF00-C0D2DDC68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94C6359-E8EF-45A8-A857-6D18C25CB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65758E3E-8B29-4035-9461-8C65025DD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DB54274-AEE0-4430-A68B-58722B6B3C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66B56CA6-2AF8-457F-A66B-CF847181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F5731CB-898B-4BB5-A6DC-B1C392FBE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94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98FF880-A7EE-456E-BDDD-90BEC9AB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4C0B195-4A89-4E80-8471-DE2031355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01B6623-416D-47FD-8B83-CF7B7E35F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7767775-BC8A-4EA9-BD4D-C23FCDB8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406B14B-6AA3-4BD7-95A5-CD3B7C42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204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CA12956D-0E73-4492-86E3-ACFF77B1F4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B7D30FC6-A621-4093-9F47-4094639FD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E3CA904-D764-43F6-B2DC-6B08766F21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16/09/2023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08A223A-CC77-47AD-A137-7D3668AE5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6776A22-BC2A-4DF6-A8DA-88202AEAE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6489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66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51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9575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798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08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09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B571-6F60-41A4-B4FA-BE38A026EC18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6EE3-E1DF-41E4-A2E6-FDEAD1B15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49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33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076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317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68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281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714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84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742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247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3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848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B571-6F60-41A4-B4FA-BE38A026EC18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6EE3-E1DF-41E4-A2E6-FDEAD1B15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7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07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761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431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819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71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4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0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4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0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D3E36-6C3A-4CF4-AFCC-5A5C43F4591F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A31FB-7378-4E9A-B9B5-0ECC0B9BEC3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977408" y="1264272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983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963761" y="1796535"/>
            <a:ext cx="4479185" cy="3728954"/>
            <a:chOff x="-2861082" y="1307098"/>
            <a:chExt cx="3206758" cy="27295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4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6590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VNI-Times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VNI-Times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EA8384-8A14-43AB-9285-C8D82DBAA98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VNI-Times" pitchFamily="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VNI-Times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1C80C8-356F-0850-6452-CD6B1D96C40C}"/>
              </a:ext>
            </a:extLst>
          </p:cNvPr>
          <p:cNvGrpSpPr/>
          <p:nvPr userDrawn="1"/>
        </p:nvGrpSpPr>
        <p:grpSpPr>
          <a:xfrm>
            <a:off x="-3963761" y="1796535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0CAF2C-77C7-383A-243F-1F15AD36CB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F37D10A-88B3-7594-85EF-EC8136CE092C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8B67A3EF-14CA-2F44-ECDF-E537E4C41339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21C8295B-42E4-7D2B-8DBE-E0B5D205CC34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607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VNI-Times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VNI-Times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EA8384-8A14-43AB-9285-C8D82DBAA98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VNI-Times" pitchFamily="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VNI-Times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DB75E1-E8B3-C22D-0E58-4B5076E55A0B}"/>
              </a:ext>
            </a:extLst>
          </p:cNvPr>
          <p:cNvGrpSpPr/>
          <p:nvPr userDrawn="1"/>
        </p:nvGrpSpPr>
        <p:grpSpPr>
          <a:xfrm>
            <a:off x="-3963761" y="1796535"/>
            <a:ext cx="4479185" cy="3728954"/>
            <a:chOff x="-2861082" y="1307098"/>
            <a:chExt cx="3206758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F95312-A152-3662-D872-440F4FBA15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2B8C2632-73F3-8E03-C97C-64C1F9BFCA85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0E5BAEE2-77B0-0907-5623-3AB1D15532DC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64688B3C-E490-2AC8-07D3-5A559A4B8F0E}"/>
                </a:ext>
              </a:extLst>
            </p:cNvPr>
            <p:cNvSpPr txBox="1"/>
            <p:nvPr userDrawn="1"/>
          </p:nvSpPr>
          <p:spPr>
            <a:xfrm>
              <a:off x="-2861082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738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67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0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notesSlide" Target="../notesSlides/notesSlide13.xml"/><Relationship Id="rId3" Type="http://schemas.openxmlformats.org/officeDocument/2006/relationships/audio" Target="../media/media1.wav"/><Relationship Id="rId7" Type="http://schemas.openxmlformats.org/officeDocument/2006/relationships/audio" Target="../media/media3.wav"/><Relationship Id="rId12" Type="http://schemas.openxmlformats.org/officeDocument/2006/relationships/slideLayout" Target="../slideLayouts/slideLayout29.xml"/><Relationship Id="rId2" Type="http://schemas.microsoft.com/office/2007/relationships/media" Target="../media/media1.wav"/><Relationship Id="rId16" Type="http://schemas.openxmlformats.org/officeDocument/2006/relationships/image" Target="../media/image18.png"/><Relationship Id="rId1" Type="http://schemas.openxmlformats.org/officeDocument/2006/relationships/tags" Target="../tags/tag13.xml"/><Relationship Id="rId6" Type="http://schemas.microsoft.com/office/2007/relationships/media" Target="../media/media3.wav"/><Relationship Id="rId11" Type="http://schemas.openxmlformats.org/officeDocument/2006/relationships/audio" Target="../media/media5.m4a"/><Relationship Id="rId5" Type="http://schemas.openxmlformats.org/officeDocument/2006/relationships/audio" Target="../media/media2.mp3"/><Relationship Id="rId15" Type="http://schemas.openxmlformats.org/officeDocument/2006/relationships/image" Target="../media/image17.png"/><Relationship Id="rId10" Type="http://schemas.microsoft.com/office/2007/relationships/media" Target="../media/media5.m4a"/><Relationship Id="rId4" Type="http://schemas.microsoft.com/office/2007/relationships/media" Target="../media/media2.mp3"/><Relationship Id="rId9" Type="http://schemas.openxmlformats.org/officeDocument/2006/relationships/audio" Target="../media/media4.mp3"/><Relationship Id="rId1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4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6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8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174559" y="1737254"/>
            <a:ext cx="209241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Trò</a:t>
            </a:r>
            <a:r>
              <a:rPr lang="en-US" sz="36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chơi</a:t>
            </a:r>
            <a:r>
              <a:rPr lang="en-US" sz="36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: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53959" y="472988"/>
            <a:ext cx="3156717" cy="808875"/>
            <a:chOff x="710677" y="1295945"/>
            <a:chExt cx="4417800" cy="1672549"/>
          </a:xfrm>
        </p:grpSpPr>
        <p:pic>
          <p:nvPicPr>
            <p:cNvPr id="12" name="图片 14" descr="E:\素材\卡通\6970e793bb7ce116de58ea93653c0e2b.png6970e793bb7ce116de58ea93653c0e2b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 flipH="1">
              <a:off x="710677" y="1295945"/>
              <a:ext cx="1727721" cy="1672549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2105884" y="1329547"/>
              <a:ext cx="3022593" cy="1500747"/>
              <a:chOff x="1768341" y="1454275"/>
              <a:chExt cx="3301955" cy="1741509"/>
            </a:xfrm>
          </p:grpSpPr>
          <p:pic>
            <p:nvPicPr>
              <p:cNvPr id="14" name="图片 6" descr="E:\素材\卡通\6c15d9f7fcf645b55bbd0c997ed8f306.png6c15d9f7fcf645b55bbd0c997ed8f306"/>
              <p:cNvPicPr>
                <a:picLocks noChangeAspect="1"/>
              </p:cNvPicPr>
              <p:nvPr/>
            </p:nvPicPr>
            <p:blipFill rotWithShape="1">
              <a:blip r:embed="rId6" cstate="print"/>
              <a:srcRect t="5566"/>
              <a:stretch/>
            </p:blipFill>
            <p:spPr>
              <a:xfrm>
                <a:off x="1768341" y="1454275"/>
                <a:ext cx="3301955" cy="1741509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1994139" y="2104980"/>
                <a:ext cx="2953389" cy="677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KHỞI ĐỘNG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6457045" y="2142837"/>
            <a:ext cx="3631470" cy="207110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96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Thi</a:t>
            </a:r>
            <a:r>
              <a:rPr lang="en-US" sz="9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96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kể</a:t>
            </a:r>
            <a:endParaRPr lang="en-US" sz="96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29" y="1673837"/>
            <a:ext cx="5406452" cy="508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4816096"/>
      </p:ext>
    </p:extLst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588135" y="874684"/>
            <a:ext cx="3969385" cy="470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lồng</a:t>
            </a:r>
            <a:r>
              <a:rPr lang="en-US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giấy</a:t>
            </a:r>
            <a:endParaRPr lang="en-US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560" y="0"/>
            <a:ext cx="5230899" cy="69291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6628637"/>
      </p:ext>
    </p:extLst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95156" y="2361776"/>
            <a:ext cx="1179576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FFC000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Chủ</a:t>
            </a:r>
            <a:r>
              <a:rPr lang="en-US" sz="5400" b="1" dirty="0">
                <a:solidFill>
                  <a:srgbClr val="FFC000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đề</a:t>
            </a:r>
            <a:r>
              <a:rPr lang="en-US" sz="5400" b="1" dirty="0">
                <a:solidFill>
                  <a:srgbClr val="FFC000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2: THỦ CÔNG KĨ THUẬT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b="1" dirty="0" err="1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Bài</a:t>
            </a:r>
            <a:r>
              <a:rPr lang="en-US" b="1" dirty="0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13: </a:t>
            </a:r>
            <a:r>
              <a:rPr lang="en-US" b="1" dirty="0" err="1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Làm</a:t>
            </a:r>
            <a:r>
              <a:rPr lang="en-US" b="1" dirty="0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b="1" dirty="0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lồng</a:t>
            </a:r>
            <a:r>
              <a:rPr lang="en-US" b="1" dirty="0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b="1" dirty="0" err="1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Tiết</a:t>
            </a:r>
            <a:r>
              <a:rPr lang="en-US" b="1" dirty="0">
                <a:solidFill>
                  <a:schemeClr val="bg1"/>
                </a:solidFill>
                <a:effectLst>
                  <a:reflection blurRad="101600" stA="40000" endPos="33000" dist="127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1)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57613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80153" y="3081375"/>
            <a:ext cx="1149688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1. </a:t>
            </a:r>
            <a:r>
              <a:rPr lang="en-US" sz="36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Sản</a:t>
            </a:r>
            <a:r>
              <a:rPr lang="en-US" sz="36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phẩm</a:t>
            </a:r>
            <a:r>
              <a:rPr lang="en-US" sz="36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mẫu</a:t>
            </a:r>
            <a:endParaRPr lang="en-US" sz="3600" b="1" dirty="0"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70061" y="605660"/>
            <a:ext cx="3639379" cy="1040260"/>
            <a:chOff x="710677" y="1295945"/>
            <a:chExt cx="4417800" cy="1672549"/>
          </a:xfrm>
        </p:grpSpPr>
        <p:pic>
          <p:nvPicPr>
            <p:cNvPr id="7" name="图片 14" descr="E:\素材\卡通\6970e793bb7ce116de58ea93653c0e2b.png6970e793bb7ce116de58ea93653c0e2b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 flipH="1">
              <a:off x="710677" y="1295945"/>
              <a:ext cx="1727721" cy="1672549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2105884" y="1329547"/>
              <a:ext cx="3022593" cy="1500747"/>
              <a:chOff x="1768341" y="1454275"/>
              <a:chExt cx="3301955" cy="1741509"/>
            </a:xfrm>
          </p:grpSpPr>
          <p:pic>
            <p:nvPicPr>
              <p:cNvPr id="9" name="图片 6" descr="E:\素材\卡通\6c15d9f7fcf645b55bbd0c997ed8f306.png6c15d9f7fcf645b55bbd0c997ed8f306"/>
              <p:cNvPicPr>
                <a:picLocks noChangeAspect="1"/>
              </p:cNvPicPr>
              <p:nvPr/>
            </p:nvPicPr>
            <p:blipFill rotWithShape="1">
              <a:blip r:embed="rId6" cstate="print"/>
              <a:srcRect t="5566"/>
              <a:stretch/>
            </p:blipFill>
            <p:spPr>
              <a:xfrm>
                <a:off x="1768341" y="1454275"/>
                <a:ext cx="3301955" cy="174150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994139" y="2104980"/>
                <a:ext cx="2953389" cy="677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KHÁM PHÁ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3346971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28" y="399203"/>
            <a:ext cx="1596816" cy="837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23983" y="603928"/>
            <a:ext cx="968193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 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–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63)</a:t>
            </a:r>
          </a:p>
          <a:p>
            <a:endParaRPr lang="en-US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5" name="pc_keyboard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487363" y="3889595"/>
            <a:ext cx="487363" cy="487363"/>
          </a:xfrm>
          <a:prstGeom prst="rect">
            <a:avLst/>
          </a:prstGeom>
        </p:spPr>
      </p:pic>
      <p:pic>
        <p:nvPicPr>
          <p:cNvPr id="16" name="Tiếng đồng hồ chạy tick tock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63575" y="5742224"/>
            <a:ext cx="487363" cy="487363"/>
          </a:xfrm>
          <a:prstGeom prst="rect">
            <a:avLst/>
          </a:prstGeom>
        </p:spPr>
      </p:pic>
      <p:pic>
        <p:nvPicPr>
          <p:cNvPr id="17" name="audio7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26940" y="4805000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303394" y="6048612"/>
            <a:ext cx="4306297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303395" y="6058137"/>
            <a:ext cx="4306297" cy="15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Tiếng đồng hồ chạy tick tock (mp3cut.net)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03671" y="3357373"/>
            <a:ext cx="487363" cy="487363"/>
          </a:xfrm>
          <a:prstGeom prst="rect">
            <a:avLst/>
          </a:prstGeom>
        </p:spPr>
      </p:pic>
      <p:pic>
        <p:nvPicPr>
          <p:cNvPr id="21" name="tieng dong ho 1p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495517" y="2817608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268173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0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60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600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1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5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0" repeatCount="2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1" grpId="0"/>
      <p:bldP spid="18" grpId="0" animBg="1"/>
      <p:bldP spid="19" grpId="0" animBg="1"/>
      <p:bldP spid="1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2" y="1236953"/>
            <a:ext cx="2401835" cy="37260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5709" y="3509818"/>
            <a:ext cx="1828800" cy="563418"/>
          </a:xfrm>
          <a:prstGeom prst="rect">
            <a:avLst/>
          </a:prstGeom>
          <a:solidFill>
            <a:srgbClr val="255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CHIA SẺ KẾT QUẢ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2612848" y="517236"/>
            <a:ext cx="9006498" cy="604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642280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70061" y="2868939"/>
            <a:ext cx="11035859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endParaRPr lang="en-US" sz="2400" b="1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70061" y="605660"/>
            <a:ext cx="3639379" cy="1040260"/>
            <a:chOff x="710677" y="1295945"/>
            <a:chExt cx="4417800" cy="1672549"/>
          </a:xfrm>
        </p:grpSpPr>
        <p:pic>
          <p:nvPicPr>
            <p:cNvPr id="7" name="图片 14" descr="E:\素材\卡通\6970e793bb7ce116de58ea93653c0e2b.png6970e793bb7ce116de58ea93653c0e2b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 flipH="1">
              <a:off x="710677" y="1295945"/>
              <a:ext cx="1727721" cy="1672549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2105884" y="1329547"/>
              <a:ext cx="3022593" cy="1500747"/>
              <a:chOff x="1768341" y="1454275"/>
              <a:chExt cx="3301955" cy="1741509"/>
            </a:xfrm>
          </p:grpSpPr>
          <p:pic>
            <p:nvPicPr>
              <p:cNvPr id="9" name="图片 6" descr="E:\素材\卡通\6c15d9f7fcf645b55bbd0c997ed8f306.png6c15d9f7fcf645b55bbd0c997ed8f306"/>
              <p:cNvPicPr>
                <a:picLocks noChangeAspect="1"/>
              </p:cNvPicPr>
              <p:nvPr/>
            </p:nvPicPr>
            <p:blipFill rotWithShape="1">
              <a:blip r:embed="rId6" cstate="print"/>
              <a:srcRect t="5566"/>
              <a:stretch/>
            </p:blipFill>
            <p:spPr>
              <a:xfrm>
                <a:off x="1768341" y="1454275"/>
                <a:ext cx="3301955" cy="174150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994140" y="2104980"/>
                <a:ext cx="2953389" cy="746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VẬN DỤNG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27665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80153" y="39920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11" name="Right Arrow 10"/>
          <p:cNvSpPr/>
          <p:nvPr/>
        </p:nvSpPr>
        <p:spPr>
          <a:xfrm>
            <a:off x="988255" y="3657319"/>
            <a:ext cx="733559" cy="37178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380" y="100998"/>
            <a:ext cx="6858000" cy="685800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3780158" y="3692461"/>
            <a:ext cx="4284444" cy="68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3600" b="1" dirty="0" err="1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Bài</a:t>
            </a:r>
            <a:r>
              <a:rPr lang="en-US" sz="3600" b="1" dirty="0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sz="3600" b="1" dirty="0" err="1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học</a:t>
            </a:r>
            <a:r>
              <a:rPr lang="en-US" sz="3600" b="1" dirty="0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sz="3600" b="1" dirty="0" err="1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kết</a:t>
            </a:r>
            <a:r>
              <a:rPr lang="en-US" sz="3600" b="1" dirty="0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sz="3600" b="1" dirty="0" err="1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thúc</a:t>
            </a:r>
            <a:r>
              <a:rPr lang="en-US" sz="3600" b="1" dirty="0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!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endParaRPr lang="en-US" sz="3600" b="1" dirty="0">
              <a:effectLst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28562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3"/>
            <a:ext cx="12192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06262" y="378883"/>
            <a:ext cx="11425767" cy="609600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565025" y="1544676"/>
            <a:ext cx="6167003" cy="486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Kể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tên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một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số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đồ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chơi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dân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gian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trong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dịp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tết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trung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thu</a:t>
            </a:r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i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2800" i="1" dirty="0" err="1">
                <a:solidFill>
                  <a:schemeClr val="bg1"/>
                </a:solidFill>
              </a:rPr>
              <a:t>đồ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chơi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kể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sau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không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trùng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với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tên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gọi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đồ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chơi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đã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kể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trước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đó</a:t>
            </a:r>
            <a:r>
              <a:rPr lang="en-US" sz="2800" i="1" dirty="0">
                <a:solidFill>
                  <a:schemeClr val="bg1"/>
                </a:solidFill>
              </a:rPr>
              <a:t>)</a:t>
            </a:r>
            <a:endParaRPr lang="en-US" sz="2800" b="1" i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53959" y="472988"/>
            <a:ext cx="3156717" cy="808875"/>
            <a:chOff x="710677" y="1295945"/>
            <a:chExt cx="4417800" cy="1672549"/>
          </a:xfrm>
        </p:grpSpPr>
        <p:pic>
          <p:nvPicPr>
            <p:cNvPr id="12" name="图片 14" descr="E:\素材\卡通\6970e793bb7ce116de58ea93653c0e2b.png6970e793bb7ce116de58ea93653c0e2b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 flipH="1">
              <a:off x="710677" y="1295945"/>
              <a:ext cx="1727721" cy="1672549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2105884" y="1329547"/>
              <a:ext cx="3022593" cy="1500747"/>
              <a:chOff x="1768341" y="1454275"/>
              <a:chExt cx="3301955" cy="1741509"/>
            </a:xfrm>
          </p:grpSpPr>
          <p:pic>
            <p:nvPicPr>
              <p:cNvPr id="14" name="图片 6" descr="E:\素材\卡通\6c15d9f7fcf645b55bbd0c997ed8f306.png6c15d9f7fcf645b55bbd0c997ed8f306"/>
              <p:cNvPicPr>
                <a:picLocks noChangeAspect="1"/>
              </p:cNvPicPr>
              <p:nvPr/>
            </p:nvPicPr>
            <p:blipFill rotWithShape="1">
              <a:blip r:embed="rId6" cstate="print"/>
              <a:srcRect t="5566"/>
              <a:stretch/>
            </p:blipFill>
            <p:spPr>
              <a:xfrm>
                <a:off x="1768341" y="1454275"/>
                <a:ext cx="3301955" cy="1741509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1994139" y="2104980"/>
                <a:ext cx="2953389" cy="677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KHỞI ĐỘNG</a:t>
                </a:r>
              </a:p>
            </p:txBody>
          </p:sp>
        </p:grpSp>
      </p:grpSp>
      <p:sp>
        <p:nvSpPr>
          <p:cNvPr id="16" name="Right Arrow 15"/>
          <p:cNvSpPr/>
          <p:nvPr/>
        </p:nvSpPr>
        <p:spPr>
          <a:xfrm>
            <a:off x="4894520" y="2918691"/>
            <a:ext cx="881040" cy="50819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08" y="2006521"/>
            <a:ext cx="4787446" cy="5043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3953701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92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318715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7248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693921" y="5741324"/>
            <a:ext cx="5252719" cy="11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ông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sao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năm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cánh</a:t>
            </a:r>
            <a:endParaRPr lang="en-US" sz="2800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2592357"/>
      </p:ext>
    </p:extLst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2926081" y="5832764"/>
            <a:ext cx="7630160" cy="11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giấy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nhún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(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lồng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giấy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xếp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2800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045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8883816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155441" y="5832764"/>
            <a:ext cx="7630160" cy="11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xe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lon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(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ống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bơ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2800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2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4525019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678680" y="5883564"/>
            <a:ext cx="2834639" cy="11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quả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trám</a:t>
            </a:r>
            <a:endParaRPr lang="en-US" sz="2800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72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3139562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595120" y="5832764"/>
            <a:ext cx="10190481" cy="11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Các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loại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truyền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thống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làm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từ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giấy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màu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kiếng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và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tre</a:t>
            </a:r>
            <a:endParaRPr lang="en-US" sz="2800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46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4486758"/>
      </p:ext>
    </p:extLst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673601" y="5832764"/>
            <a:ext cx="7630160" cy="11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Đèn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hoa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800" b="1" dirty="0" err="1">
                <a:effectLst>
                  <a:reflection blurRad="6350" stA="55000" endA="300" endPos="45500" dir="5400000" sy="-100000" algn="bl" rotWithShape="0"/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đăng</a:t>
            </a:r>
            <a:endParaRPr lang="en-US" sz="2800" b="1" i="1" dirty="0">
              <a:effectLst>
                <a:reflection blurRad="6350" stA="55000" endA="300" endPos="45500" dir="5400000" sy="-100000" algn="bl" rotWithShape="0"/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569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3143941"/>
      </p:ext>
    </p:extLst>
  </p:cSld>
  <p:clrMapOvr>
    <a:masterClrMapping/>
  </p:clrMapOvr>
  <p:transition spd="slow" advClick="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SLIDE_UID" val="{0781F3BC-5C31-4428-86A8-1385CF95E969}:488"/>
  <p:tag name="GENSWF_ADVANCE_TIME" val="9.729"/>
  <p:tag name="TIMING" val="|0.865|0.749"/>
  <p:tag name="ISPRING_SLIDE_ID_2" val="{2B1C5C0B-CD0A-47E7-B81D-1BE3BA5D6FD5}"/>
  <p:tag name="GENSWF_SLIDE_TITLE" val="Hoạt động mở đầu - Giới thiệu bài gảng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Thiết kế Tùy chỉn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</Words>
  <Application>Microsoft Office PowerPoint</Application>
  <PresentationFormat>Widescreen</PresentationFormat>
  <Paragraphs>48</Paragraphs>
  <Slides>16</Slides>
  <Notes>16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Segoe UI Light</vt:lpstr>
      <vt:lpstr>Times New Roman</vt:lpstr>
      <vt:lpstr>Open Sans ExtraBold</vt:lpstr>
      <vt:lpstr>Calibri</vt:lpstr>
      <vt:lpstr>VNI-Times</vt:lpstr>
      <vt:lpstr>Calibri Light</vt:lpstr>
      <vt:lpstr>Arial</vt:lpstr>
      <vt:lpstr>Custom Design</vt:lpstr>
      <vt:lpstr>8_Thiết kế Tùy chỉnh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2021-08-01T15:29:39Z</dcterms:created>
  <dcterms:modified xsi:type="dcterms:W3CDTF">2023-09-16T12:06:48Z</dcterms:modified>
</cp:coreProperties>
</file>