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92" r:id="rId2"/>
    <p:sldMasterId id="2147483709" r:id="rId3"/>
    <p:sldMasterId id="2147483729" r:id="rId4"/>
    <p:sldMasterId id="2147483735" r:id="rId5"/>
    <p:sldMasterId id="2147483753" r:id="rId6"/>
    <p:sldMasterId id="2147483771" r:id="rId7"/>
  </p:sldMasterIdLst>
  <p:notesMasterIdLst>
    <p:notesMasterId r:id="rId49"/>
  </p:notesMasterIdLst>
  <p:sldIdLst>
    <p:sldId id="361" r:id="rId8"/>
    <p:sldId id="345" r:id="rId9"/>
    <p:sldId id="348" r:id="rId10"/>
    <p:sldId id="349" r:id="rId11"/>
    <p:sldId id="350" r:id="rId12"/>
    <p:sldId id="351" r:id="rId13"/>
    <p:sldId id="346" r:id="rId14"/>
    <p:sldId id="262" r:id="rId15"/>
    <p:sldId id="327" r:id="rId16"/>
    <p:sldId id="325" r:id="rId17"/>
    <p:sldId id="329" r:id="rId18"/>
    <p:sldId id="330" r:id="rId19"/>
    <p:sldId id="332" r:id="rId20"/>
    <p:sldId id="320" r:id="rId21"/>
    <p:sldId id="347" r:id="rId22"/>
    <p:sldId id="344" r:id="rId23"/>
    <p:sldId id="352" r:id="rId24"/>
    <p:sldId id="341" r:id="rId25"/>
    <p:sldId id="338" r:id="rId26"/>
    <p:sldId id="353" r:id="rId27"/>
    <p:sldId id="357" r:id="rId28"/>
    <p:sldId id="354" r:id="rId29"/>
    <p:sldId id="356" r:id="rId30"/>
    <p:sldId id="358" r:id="rId31"/>
    <p:sldId id="359" r:id="rId32"/>
    <p:sldId id="363" r:id="rId33"/>
    <p:sldId id="364" r:id="rId34"/>
    <p:sldId id="365" r:id="rId35"/>
    <p:sldId id="366" r:id="rId36"/>
    <p:sldId id="355" r:id="rId37"/>
    <p:sldId id="367" r:id="rId38"/>
    <p:sldId id="374" r:id="rId39"/>
    <p:sldId id="375" r:id="rId40"/>
    <p:sldId id="368" r:id="rId41"/>
    <p:sldId id="369" r:id="rId42"/>
    <p:sldId id="370" r:id="rId43"/>
    <p:sldId id="371" r:id="rId44"/>
    <p:sldId id="362" r:id="rId45"/>
    <p:sldId id="372" r:id="rId46"/>
    <p:sldId id="376" r:id="rId47"/>
    <p:sldId id="340" r:id="rId48"/>
  </p:sldIdLst>
  <p:sldSz cx="12192000" cy="6858000"/>
  <p:notesSz cx="6858000" cy="9144000"/>
  <p:defaultTextStyle>
    <a:defPPr>
      <a:defRPr lang="en-US"/>
    </a:defPPr>
    <a:lvl1pPr marL="0" algn="l" defTabSz="914332" rtl="0" eaLnBrk="1" latinLnBrk="0" hangingPunct="1">
      <a:defRPr sz="1900" kern="1200">
        <a:solidFill>
          <a:schemeClr val="tx1"/>
        </a:solidFill>
        <a:latin typeface="+mn-lt"/>
        <a:ea typeface="+mn-ea"/>
        <a:cs typeface="+mn-cs"/>
      </a:defRPr>
    </a:lvl1pPr>
    <a:lvl2pPr marL="457167" algn="l" defTabSz="914332" rtl="0" eaLnBrk="1" latinLnBrk="0" hangingPunct="1">
      <a:defRPr sz="1900" kern="1200">
        <a:solidFill>
          <a:schemeClr val="tx1"/>
        </a:solidFill>
        <a:latin typeface="+mn-lt"/>
        <a:ea typeface="+mn-ea"/>
        <a:cs typeface="+mn-cs"/>
      </a:defRPr>
    </a:lvl2pPr>
    <a:lvl3pPr marL="914332" algn="l" defTabSz="914332" rtl="0" eaLnBrk="1" latinLnBrk="0" hangingPunct="1">
      <a:defRPr sz="1900" kern="1200">
        <a:solidFill>
          <a:schemeClr val="tx1"/>
        </a:solidFill>
        <a:latin typeface="+mn-lt"/>
        <a:ea typeface="+mn-ea"/>
        <a:cs typeface="+mn-cs"/>
      </a:defRPr>
    </a:lvl3pPr>
    <a:lvl4pPr marL="1371498" algn="l" defTabSz="914332" rtl="0" eaLnBrk="1" latinLnBrk="0" hangingPunct="1">
      <a:defRPr sz="1900" kern="1200">
        <a:solidFill>
          <a:schemeClr val="tx1"/>
        </a:solidFill>
        <a:latin typeface="+mn-lt"/>
        <a:ea typeface="+mn-ea"/>
        <a:cs typeface="+mn-cs"/>
      </a:defRPr>
    </a:lvl4pPr>
    <a:lvl5pPr marL="1828664" algn="l" defTabSz="914332" rtl="0" eaLnBrk="1" latinLnBrk="0" hangingPunct="1">
      <a:defRPr sz="1900" kern="1200">
        <a:solidFill>
          <a:schemeClr val="tx1"/>
        </a:solidFill>
        <a:latin typeface="+mn-lt"/>
        <a:ea typeface="+mn-ea"/>
        <a:cs typeface="+mn-cs"/>
      </a:defRPr>
    </a:lvl5pPr>
    <a:lvl6pPr marL="2285830" algn="l" defTabSz="914332" rtl="0" eaLnBrk="1" latinLnBrk="0" hangingPunct="1">
      <a:defRPr sz="1900" kern="1200">
        <a:solidFill>
          <a:schemeClr val="tx1"/>
        </a:solidFill>
        <a:latin typeface="+mn-lt"/>
        <a:ea typeface="+mn-ea"/>
        <a:cs typeface="+mn-cs"/>
      </a:defRPr>
    </a:lvl6pPr>
    <a:lvl7pPr marL="2742994" algn="l" defTabSz="914332" rtl="0" eaLnBrk="1" latinLnBrk="0" hangingPunct="1">
      <a:defRPr sz="1900" kern="1200">
        <a:solidFill>
          <a:schemeClr val="tx1"/>
        </a:solidFill>
        <a:latin typeface="+mn-lt"/>
        <a:ea typeface="+mn-ea"/>
        <a:cs typeface="+mn-cs"/>
      </a:defRPr>
    </a:lvl7pPr>
    <a:lvl8pPr marL="3200160" algn="l" defTabSz="914332" rtl="0" eaLnBrk="1" latinLnBrk="0" hangingPunct="1">
      <a:defRPr sz="1900" kern="1200">
        <a:solidFill>
          <a:schemeClr val="tx1"/>
        </a:solidFill>
        <a:latin typeface="+mn-lt"/>
        <a:ea typeface="+mn-ea"/>
        <a:cs typeface="+mn-cs"/>
      </a:defRPr>
    </a:lvl8pPr>
    <a:lvl9pPr marL="3657327" algn="l" defTabSz="914332"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30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44" autoAdjust="0"/>
    <p:restoredTop sz="89609" autoAdjust="0"/>
  </p:normalViewPr>
  <p:slideViewPr>
    <p:cSldViewPr snapToGrid="0">
      <p:cViewPr varScale="1">
        <p:scale>
          <a:sx n="62" d="100"/>
          <a:sy n="62" d="100"/>
        </p:scale>
        <p:origin x="1404"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784668-3470-468A-A8EC-2572603DD775}" type="datetimeFigureOut">
              <a:rPr lang="en-US" smtClean="0"/>
              <a:t>9/17/2023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444D6-76AF-40A4-BD5B-E86E2E02E798}" type="slidenum">
              <a:rPr lang="en-US" smtClean="0"/>
              <a:t>‹#›</a:t>
            </a:fld>
            <a:endParaRPr lang="en-US"/>
          </a:p>
        </p:txBody>
      </p:sp>
    </p:spTree>
    <p:extLst>
      <p:ext uri="{BB962C8B-B14F-4D97-AF65-F5344CB8AC3E}">
        <p14:creationId xmlns:p14="http://schemas.microsoft.com/office/powerpoint/2010/main" val="926386555"/>
      </p:ext>
    </p:extLst>
  </p:cSld>
  <p:clrMap bg1="lt1" tx1="dk1" bg2="lt2" tx2="dk2" accent1="accent1" accent2="accent2" accent3="accent3" accent4="accent4" accent5="accent5" accent6="accent6" hlink="hlink" folHlink="folHlink"/>
  <p:notesStyle>
    <a:lvl1pPr marL="0" algn="l" defTabSz="914332" rtl="0" eaLnBrk="1" latinLnBrk="0" hangingPunct="1">
      <a:defRPr sz="1200" kern="1200">
        <a:solidFill>
          <a:schemeClr val="tx1"/>
        </a:solidFill>
        <a:latin typeface="+mn-lt"/>
        <a:ea typeface="+mn-ea"/>
        <a:cs typeface="+mn-cs"/>
      </a:defRPr>
    </a:lvl1pPr>
    <a:lvl2pPr marL="457167" algn="l" defTabSz="914332" rtl="0" eaLnBrk="1" latinLnBrk="0" hangingPunct="1">
      <a:defRPr sz="1200" kern="1200">
        <a:solidFill>
          <a:schemeClr val="tx1"/>
        </a:solidFill>
        <a:latin typeface="+mn-lt"/>
        <a:ea typeface="+mn-ea"/>
        <a:cs typeface="+mn-cs"/>
      </a:defRPr>
    </a:lvl2pPr>
    <a:lvl3pPr marL="914332" algn="l" defTabSz="914332" rtl="0" eaLnBrk="1" latinLnBrk="0" hangingPunct="1">
      <a:defRPr sz="1200" kern="1200">
        <a:solidFill>
          <a:schemeClr val="tx1"/>
        </a:solidFill>
        <a:latin typeface="+mn-lt"/>
        <a:ea typeface="+mn-ea"/>
        <a:cs typeface="+mn-cs"/>
      </a:defRPr>
    </a:lvl3pPr>
    <a:lvl4pPr marL="1371498" algn="l" defTabSz="914332" rtl="0" eaLnBrk="1" latinLnBrk="0" hangingPunct="1">
      <a:defRPr sz="1200" kern="1200">
        <a:solidFill>
          <a:schemeClr val="tx1"/>
        </a:solidFill>
        <a:latin typeface="+mn-lt"/>
        <a:ea typeface="+mn-ea"/>
        <a:cs typeface="+mn-cs"/>
      </a:defRPr>
    </a:lvl4pPr>
    <a:lvl5pPr marL="1828664" algn="l" defTabSz="914332" rtl="0" eaLnBrk="1" latinLnBrk="0" hangingPunct="1">
      <a:defRPr sz="1200" kern="1200">
        <a:solidFill>
          <a:schemeClr val="tx1"/>
        </a:solidFill>
        <a:latin typeface="+mn-lt"/>
        <a:ea typeface="+mn-ea"/>
        <a:cs typeface="+mn-cs"/>
      </a:defRPr>
    </a:lvl5pPr>
    <a:lvl6pPr marL="2285830" algn="l" defTabSz="914332" rtl="0" eaLnBrk="1" latinLnBrk="0" hangingPunct="1">
      <a:defRPr sz="1200" kern="1200">
        <a:solidFill>
          <a:schemeClr val="tx1"/>
        </a:solidFill>
        <a:latin typeface="+mn-lt"/>
        <a:ea typeface="+mn-ea"/>
        <a:cs typeface="+mn-cs"/>
      </a:defRPr>
    </a:lvl6pPr>
    <a:lvl7pPr marL="2742994" algn="l" defTabSz="914332" rtl="0" eaLnBrk="1" latinLnBrk="0" hangingPunct="1">
      <a:defRPr sz="1200" kern="1200">
        <a:solidFill>
          <a:schemeClr val="tx1"/>
        </a:solidFill>
        <a:latin typeface="+mn-lt"/>
        <a:ea typeface="+mn-ea"/>
        <a:cs typeface="+mn-cs"/>
      </a:defRPr>
    </a:lvl7pPr>
    <a:lvl8pPr marL="3200160" algn="l" defTabSz="914332" rtl="0" eaLnBrk="1" latinLnBrk="0" hangingPunct="1">
      <a:defRPr sz="1200" kern="1200">
        <a:solidFill>
          <a:schemeClr val="tx1"/>
        </a:solidFill>
        <a:latin typeface="+mn-lt"/>
        <a:ea typeface="+mn-ea"/>
        <a:cs typeface="+mn-cs"/>
      </a:defRPr>
    </a:lvl8pPr>
    <a:lvl9pPr marL="3657327" algn="l" defTabSz="91433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9833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18703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18703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997bf304f4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2" name="Google Shape;1612;g997bf304f4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1969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0499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997bf304f4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2" name="Google Shape;1612;g997bf304f4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1969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17411" name="备注占位符 2"/>
          <p:cNvSpPr>
            <a:spLocks noGrp="1" noChangeArrowheads="1"/>
          </p:cNvSpPr>
          <p:nvPr>
            <p:ph type="body" idx="4294967295"/>
          </p:nvPr>
        </p:nvSpPr>
        <p:spPr/>
        <p:txBody>
          <a:bodyPr/>
          <a:lstStyle/>
          <a:p>
            <a:pPr eaLnBrk="1" hangingPunct="1"/>
            <a:endParaRPr lang="zh-CN" altLang="en-US"/>
          </a:p>
        </p:txBody>
      </p:sp>
      <p:sp>
        <p:nvSpPr>
          <p:cNvPr id="1741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FB9A7704-82FB-47E4-91E2-A020ADB2FE33}"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22</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3881565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58371" name="备注占位符 2"/>
          <p:cNvSpPr>
            <a:spLocks noGrp="1" noChangeArrowheads="1"/>
          </p:cNvSpPr>
          <p:nvPr>
            <p:ph type="body"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5837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02DAB491-1FE9-408F-86E0-2FC32A2AED8A}"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24</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3710511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17411" name="备注占位符 2"/>
          <p:cNvSpPr>
            <a:spLocks noGrp="1" noChangeArrowheads="1"/>
          </p:cNvSpPr>
          <p:nvPr>
            <p:ph type="body" idx="4294967295"/>
          </p:nvPr>
        </p:nvSpPr>
        <p:spPr/>
        <p:txBody>
          <a:bodyPr/>
          <a:lstStyle/>
          <a:p>
            <a:pPr eaLnBrk="1" hangingPunct="1"/>
            <a:endParaRPr lang="zh-CN" altLang="en-US"/>
          </a:p>
        </p:txBody>
      </p:sp>
      <p:sp>
        <p:nvSpPr>
          <p:cNvPr id="1741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FB9A7704-82FB-47E4-91E2-A020ADB2FE33}"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37</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3881565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9444D6-76AF-40A4-BD5B-E86E2E02E798}" type="slidenum">
              <a:rPr lang="en-US" smtClean="0"/>
              <a:t>41</a:t>
            </a:fld>
            <a:endParaRPr lang="en-US"/>
          </a:p>
        </p:txBody>
      </p:sp>
    </p:spTree>
    <p:extLst>
      <p:ext uri="{BB962C8B-B14F-4D97-AF65-F5344CB8AC3E}">
        <p14:creationId xmlns:p14="http://schemas.microsoft.com/office/powerpoint/2010/main" val="1357047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印品黑体" panose="00000500000000000000"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印品黑体" panose="00000500000000000000" pitchFamily="2" charset="-122"/>
              <a:cs typeface="+mn-cs"/>
            </a:endParaRPr>
          </a:p>
        </p:txBody>
      </p:sp>
    </p:spTree>
    <p:extLst>
      <p:ext uri="{BB962C8B-B14F-4D97-AF65-F5344CB8AC3E}">
        <p14:creationId xmlns:p14="http://schemas.microsoft.com/office/powerpoint/2010/main" val="1963191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7676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1284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8654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04071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94027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997bf304f4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2" name="Google Shape;1612;g997bf304f4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53062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Tree>
    <p:extLst>
      <p:ext uri="{BB962C8B-B14F-4D97-AF65-F5344CB8AC3E}">
        <p14:creationId xmlns:p14="http://schemas.microsoft.com/office/powerpoint/2010/main" val="2852724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 Id="rId14" Type="http://schemas.openxmlformats.org/officeDocument/2006/relationships/image" Target="../media/image10.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4.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microsoft.com/office/2007/relationships/hdphoto" Target="../media/hdphoto2.wdp"/><Relationship Id="rId2" Type="http://schemas.openxmlformats.org/officeDocument/2006/relationships/image" Target="../media/image19.png"/><Relationship Id="rId16" Type="http://schemas.openxmlformats.org/officeDocument/2006/relationships/image" Target="../media/image33.png"/><Relationship Id="rId20" Type="http://schemas.openxmlformats.org/officeDocument/2006/relationships/image" Target="../media/image35.png"/><Relationship Id="rId1" Type="http://schemas.openxmlformats.org/officeDocument/2006/relationships/slideMaster" Target="../slideMasters/slideMaster4.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19" Type="http://schemas.microsoft.com/office/2007/relationships/hdphoto" Target="../media/hdphoto3.wdp"/><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22.pn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Master" Target="../slideMasters/slideMaster4.xml"/><Relationship Id="rId6" Type="http://schemas.openxmlformats.org/officeDocument/2006/relationships/image" Target="../media/image27.png"/><Relationship Id="rId11" Type="http://schemas.openxmlformats.org/officeDocument/2006/relationships/image" Target="../media/image21.png"/><Relationship Id="rId5" Type="http://schemas.openxmlformats.org/officeDocument/2006/relationships/image" Target="../media/image26.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2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2400"/>
            </a:lvl1pPr>
            <a:lvl2pPr marL="457155" indent="0" algn="ctr">
              <a:buNone/>
              <a:defRPr sz="2000"/>
            </a:lvl2pPr>
            <a:lvl3pPr marL="914309" indent="0" algn="ctr">
              <a:buNone/>
              <a:defRPr sz="19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53284490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32613716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275312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30"/>
            <a:ext cx="2628900" cy="5811839"/>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838203" y="365130"/>
            <a:ext cx="7734300" cy="5811839"/>
          </a:xfrm>
        </p:spPr>
        <p:txBody>
          <a:bodyPr vert="eaVert"/>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7579162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p:blipFill>
        <p:spPr>
          <a:xfrm>
            <a:off x="0" y="0"/>
            <a:ext cx="12192000" cy="6858000"/>
          </a:xfrm>
          <a:prstGeom prst="rect">
            <a:avLst/>
          </a:prstGeom>
        </p:spPr>
      </p:pic>
    </p:spTree>
    <p:extLst>
      <p:ext uri="{BB962C8B-B14F-4D97-AF65-F5344CB8AC3E}">
        <p14:creationId xmlns:p14="http://schemas.microsoft.com/office/powerpoint/2010/main" val="345961153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3082" y="91394"/>
            <a:ext cx="11954777"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8367" y="720000"/>
            <a:ext cx="102552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65" name="Google Shape;65;p2"/>
          <p:cNvGrpSpPr/>
          <p:nvPr/>
        </p:nvGrpSpPr>
        <p:grpSpPr>
          <a:xfrm>
            <a:off x="10501989" y="2958676"/>
            <a:ext cx="3183795"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 name="Google Shape;151;p2"/>
          <p:cNvSpPr txBox="1">
            <a:spLocks noGrp="1"/>
          </p:cNvSpPr>
          <p:nvPr>
            <p:ph type="subTitle" idx="1"/>
          </p:nvPr>
        </p:nvSpPr>
        <p:spPr>
          <a:xfrm>
            <a:off x="2846200" y="4876667"/>
            <a:ext cx="6499600" cy="570400"/>
          </a:xfrm>
          <a:prstGeom prst="rect">
            <a:avLst/>
          </a:prstGeom>
          <a:solidFill>
            <a:schemeClr val="accent3"/>
          </a:solidFill>
          <a:ln>
            <a:noFill/>
          </a:ln>
        </p:spPr>
        <p:txBody>
          <a:bodyPr spcFirstLastPara="1" wrap="square" lIns="91418" tIns="91418" rIns="91418" bIns="91418"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52" name="Google Shape;152;p2"/>
          <p:cNvSpPr txBox="1">
            <a:spLocks noGrp="1"/>
          </p:cNvSpPr>
          <p:nvPr>
            <p:ph type="ctrTitle"/>
          </p:nvPr>
        </p:nvSpPr>
        <p:spPr>
          <a:xfrm>
            <a:off x="3124000" y="1132733"/>
            <a:ext cx="5944000" cy="3744000"/>
          </a:xfrm>
          <a:prstGeom prst="rect">
            <a:avLst/>
          </a:prstGeom>
          <a:noFill/>
        </p:spPr>
        <p:txBody>
          <a:bodyPr spcFirstLastPara="1" wrap="square" lIns="91418" tIns="91418" rIns="91418" bIns="91418" anchor="ctr" anchorCtr="0">
            <a:noAutofit/>
          </a:bodyPr>
          <a:lstStyle>
            <a:lvl1pPr lvl="0" algn="ctr" rtl="0">
              <a:lnSpc>
                <a:spcPct val="90000"/>
              </a:lnSpc>
              <a:spcBef>
                <a:spcPts val="0"/>
              </a:spcBef>
              <a:spcAft>
                <a:spcPts val="0"/>
              </a:spcAft>
              <a:buClr>
                <a:srgbClr val="191919"/>
              </a:buClr>
              <a:buSzPts val="5200"/>
              <a:buNone/>
              <a:defRPr sz="12000" b="1">
                <a:latin typeface="Amatic SC"/>
                <a:ea typeface="Amatic SC"/>
                <a:cs typeface="Amatic SC"/>
                <a:sym typeface="Amatic SC"/>
              </a:defRPr>
            </a:lvl1pPr>
            <a:lvl2pPr lvl="1" algn="ctr" rtl="0">
              <a:spcBef>
                <a:spcPts val="0"/>
              </a:spcBef>
              <a:spcAft>
                <a:spcPts val="0"/>
              </a:spcAft>
              <a:buClr>
                <a:srgbClr val="191919"/>
              </a:buClr>
              <a:buSzPts val="5200"/>
              <a:buNone/>
              <a:defRPr sz="6900">
                <a:solidFill>
                  <a:srgbClr val="191919"/>
                </a:solidFill>
              </a:defRPr>
            </a:lvl2pPr>
            <a:lvl3pPr lvl="2" algn="ctr" rtl="0">
              <a:spcBef>
                <a:spcPts val="0"/>
              </a:spcBef>
              <a:spcAft>
                <a:spcPts val="0"/>
              </a:spcAft>
              <a:buClr>
                <a:srgbClr val="191919"/>
              </a:buClr>
              <a:buSzPts val="5200"/>
              <a:buNone/>
              <a:defRPr sz="6900">
                <a:solidFill>
                  <a:srgbClr val="191919"/>
                </a:solidFill>
              </a:defRPr>
            </a:lvl3pPr>
            <a:lvl4pPr lvl="3" algn="ctr" rtl="0">
              <a:spcBef>
                <a:spcPts val="0"/>
              </a:spcBef>
              <a:spcAft>
                <a:spcPts val="0"/>
              </a:spcAft>
              <a:buClr>
                <a:srgbClr val="191919"/>
              </a:buClr>
              <a:buSzPts val="5200"/>
              <a:buNone/>
              <a:defRPr sz="6900">
                <a:solidFill>
                  <a:srgbClr val="191919"/>
                </a:solidFill>
              </a:defRPr>
            </a:lvl4pPr>
            <a:lvl5pPr lvl="4" algn="ctr" rtl="0">
              <a:spcBef>
                <a:spcPts val="0"/>
              </a:spcBef>
              <a:spcAft>
                <a:spcPts val="0"/>
              </a:spcAft>
              <a:buClr>
                <a:srgbClr val="191919"/>
              </a:buClr>
              <a:buSzPts val="5200"/>
              <a:buNone/>
              <a:defRPr sz="6900">
                <a:solidFill>
                  <a:srgbClr val="191919"/>
                </a:solidFill>
              </a:defRPr>
            </a:lvl5pPr>
            <a:lvl6pPr lvl="5" algn="ctr" rtl="0">
              <a:spcBef>
                <a:spcPts val="0"/>
              </a:spcBef>
              <a:spcAft>
                <a:spcPts val="0"/>
              </a:spcAft>
              <a:buClr>
                <a:srgbClr val="191919"/>
              </a:buClr>
              <a:buSzPts val="5200"/>
              <a:buNone/>
              <a:defRPr sz="6900">
                <a:solidFill>
                  <a:srgbClr val="191919"/>
                </a:solidFill>
              </a:defRPr>
            </a:lvl6pPr>
            <a:lvl7pPr lvl="6" algn="ctr" rtl="0">
              <a:spcBef>
                <a:spcPts val="0"/>
              </a:spcBef>
              <a:spcAft>
                <a:spcPts val="0"/>
              </a:spcAft>
              <a:buClr>
                <a:srgbClr val="191919"/>
              </a:buClr>
              <a:buSzPts val="5200"/>
              <a:buNone/>
              <a:defRPr sz="6900">
                <a:solidFill>
                  <a:srgbClr val="191919"/>
                </a:solidFill>
              </a:defRPr>
            </a:lvl7pPr>
            <a:lvl8pPr lvl="7" algn="ctr" rtl="0">
              <a:spcBef>
                <a:spcPts val="0"/>
              </a:spcBef>
              <a:spcAft>
                <a:spcPts val="0"/>
              </a:spcAft>
              <a:buClr>
                <a:srgbClr val="191919"/>
              </a:buClr>
              <a:buSzPts val="5200"/>
              <a:buNone/>
              <a:defRPr sz="6900">
                <a:solidFill>
                  <a:srgbClr val="191919"/>
                </a:solidFill>
              </a:defRPr>
            </a:lvl8pPr>
            <a:lvl9pPr lvl="8" algn="ctr" rtl="0">
              <a:spcBef>
                <a:spcPts val="0"/>
              </a:spcBef>
              <a:spcAft>
                <a:spcPts val="0"/>
              </a:spcAft>
              <a:buClr>
                <a:srgbClr val="191919"/>
              </a:buClr>
              <a:buSzPts val="5200"/>
              <a:buNone/>
              <a:defRPr sz="6900">
                <a:solidFill>
                  <a:srgbClr val="191919"/>
                </a:solidFill>
              </a:defRPr>
            </a:lvl9pPr>
          </a:lstStyle>
          <a:p>
            <a:endParaRPr/>
          </a:p>
        </p:txBody>
      </p:sp>
    </p:spTree>
    <p:extLst>
      <p:ext uri="{BB962C8B-B14F-4D97-AF65-F5344CB8AC3E}">
        <p14:creationId xmlns:p14="http://schemas.microsoft.com/office/powerpoint/2010/main" val="972001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3"/>
        <p:cNvGrpSpPr/>
        <p:nvPr/>
      </p:nvGrpSpPr>
      <p:grpSpPr>
        <a:xfrm>
          <a:off x="0" y="0"/>
          <a:ext cx="0" cy="0"/>
          <a:chOff x="0" y="0"/>
          <a:chExt cx="0" cy="0"/>
        </a:xfrm>
      </p:grpSpPr>
      <p:sp>
        <p:nvSpPr>
          <p:cNvPr id="154" name="Google Shape;154;p3"/>
          <p:cNvSpPr/>
          <p:nvPr/>
        </p:nvSpPr>
        <p:spPr>
          <a:xfrm rot="-1800227">
            <a:off x="9627377"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5" name="Google Shape;155;p3"/>
          <p:cNvSpPr/>
          <p:nvPr/>
        </p:nvSpPr>
        <p:spPr>
          <a:xfrm rot="-5400000" flipH="1">
            <a:off x="7418403" y="6587930"/>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6" name="Google Shape;156;p3"/>
          <p:cNvSpPr/>
          <p:nvPr/>
        </p:nvSpPr>
        <p:spPr>
          <a:xfrm rot="5400000">
            <a:off x="8083479" y="655218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7" name="Google Shape;157;p3"/>
          <p:cNvSpPr/>
          <p:nvPr/>
        </p:nvSpPr>
        <p:spPr>
          <a:xfrm rot="-4499594">
            <a:off x="9071203" y="6587933"/>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158" name="Google Shape;158;p3"/>
          <p:cNvGrpSpPr/>
          <p:nvPr/>
        </p:nvGrpSpPr>
        <p:grpSpPr>
          <a:xfrm>
            <a:off x="163082" y="91394"/>
            <a:ext cx="11954777" cy="6721505"/>
            <a:chOff x="122308" y="68542"/>
            <a:chExt cx="8966083" cy="5041129"/>
          </a:xfrm>
        </p:grpSpPr>
        <p:grpSp>
          <p:nvGrpSpPr>
            <p:cNvPr id="159" name="Google Shape;159;p3"/>
            <p:cNvGrpSpPr/>
            <p:nvPr/>
          </p:nvGrpSpPr>
          <p:grpSpPr>
            <a:xfrm>
              <a:off x="122308" y="68542"/>
              <a:ext cx="8966083" cy="5041129"/>
              <a:chOff x="122308" y="68542"/>
              <a:chExt cx="8966083" cy="5041129"/>
            </a:xfrm>
          </p:grpSpPr>
          <p:grpSp>
            <p:nvGrpSpPr>
              <p:cNvPr id="160" name="Google Shape;160;p3"/>
              <p:cNvGrpSpPr/>
              <p:nvPr/>
            </p:nvGrpSpPr>
            <p:grpSpPr>
              <a:xfrm rot="10800000">
                <a:off x="7818592" y="988275"/>
                <a:ext cx="507013" cy="2359987"/>
                <a:chOff x="8524342" y="1674075"/>
                <a:chExt cx="507013" cy="2359987"/>
              </a:xfrm>
            </p:grpSpPr>
            <p:sp>
              <p:nvSpPr>
                <p:cNvPr id="161" name="Google Shape;161;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2" name="Google Shape;162;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3" name="Google Shape;163;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4" name="Google Shape;164;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5" name="Google Shape;165;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66" name="Google Shape;166;p3"/>
              <p:cNvGrpSpPr/>
              <p:nvPr/>
            </p:nvGrpSpPr>
            <p:grpSpPr>
              <a:xfrm>
                <a:off x="122308" y="68542"/>
                <a:ext cx="8966083" cy="5041129"/>
                <a:chOff x="122308" y="68542"/>
                <a:chExt cx="8966083" cy="5041129"/>
              </a:xfrm>
            </p:grpSpPr>
            <p:grpSp>
              <p:nvGrpSpPr>
                <p:cNvPr id="167" name="Google Shape;167;p3"/>
                <p:cNvGrpSpPr/>
                <p:nvPr/>
              </p:nvGrpSpPr>
              <p:grpSpPr>
                <a:xfrm>
                  <a:off x="122308" y="68542"/>
                  <a:ext cx="8966083" cy="5041129"/>
                  <a:chOff x="122308" y="68542"/>
                  <a:chExt cx="8966083" cy="5041129"/>
                </a:xfrm>
              </p:grpSpPr>
              <p:sp>
                <p:nvSpPr>
                  <p:cNvPr id="168" name="Google Shape;168;p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9" name="Google Shape;169;p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0" name="Google Shape;170;p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1" name="Google Shape;171;p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2" name="Google Shape;172;p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3" name="Google Shape;173;p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4" name="Google Shape;174;p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5" name="Google Shape;175;p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6" name="Google Shape;176;p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7" name="Google Shape;177;p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8" name="Google Shape;178;p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9" name="Google Shape;179;p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0" name="Google Shape;180;p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1" name="Google Shape;181;p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2" name="Google Shape;182;p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3" name="Google Shape;183;p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4" name="Google Shape;184;p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5" name="Google Shape;185;p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6" name="Google Shape;186;p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7" name="Google Shape;187;p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8" name="Google Shape;188;p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9" name="Google Shape;189;p3"/>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0" name="Google Shape;190;p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1" name="Google Shape;191;p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2" name="Google Shape;192;p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3" name="Google Shape;193;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4" name="Google Shape;194;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5" name="Google Shape;195;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6" name="Google Shape;196;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7" name="Google Shape;197;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8" name="Google Shape;198;p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 name="Google Shape;199;p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0" name="Google Shape;200;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 name="Google Shape;201;p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2" name="Google Shape;202;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3" name="Google Shape;203;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4" name="Google Shape;204;p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 name="Google Shape;205;p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 name="Google Shape;206;p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 name="Google Shape;207;p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 name="Google Shape;208;p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9" name="Google Shape;209;p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0" name="Google Shape;210;p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1" name="Google Shape;211;p3"/>
                  <p:cNvSpPr/>
                  <p:nvPr/>
                </p:nvSpPr>
                <p:spPr>
                  <a:xfrm rot="2700000">
                    <a:off x="75445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2" name="Google Shape;212;p3"/>
                  <p:cNvSpPr/>
                  <p:nvPr/>
                </p:nvSpPr>
                <p:spPr>
                  <a:xfrm rot="8999773">
                    <a:off x="78946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3" name="Google Shape;213;p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4" name="Google Shape;214;p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5" name="Google Shape;215;p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6" name="Google Shape;216;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7" name="Google Shape;217;p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18" name="Google Shape;218;p3"/>
                <p:cNvGrpSpPr/>
                <p:nvPr/>
              </p:nvGrpSpPr>
              <p:grpSpPr>
                <a:xfrm rot="10800000">
                  <a:off x="661073" y="1376836"/>
                  <a:ext cx="647001" cy="2151381"/>
                  <a:chOff x="122308" y="2608221"/>
                  <a:chExt cx="647001" cy="2151381"/>
                </a:xfrm>
              </p:grpSpPr>
              <p:sp>
                <p:nvSpPr>
                  <p:cNvPr id="219" name="Google Shape;219;p3"/>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0" name="Google Shape;220;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1" name="Google Shape;221;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22" name="Google Shape;222;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3" name="Google Shape;223;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4" name="Google Shape;224;p3"/>
                  <p:cNvSpPr/>
                  <p:nvPr/>
                </p:nvSpPr>
                <p:spPr>
                  <a:xfrm rot="8999773">
                    <a:off x="6549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225" name="Google Shape;225;p3"/>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7" name="Google Shape;227;p3"/>
          <p:cNvSpPr/>
          <p:nvPr/>
        </p:nvSpPr>
        <p:spPr>
          <a:xfrm>
            <a:off x="948567" y="720000"/>
            <a:ext cx="102948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28" name="Google Shape;228;p3"/>
          <p:cNvSpPr txBox="1">
            <a:spLocks noGrp="1"/>
          </p:cNvSpPr>
          <p:nvPr>
            <p:ph type="title"/>
          </p:nvPr>
        </p:nvSpPr>
        <p:spPr>
          <a:xfrm>
            <a:off x="2140433" y="2943584"/>
            <a:ext cx="7911200" cy="17776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3600"/>
              <a:buNone/>
              <a:defRPr sz="93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29" name="Google Shape;229;p3"/>
          <p:cNvSpPr txBox="1">
            <a:spLocks noGrp="1"/>
          </p:cNvSpPr>
          <p:nvPr>
            <p:ph type="title" idx="2" hasCustomPrompt="1"/>
          </p:nvPr>
        </p:nvSpPr>
        <p:spPr>
          <a:xfrm>
            <a:off x="5476584" y="1693767"/>
            <a:ext cx="1238800" cy="11224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6000"/>
              <a:buNone/>
              <a:defRPr sz="8000">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30" name="Google Shape;230;p3"/>
          <p:cNvSpPr txBox="1">
            <a:spLocks noGrp="1"/>
          </p:cNvSpPr>
          <p:nvPr>
            <p:ph type="subTitle" idx="1"/>
          </p:nvPr>
        </p:nvSpPr>
        <p:spPr>
          <a:xfrm>
            <a:off x="2140533" y="4721184"/>
            <a:ext cx="7911200" cy="570400"/>
          </a:xfrm>
          <a:prstGeom prst="rect">
            <a:avLst/>
          </a:prstGeom>
          <a:solidFill>
            <a:schemeClr val="accent3"/>
          </a:solidFill>
          <a:ln>
            <a:noFill/>
          </a:ln>
        </p:spPr>
        <p:txBody>
          <a:bodyPr spcFirstLastPara="1" wrap="square" lIns="91418" tIns="91418" rIns="91418" bIns="91418"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34599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1"/>
        <p:cNvGrpSpPr/>
        <p:nvPr/>
      </p:nvGrpSpPr>
      <p:grpSpPr>
        <a:xfrm>
          <a:off x="0" y="0"/>
          <a:ext cx="0" cy="0"/>
          <a:chOff x="0" y="0"/>
          <a:chExt cx="0" cy="0"/>
        </a:xfrm>
      </p:grpSpPr>
      <p:sp>
        <p:nvSpPr>
          <p:cNvPr id="232" name="Google Shape;232;p4"/>
          <p:cNvSpPr/>
          <p:nvPr/>
        </p:nvSpPr>
        <p:spPr>
          <a:xfrm rot="-1800227">
            <a:off x="9627377"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215203" y="6587930"/>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83479" y="655218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27896" y="6381932"/>
            <a:ext cx="148249"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71203" y="6587933"/>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428" y="91394"/>
            <a:ext cx="12036429"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5200" y="413467"/>
            <a:ext cx="11361600" cy="60312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90" name="Google Shape;290;p4"/>
          <p:cNvSpPr txBox="1">
            <a:spLocks noGrp="1"/>
          </p:cNvSpPr>
          <p:nvPr>
            <p:ph type="body" idx="1"/>
          </p:nvPr>
        </p:nvSpPr>
        <p:spPr>
          <a:xfrm>
            <a:off x="960000" y="1536633"/>
            <a:ext cx="10272000" cy="4555200"/>
          </a:xfrm>
          <a:prstGeom prst="rect">
            <a:avLst/>
          </a:prstGeom>
        </p:spPr>
        <p:txBody>
          <a:bodyPr spcFirstLastPara="1" wrap="square" lIns="91418" tIns="91418" rIns="91418" bIns="91418" anchor="t" anchorCtr="0">
            <a:noAutofit/>
          </a:bodyPr>
          <a:lstStyle>
            <a:lvl1pPr marL="609539" lvl="0" indent="-423291" rtl="0">
              <a:lnSpc>
                <a:spcPct val="100000"/>
              </a:lnSpc>
              <a:spcBef>
                <a:spcPts val="0"/>
              </a:spcBef>
              <a:spcAft>
                <a:spcPts val="0"/>
              </a:spcAft>
              <a:buClr>
                <a:srgbClr val="434343"/>
              </a:buClr>
              <a:buSzPts val="1400"/>
              <a:buAutoNum type="arabicPeriod"/>
              <a:defRPr sz="1600">
                <a:solidFill>
                  <a:srgbClr val="434343"/>
                </a:solidFill>
              </a:defRPr>
            </a:lvl1pPr>
            <a:lvl2pPr marL="1219080" lvl="1" indent="-423291" rtl="0">
              <a:lnSpc>
                <a:spcPct val="115000"/>
              </a:lnSpc>
              <a:spcBef>
                <a:spcPts val="0"/>
              </a:spcBef>
              <a:spcAft>
                <a:spcPts val="0"/>
              </a:spcAft>
              <a:buClr>
                <a:srgbClr val="434343"/>
              </a:buClr>
              <a:buSzPts val="1400"/>
              <a:buAutoNum type="alphaLcPeriod"/>
              <a:defRPr>
                <a:solidFill>
                  <a:srgbClr val="434343"/>
                </a:solidFill>
              </a:defRPr>
            </a:lvl2pPr>
            <a:lvl3pPr marL="1828618" lvl="2" indent="-423291" rtl="0">
              <a:lnSpc>
                <a:spcPct val="115000"/>
              </a:lnSpc>
              <a:spcBef>
                <a:spcPts val="0"/>
              </a:spcBef>
              <a:spcAft>
                <a:spcPts val="0"/>
              </a:spcAft>
              <a:buClr>
                <a:srgbClr val="434343"/>
              </a:buClr>
              <a:buSzPts val="1400"/>
              <a:buAutoNum type="romanLcPeriod"/>
              <a:defRPr>
                <a:solidFill>
                  <a:srgbClr val="434343"/>
                </a:solidFill>
              </a:defRPr>
            </a:lvl3pPr>
            <a:lvl4pPr marL="2438158" lvl="3" indent="-423291" rtl="0">
              <a:lnSpc>
                <a:spcPct val="115000"/>
              </a:lnSpc>
              <a:spcBef>
                <a:spcPts val="0"/>
              </a:spcBef>
              <a:spcAft>
                <a:spcPts val="0"/>
              </a:spcAft>
              <a:buClr>
                <a:srgbClr val="434343"/>
              </a:buClr>
              <a:buSzPts val="1400"/>
              <a:buAutoNum type="arabicPeriod"/>
              <a:defRPr>
                <a:solidFill>
                  <a:srgbClr val="434343"/>
                </a:solidFill>
              </a:defRPr>
            </a:lvl4pPr>
            <a:lvl5pPr marL="3047696" lvl="4" indent="-423291" rtl="0">
              <a:lnSpc>
                <a:spcPct val="115000"/>
              </a:lnSpc>
              <a:spcBef>
                <a:spcPts val="0"/>
              </a:spcBef>
              <a:spcAft>
                <a:spcPts val="0"/>
              </a:spcAft>
              <a:buClr>
                <a:srgbClr val="434343"/>
              </a:buClr>
              <a:buSzPts val="1400"/>
              <a:buAutoNum type="alphaLcPeriod"/>
              <a:defRPr>
                <a:solidFill>
                  <a:srgbClr val="434343"/>
                </a:solidFill>
              </a:defRPr>
            </a:lvl5pPr>
            <a:lvl6pPr marL="3657235" lvl="5" indent="-423291" rtl="0">
              <a:lnSpc>
                <a:spcPct val="115000"/>
              </a:lnSpc>
              <a:spcBef>
                <a:spcPts val="0"/>
              </a:spcBef>
              <a:spcAft>
                <a:spcPts val="0"/>
              </a:spcAft>
              <a:buClr>
                <a:srgbClr val="434343"/>
              </a:buClr>
              <a:buSzPts val="1400"/>
              <a:buAutoNum type="romanLcPeriod"/>
              <a:defRPr>
                <a:solidFill>
                  <a:srgbClr val="434343"/>
                </a:solidFill>
              </a:defRPr>
            </a:lvl6pPr>
            <a:lvl7pPr marL="4266773" lvl="6" indent="-423291" rtl="0">
              <a:lnSpc>
                <a:spcPct val="115000"/>
              </a:lnSpc>
              <a:spcBef>
                <a:spcPts val="0"/>
              </a:spcBef>
              <a:spcAft>
                <a:spcPts val="0"/>
              </a:spcAft>
              <a:buClr>
                <a:srgbClr val="434343"/>
              </a:buClr>
              <a:buSzPts val="1400"/>
              <a:buAutoNum type="arabicPeriod"/>
              <a:defRPr>
                <a:solidFill>
                  <a:srgbClr val="434343"/>
                </a:solidFill>
              </a:defRPr>
            </a:lvl7pPr>
            <a:lvl8pPr marL="4876313" lvl="7" indent="-423291" rtl="0">
              <a:lnSpc>
                <a:spcPct val="115000"/>
              </a:lnSpc>
              <a:spcBef>
                <a:spcPts val="0"/>
              </a:spcBef>
              <a:spcAft>
                <a:spcPts val="0"/>
              </a:spcAft>
              <a:buClr>
                <a:srgbClr val="434343"/>
              </a:buClr>
              <a:buSzPts val="1400"/>
              <a:buAutoNum type="alphaLcPeriod"/>
              <a:defRPr>
                <a:solidFill>
                  <a:srgbClr val="434343"/>
                </a:solidFill>
              </a:defRPr>
            </a:lvl8pPr>
            <a:lvl9pPr marL="5485854" lvl="8" indent="-423291"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60000" y="720000"/>
            <a:ext cx="5113200" cy="816800"/>
          </a:xfrm>
          <a:prstGeom prst="rect">
            <a:avLst/>
          </a:prstGeom>
        </p:spPr>
        <p:txBody>
          <a:bodyPr spcFirstLastPara="1" wrap="square" lIns="91418" tIns="91418" rIns="91418" bIns="91418"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01168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4"/>
        <p:cNvGrpSpPr/>
        <p:nvPr/>
      </p:nvGrpSpPr>
      <p:grpSpPr>
        <a:xfrm>
          <a:off x="0" y="0"/>
          <a:ext cx="0" cy="0"/>
          <a:chOff x="0" y="0"/>
          <a:chExt cx="0" cy="0"/>
        </a:xfrm>
      </p:grpSpPr>
      <p:sp>
        <p:nvSpPr>
          <p:cNvPr id="355" name="Google Shape;355;p6"/>
          <p:cNvSpPr/>
          <p:nvPr/>
        </p:nvSpPr>
        <p:spPr>
          <a:xfrm>
            <a:off x="968367" y="720000"/>
            <a:ext cx="102552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356" name="Google Shape;356;p6"/>
          <p:cNvGrpSpPr/>
          <p:nvPr/>
        </p:nvGrpSpPr>
        <p:grpSpPr>
          <a:xfrm>
            <a:off x="163082" y="91394"/>
            <a:ext cx="11954777" cy="6721505"/>
            <a:chOff x="122308" y="68542"/>
            <a:chExt cx="8966083" cy="5041129"/>
          </a:xfrm>
        </p:grpSpPr>
        <p:sp>
          <p:nvSpPr>
            <p:cNvPr id="357" name="Google Shape;357;p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58" name="Google Shape;358;p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59" name="Google Shape;359;p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60" name="Google Shape;360;p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1" name="Google Shape;361;p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2" name="Google Shape;362;p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3" name="Google Shape;363;p6"/>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65" name="Google Shape;365;p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66" name="Google Shape;366;p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67" name="Google Shape;367;p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8" name="Google Shape;368;p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9" name="Google Shape;369;p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1" name="Google Shape;371;p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2" name="Google Shape;372;p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73" name="Google Shape;373;p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74" name="Google Shape;374;p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5" name="Google Shape;375;p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6" name="Google Shape;376;p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77" name="Google Shape;377;p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78" name="Google Shape;378;p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9" name="Google Shape;379;p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80" name="Google Shape;380;p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1" name="Google Shape;381;p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2" name="Google Shape;382;p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3" name="Google Shape;383;p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4" name="Google Shape;384;p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85" name="Google Shape;385;p6"/>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6" name="Google Shape;386;p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7" name="Google Shape;387;p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8" name="Google Shape;388;p6"/>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89" name="Google Shape;389;p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0" name="Google Shape;390;p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91" name="Google Shape;391;p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92" name="Google Shape;392;p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3" name="Google Shape;393;p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4" name="Google Shape;394;p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95" name="Google Shape;395;p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96" name="Google Shape;396;p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7" name="Google Shape;397;p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98" name="Google Shape;398;p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99" name="Google Shape;399;p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0" name="Google Shape;400;p6"/>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01" name="Google Shape;401;p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2" name="Google Shape;402;p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3" name="Google Shape;403;p6"/>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04" name="Google Shape;404;p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5" name="Google Shape;405;p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6" name="Google Shape;406;p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07" name="Google Shape;407;p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08" name="Google Shape;408;p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09" name="Google Shape;409;p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410" name="Google Shape;410;p6"/>
          <p:cNvSpPr txBox="1">
            <a:spLocks noGrp="1"/>
          </p:cNvSpPr>
          <p:nvPr>
            <p:ph type="title"/>
          </p:nvPr>
        </p:nvSpPr>
        <p:spPr>
          <a:xfrm>
            <a:off x="3539433" y="720000"/>
            <a:ext cx="5113200" cy="816800"/>
          </a:xfrm>
          <a:prstGeom prst="rect">
            <a:avLst/>
          </a:prstGeom>
        </p:spPr>
        <p:txBody>
          <a:bodyPr spcFirstLastPara="1" wrap="square" lIns="91418" tIns="91418" rIns="91418" bIns="91418"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559871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1"/>
        <p:cNvGrpSpPr/>
        <p:nvPr/>
      </p:nvGrpSpPr>
      <p:grpSpPr>
        <a:xfrm>
          <a:off x="0" y="0"/>
          <a:ext cx="0" cy="0"/>
          <a:chOff x="0" y="0"/>
          <a:chExt cx="0" cy="0"/>
        </a:xfrm>
      </p:grpSpPr>
      <p:grpSp>
        <p:nvGrpSpPr>
          <p:cNvPr id="412" name="Google Shape;412;p7"/>
          <p:cNvGrpSpPr/>
          <p:nvPr/>
        </p:nvGrpSpPr>
        <p:grpSpPr>
          <a:xfrm>
            <a:off x="163082" y="147204"/>
            <a:ext cx="11954777"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1" name="Google Shape;481;p7"/>
          <p:cNvSpPr/>
          <p:nvPr/>
        </p:nvSpPr>
        <p:spPr>
          <a:xfrm>
            <a:off x="968367" y="720000"/>
            <a:ext cx="63460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482" name="Google Shape;482;p7"/>
          <p:cNvGrpSpPr/>
          <p:nvPr/>
        </p:nvGrpSpPr>
        <p:grpSpPr>
          <a:xfrm>
            <a:off x="8829705" y="960928"/>
            <a:ext cx="1848307"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8" name="Google Shape;528;p7"/>
          <p:cNvSpPr/>
          <p:nvPr/>
        </p:nvSpPr>
        <p:spPr>
          <a:xfrm>
            <a:off x="11232005" y="2119592"/>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8763771" y="5721665"/>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530" name="Google Shape;530;p7"/>
          <p:cNvSpPr txBox="1">
            <a:spLocks noGrp="1"/>
          </p:cNvSpPr>
          <p:nvPr>
            <p:ph type="title"/>
          </p:nvPr>
        </p:nvSpPr>
        <p:spPr>
          <a:xfrm>
            <a:off x="1627167" y="1302784"/>
            <a:ext cx="5028400" cy="816800"/>
          </a:xfrm>
          <a:prstGeom prst="rect">
            <a:avLst/>
          </a:prstGeom>
        </p:spPr>
        <p:txBody>
          <a:bodyPr spcFirstLastPara="1" wrap="square" lIns="91418" tIns="91418" rIns="91418" bIns="91418"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7167" y="2119584"/>
            <a:ext cx="5028400" cy="3435600"/>
          </a:xfrm>
          <a:prstGeom prst="rect">
            <a:avLst/>
          </a:prstGeom>
        </p:spPr>
        <p:txBody>
          <a:bodyPr spcFirstLastPara="1" wrap="square" lIns="91418" tIns="91418" rIns="91418" bIns="91418" anchor="ctr" anchorCtr="0">
            <a:noAutofit/>
          </a:bodyPr>
          <a:lstStyle>
            <a:lvl1pPr marL="609539" lvl="0" indent="-406361" rtl="0">
              <a:lnSpc>
                <a:spcPct val="100000"/>
              </a:lnSpc>
              <a:spcBef>
                <a:spcPts val="0"/>
              </a:spcBef>
              <a:spcAft>
                <a:spcPts val="0"/>
              </a:spcAft>
              <a:buClr>
                <a:srgbClr val="434343"/>
              </a:buClr>
              <a:buSzPts val="1200"/>
              <a:buChar char="●"/>
              <a:defRPr sz="1900">
                <a:solidFill>
                  <a:srgbClr val="434343"/>
                </a:solidFill>
              </a:defRPr>
            </a:lvl1pPr>
            <a:lvl2pPr marL="1219080" lvl="1" indent="-423291" rtl="0">
              <a:lnSpc>
                <a:spcPct val="115000"/>
              </a:lnSpc>
              <a:spcBef>
                <a:spcPts val="0"/>
              </a:spcBef>
              <a:spcAft>
                <a:spcPts val="0"/>
              </a:spcAft>
              <a:buClr>
                <a:srgbClr val="434343"/>
              </a:buClr>
              <a:buSzPts val="1400"/>
              <a:buChar char="○"/>
              <a:defRPr>
                <a:solidFill>
                  <a:srgbClr val="434343"/>
                </a:solidFill>
              </a:defRPr>
            </a:lvl2pPr>
            <a:lvl3pPr marL="1828618" lvl="2" indent="-423291" rtl="0">
              <a:lnSpc>
                <a:spcPct val="115000"/>
              </a:lnSpc>
              <a:spcBef>
                <a:spcPts val="0"/>
              </a:spcBef>
              <a:spcAft>
                <a:spcPts val="0"/>
              </a:spcAft>
              <a:buClr>
                <a:srgbClr val="434343"/>
              </a:buClr>
              <a:buSzPts val="1400"/>
              <a:buChar char="■"/>
              <a:defRPr>
                <a:solidFill>
                  <a:srgbClr val="434343"/>
                </a:solidFill>
              </a:defRPr>
            </a:lvl3pPr>
            <a:lvl4pPr marL="2438158" lvl="3" indent="-423291" rtl="0">
              <a:lnSpc>
                <a:spcPct val="115000"/>
              </a:lnSpc>
              <a:spcBef>
                <a:spcPts val="0"/>
              </a:spcBef>
              <a:spcAft>
                <a:spcPts val="0"/>
              </a:spcAft>
              <a:buClr>
                <a:srgbClr val="434343"/>
              </a:buClr>
              <a:buSzPts val="1400"/>
              <a:buChar char="●"/>
              <a:defRPr>
                <a:solidFill>
                  <a:srgbClr val="434343"/>
                </a:solidFill>
              </a:defRPr>
            </a:lvl4pPr>
            <a:lvl5pPr marL="3047696" lvl="4" indent="-423291" rtl="0">
              <a:lnSpc>
                <a:spcPct val="115000"/>
              </a:lnSpc>
              <a:spcBef>
                <a:spcPts val="0"/>
              </a:spcBef>
              <a:spcAft>
                <a:spcPts val="0"/>
              </a:spcAft>
              <a:buClr>
                <a:srgbClr val="434343"/>
              </a:buClr>
              <a:buSzPts val="1400"/>
              <a:buChar char="○"/>
              <a:defRPr>
                <a:solidFill>
                  <a:srgbClr val="434343"/>
                </a:solidFill>
              </a:defRPr>
            </a:lvl5pPr>
            <a:lvl6pPr marL="3657235" lvl="5" indent="-423291" rtl="0">
              <a:lnSpc>
                <a:spcPct val="115000"/>
              </a:lnSpc>
              <a:spcBef>
                <a:spcPts val="0"/>
              </a:spcBef>
              <a:spcAft>
                <a:spcPts val="0"/>
              </a:spcAft>
              <a:buClr>
                <a:srgbClr val="434343"/>
              </a:buClr>
              <a:buSzPts val="1400"/>
              <a:buChar char="■"/>
              <a:defRPr>
                <a:solidFill>
                  <a:srgbClr val="434343"/>
                </a:solidFill>
              </a:defRPr>
            </a:lvl6pPr>
            <a:lvl7pPr marL="4266773" lvl="6" indent="-423291" rtl="0">
              <a:lnSpc>
                <a:spcPct val="115000"/>
              </a:lnSpc>
              <a:spcBef>
                <a:spcPts val="0"/>
              </a:spcBef>
              <a:spcAft>
                <a:spcPts val="0"/>
              </a:spcAft>
              <a:buClr>
                <a:srgbClr val="434343"/>
              </a:buClr>
              <a:buSzPts val="1400"/>
              <a:buChar char="●"/>
              <a:defRPr>
                <a:solidFill>
                  <a:srgbClr val="434343"/>
                </a:solidFill>
              </a:defRPr>
            </a:lvl7pPr>
            <a:lvl8pPr marL="4876313" lvl="7" indent="-423291" rtl="0">
              <a:lnSpc>
                <a:spcPct val="115000"/>
              </a:lnSpc>
              <a:spcBef>
                <a:spcPts val="0"/>
              </a:spcBef>
              <a:spcAft>
                <a:spcPts val="0"/>
              </a:spcAft>
              <a:buClr>
                <a:srgbClr val="434343"/>
              </a:buClr>
              <a:buSzPts val="1400"/>
              <a:buChar char="○"/>
              <a:defRPr>
                <a:solidFill>
                  <a:srgbClr val="434343"/>
                </a:solidFill>
              </a:defRPr>
            </a:lvl8pPr>
            <a:lvl9pPr marL="5485854" lvl="8" indent="-423291"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3282583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32"/>
        <p:cNvGrpSpPr/>
        <p:nvPr/>
      </p:nvGrpSpPr>
      <p:grpSpPr>
        <a:xfrm>
          <a:off x="0" y="0"/>
          <a:ext cx="0" cy="0"/>
          <a:chOff x="0" y="0"/>
          <a:chExt cx="0" cy="0"/>
        </a:xfrm>
      </p:grpSpPr>
      <p:grpSp>
        <p:nvGrpSpPr>
          <p:cNvPr id="533" name="Google Shape;533;p8"/>
          <p:cNvGrpSpPr/>
          <p:nvPr/>
        </p:nvGrpSpPr>
        <p:grpSpPr>
          <a:xfrm>
            <a:off x="163077" y="91392"/>
            <a:ext cx="11878731" cy="6633533"/>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961400" y="738567"/>
            <a:ext cx="10268800" cy="53808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685" name="Google Shape;685;p8"/>
          <p:cNvSpPr txBox="1">
            <a:spLocks noGrp="1"/>
          </p:cNvSpPr>
          <p:nvPr>
            <p:ph type="title"/>
          </p:nvPr>
        </p:nvSpPr>
        <p:spPr>
          <a:xfrm>
            <a:off x="3352167" y="1742800"/>
            <a:ext cx="5487600" cy="33724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6000"/>
              <a:buNone/>
              <a:defRPr sz="12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endParaRPr/>
          </a:p>
        </p:txBody>
      </p:sp>
    </p:spTree>
    <p:extLst>
      <p:ext uri="{BB962C8B-B14F-4D97-AF65-F5344CB8AC3E}">
        <p14:creationId xmlns:p14="http://schemas.microsoft.com/office/powerpoint/2010/main" val="3226938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86"/>
        <p:cNvGrpSpPr/>
        <p:nvPr/>
      </p:nvGrpSpPr>
      <p:grpSpPr>
        <a:xfrm>
          <a:off x="0" y="0"/>
          <a:ext cx="0" cy="0"/>
          <a:chOff x="0" y="0"/>
          <a:chExt cx="0" cy="0"/>
        </a:xfrm>
      </p:grpSpPr>
      <p:grpSp>
        <p:nvGrpSpPr>
          <p:cNvPr id="687" name="Google Shape;687;p9"/>
          <p:cNvGrpSpPr/>
          <p:nvPr/>
        </p:nvGrpSpPr>
        <p:grpSpPr>
          <a:xfrm rot="10800000">
            <a:off x="163082" y="91394"/>
            <a:ext cx="11954777" cy="6721505"/>
            <a:chOff x="122308" y="68542"/>
            <a:chExt cx="8966083" cy="5041129"/>
          </a:xfrm>
        </p:grpSpPr>
        <p:grpSp>
          <p:nvGrpSpPr>
            <p:cNvPr id="688" name="Google Shape;688;p9"/>
            <p:cNvGrpSpPr/>
            <p:nvPr/>
          </p:nvGrpSpPr>
          <p:grpSpPr>
            <a:xfrm>
              <a:off x="122308" y="68542"/>
              <a:ext cx="8966083" cy="5041129"/>
              <a:chOff x="122308" y="68542"/>
              <a:chExt cx="8966083" cy="5041129"/>
            </a:xfrm>
          </p:grpSpPr>
          <p:grpSp>
            <p:nvGrpSpPr>
              <p:cNvPr id="689" name="Google Shape;689;p9"/>
              <p:cNvGrpSpPr/>
              <p:nvPr/>
            </p:nvGrpSpPr>
            <p:grpSpPr>
              <a:xfrm rot="10800000">
                <a:off x="7894792" y="398400"/>
                <a:ext cx="888013" cy="1790004"/>
                <a:chOff x="8067142" y="2833934"/>
                <a:chExt cx="888013" cy="1790004"/>
              </a:xfrm>
            </p:grpSpPr>
            <p:sp>
              <p:nvSpPr>
                <p:cNvPr id="690" name="Google Shape;690;p9"/>
                <p:cNvSpPr/>
                <p:nvPr/>
              </p:nvSpPr>
              <p:spPr>
                <a:xfrm rot="2700000">
                  <a:off x="80647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691" name="Google Shape;691;p9"/>
                <p:cNvSpPr/>
                <p:nvPr/>
              </p:nvSpPr>
              <p:spPr>
                <a:xfrm rot="-5400000">
                  <a:off x="8878228" y="45470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692" name="Google Shape;692;p9"/>
              <p:cNvGrpSpPr/>
              <p:nvPr/>
            </p:nvGrpSpPr>
            <p:grpSpPr>
              <a:xfrm>
                <a:off x="122308" y="68542"/>
                <a:ext cx="8966083" cy="5041129"/>
                <a:chOff x="122308" y="68542"/>
                <a:chExt cx="8966083" cy="5041129"/>
              </a:xfrm>
            </p:grpSpPr>
            <p:grpSp>
              <p:nvGrpSpPr>
                <p:cNvPr id="693" name="Google Shape;693;p9"/>
                <p:cNvGrpSpPr/>
                <p:nvPr/>
              </p:nvGrpSpPr>
              <p:grpSpPr>
                <a:xfrm>
                  <a:off x="122308" y="68542"/>
                  <a:ext cx="8966083" cy="5041129"/>
                  <a:chOff x="122308" y="68542"/>
                  <a:chExt cx="8966083" cy="5041129"/>
                </a:xfrm>
              </p:grpSpPr>
              <p:sp>
                <p:nvSpPr>
                  <p:cNvPr id="694" name="Google Shape;694;p9"/>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95" name="Google Shape;695;p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696" name="Google Shape;696;p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97" name="Google Shape;697;p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698" name="Google Shape;698;p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99" name="Google Shape;699;p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00" name="Google Shape;700;p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1" name="Google Shape;701;p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02" name="Google Shape;702;p9"/>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3" name="Google Shape;703;p9"/>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4" name="Google Shape;704;p9"/>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05" name="Google Shape;705;p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06" name="Google Shape;706;p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7" name="Google Shape;707;p9"/>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8" name="Google Shape;708;p9"/>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9" name="Google Shape;709;p9"/>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0" name="Google Shape;710;p9"/>
                  <p:cNvSpPr/>
                  <p:nvPr/>
                </p:nvSpPr>
                <p:spPr>
                  <a:xfrm rot="-5400000">
                    <a:off x="21010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11" name="Google Shape;711;p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2" name="Google Shape;712;p9"/>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13" name="Google Shape;713;p9"/>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14" name="Google Shape;714;p9"/>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15" name="Google Shape;715;p9"/>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6" name="Google Shape;716;p9"/>
                  <p:cNvSpPr/>
                  <p:nvPr/>
                </p:nvSpPr>
                <p:spPr>
                  <a:xfrm rot="8100000" flipH="1">
                    <a:off x="86083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17" name="Google Shape;717;p9"/>
                  <p:cNvSpPr/>
                  <p:nvPr/>
                </p:nvSpPr>
                <p:spPr>
                  <a:xfrm rot="-10594826" flipH="1">
                    <a:off x="89022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8" name="Google Shape;718;p9"/>
                  <p:cNvSpPr/>
                  <p:nvPr/>
                </p:nvSpPr>
                <p:spPr>
                  <a:xfrm>
                    <a:off x="8631314" y="9723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19" name="Google Shape;719;p9"/>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720" name="Google Shape;720;p9"/>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1" name="Google Shape;721;p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22" name="Google Shape;722;p9"/>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3" name="Google Shape;723;p9"/>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24" name="Google Shape;724;p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5" name="Google Shape;725;p9"/>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6" name="Google Shape;726;p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27" name="Google Shape;727;p9"/>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8" name="Google Shape;728;p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29" name="Google Shape;729;p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30" name="Google Shape;730;p9"/>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1" name="Google Shape;731;p9"/>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2" name="Google Shape;732;p9"/>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33" name="Google Shape;733;p9"/>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34" name="Google Shape;734;p9"/>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35" name="Google Shape;735;p9"/>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6" name="Google Shape;736;p9"/>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37" name="Google Shape;737;p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38" name="Google Shape;738;p9"/>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9" name="Google Shape;739;p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40" name="Google Shape;740;p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41" name="Google Shape;741;p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2" name="Google Shape;742;p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43" name="Google Shape;743;p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44" name="Google Shape;744;p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745" name="Google Shape;745;p9"/>
                <p:cNvGrpSpPr/>
                <p:nvPr/>
              </p:nvGrpSpPr>
              <p:grpSpPr>
                <a:xfrm rot="10800000">
                  <a:off x="584873" y="1376836"/>
                  <a:ext cx="6376847" cy="3550539"/>
                  <a:chOff x="-5531338" y="1209062"/>
                  <a:chExt cx="6376847" cy="3550539"/>
                </a:xfrm>
              </p:grpSpPr>
              <p:sp>
                <p:nvSpPr>
                  <p:cNvPr id="746" name="Google Shape;746;p9"/>
                  <p:cNvSpPr/>
                  <p:nvPr/>
                </p:nvSpPr>
                <p:spPr>
                  <a:xfrm rot="2700000">
                    <a:off x="-442209" y="1422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7" name="Google Shape;747;p9"/>
                  <p:cNvSpPr/>
                  <p:nvPr/>
                </p:nvSpPr>
                <p:spPr>
                  <a:xfrm rot="-7200227">
                    <a:off x="253029" y="138657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48" name="Google Shape;748;p9"/>
                  <p:cNvSpPr/>
                  <p:nvPr/>
                </p:nvSpPr>
                <p:spPr>
                  <a:xfrm rot="8100000">
                    <a:off x="-4955417" y="129195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49" name="Google Shape;749;p9"/>
                  <p:cNvSpPr/>
                  <p:nvPr/>
                </p:nvSpPr>
                <p:spPr>
                  <a:xfrm rot="8100000">
                    <a:off x="-5533766" y="124285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50" name="Google Shape;750;p9"/>
                  <p:cNvSpPr/>
                  <p:nvPr/>
                </p:nvSpPr>
                <p:spPr>
                  <a:xfrm rot="6300406">
                    <a:off x="6644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51" name="Google Shape;751;p9"/>
                  <p:cNvSpPr/>
                  <p:nvPr/>
                </p:nvSpPr>
                <p:spPr>
                  <a:xfrm rot="8999773">
                    <a:off x="7311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752" name="Google Shape;752;p9"/>
            <p:cNvSpPr/>
            <p:nvPr/>
          </p:nvSpPr>
          <p:spPr>
            <a:xfrm rot="-2059813">
              <a:off x="385089" y="4201469"/>
              <a:ext cx="193630" cy="183896"/>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9"/>
            <p:cNvSpPr/>
            <p:nvPr/>
          </p:nvSpPr>
          <p:spPr>
            <a:xfrm rot="1827662">
              <a:off x="8404975" y="337459"/>
              <a:ext cx="193509" cy="183835"/>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4" name="Google Shape;754;p9"/>
          <p:cNvSpPr/>
          <p:nvPr/>
        </p:nvSpPr>
        <p:spPr>
          <a:xfrm>
            <a:off x="968367" y="720000"/>
            <a:ext cx="102552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755" name="Google Shape;755;p9"/>
          <p:cNvSpPr txBox="1">
            <a:spLocks noGrp="1"/>
          </p:cNvSpPr>
          <p:nvPr>
            <p:ph type="title"/>
          </p:nvPr>
        </p:nvSpPr>
        <p:spPr>
          <a:xfrm>
            <a:off x="3189200" y="1800333"/>
            <a:ext cx="5813600" cy="14880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3600"/>
              <a:buNone/>
              <a:defRPr sz="93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56" name="Google Shape;756;p9"/>
          <p:cNvSpPr txBox="1">
            <a:spLocks noGrp="1"/>
          </p:cNvSpPr>
          <p:nvPr>
            <p:ph type="subTitle" idx="1"/>
          </p:nvPr>
        </p:nvSpPr>
        <p:spPr>
          <a:xfrm>
            <a:off x="3189233" y="3436067"/>
            <a:ext cx="5813600" cy="1621600"/>
          </a:xfrm>
          <a:prstGeom prst="rect">
            <a:avLst/>
          </a:prstGeom>
          <a:noFill/>
          <a:ln>
            <a:noFill/>
          </a:ln>
        </p:spPr>
        <p:txBody>
          <a:bodyPr spcFirstLastPara="1" wrap="square" lIns="91418" tIns="91418" rIns="91418" bIns="91418"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953049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67423433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63082" y="91394"/>
            <a:ext cx="11954777" cy="6721505"/>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968367" y="720000"/>
            <a:ext cx="102552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830" name="Google Shape;830;p11"/>
          <p:cNvSpPr/>
          <p:nvPr/>
        </p:nvSpPr>
        <p:spPr>
          <a:xfrm rot="2700000">
            <a:off x="11159355" y="1994839"/>
            <a:ext cx="149268" cy="52672"/>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712000" y="1699467"/>
            <a:ext cx="8768000" cy="24248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9600"/>
              <a:buNone/>
              <a:defRPr sz="187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832" name="Google Shape;832;p11"/>
          <p:cNvSpPr txBox="1">
            <a:spLocks noGrp="1"/>
          </p:cNvSpPr>
          <p:nvPr>
            <p:ph type="subTitle" idx="1"/>
          </p:nvPr>
        </p:nvSpPr>
        <p:spPr>
          <a:xfrm>
            <a:off x="2115267" y="4479317"/>
            <a:ext cx="7961600" cy="679200"/>
          </a:xfrm>
          <a:prstGeom prst="rect">
            <a:avLst/>
          </a:prstGeom>
          <a:solidFill>
            <a:schemeClr val="accent3"/>
          </a:solidFill>
          <a:ln>
            <a:noFill/>
          </a:ln>
        </p:spPr>
        <p:txBody>
          <a:bodyPr spcFirstLastPara="1" wrap="square" lIns="91418" tIns="91418" rIns="91418" bIns="91418" anchor="ctr" anchorCtr="0">
            <a:noAutofit/>
          </a:bodyPr>
          <a:lstStyle>
            <a:lvl1pPr lvl="0" algn="ctr" rtl="0">
              <a:lnSpc>
                <a:spcPct val="100000"/>
              </a:lnSpc>
              <a:spcBef>
                <a:spcPts val="0"/>
              </a:spcBef>
              <a:spcAft>
                <a:spcPts val="0"/>
              </a:spcAft>
              <a:buSzPts val="16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2100"/>
            </a:lvl2pPr>
            <a:lvl3pPr lvl="2" algn="ctr" rtl="0">
              <a:lnSpc>
                <a:spcPct val="100000"/>
              </a:lnSpc>
              <a:spcBef>
                <a:spcPts val="0"/>
              </a:spcBef>
              <a:spcAft>
                <a:spcPts val="0"/>
              </a:spcAft>
              <a:buSzPts val="1600"/>
              <a:buNone/>
              <a:defRPr sz="2100"/>
            </a:lvl3pPr>
            <a:lvl4pPr lvl="3" algn="ctr" rtl="0">
              <a:lnSpc>
                <a:spcPct val="100000"/>
              </a:lnSpc>
              <a:spcBef>
                <a:spcPts val="0"/>
              </a:spcBef>
              <a:spcAft>
                <a:spcPts val="0"/>
              </a:spcAft>
              <a:buSzPts val="1600"/>
              <a:buNone/>
              <a:defRPr sz="2100"/>
            </a:lvl4pPr>
            <a:lvl5pPr lvl="4" algn="ctr" rtl="0">
              <a:lnSpc>
                <a:spcPct val="100000"/>
              </a:lnSpc>
              <a:spcBef>
                <a:spcPts val="0"/>
              </a:spcBef>
              <a:spcAft>
                <a:spcPts val="0"/>
              </a:spcAft>
              <a:buSzPts val="1600"/>
              <a:buNone/>
              <a:defRPr sz="2100"/>
            </a:lvl5pPr>
            <a:lvl6pPr lvl="5" algn="ctr" rtl="0">
              <a:lnSpc>
                <a:spcPct val="100000"/>
              </a:lnSpc>
              <a:spcBef>
                <a:spcPts val="0"/>
              </a:spcBef>
              <a:spcAft>
                <a:spcPts val="0"/>
              </a:spcAft>
              <a:buSzPts val="1600"/>
              <a:buNone/>
              <a:defRPr sz="2100"/>
            </a:lvl6pPr>
            <a:lvl7pPr lvl="6" algn="ctr" rtl="0">
              <a:lnSpc>
                <a:spcPct val="100000"/>
              </a:lnSpc>
              <a:spcBef>
                <a:spcPts val="0"/>
              </a:spcBef>
              <a:spcAft>
                <a:spcPts val="0"/>
              </a:spcAft>
              <a:buSzPts val="1600"/>
              <a:buNone/>
              <a:defRPr sz="2100"/>
            </a:lvl7pPr>
            <a:lvl8pPr lvl="7" algn="ctr" rtl="0">
              <a:lnSpc>
                <a:spcPct val="100000"/>
              </a:lnSpc>
              <a:spcBef>
                <a:spcPts val="0"/>
              </a:spcBef>
              <a:spcAft>
                <a:spcPts val="0"/>
              </a:spcAft>
              <a:buSzPts val="1600"/>
              <a:buNone/>
              <a:defRPr sz="2100"/>
            </a:lvl8pPr>
            <a:lvl9pPr lvl="8" algn="ctr" rtl="0">
              <a:lnSpc>
                <a:spcPct val="100000"/>
              </a:lnSpc>
              <a:spcBef>
                <a:spcPts val="0"/>
              </a:spcBef>
              <a:spcAft>
                <a:spcPts val="0"/>
              </a:spcAft>
              <a:buSzPts val="1600"/>
              <a:buNone/>
              <a:defRPr sz="2100"/>
            </a:lvl9pPr>
          </a:lstStyle>
          <a:p>
            <a:endParaRPr/>
          </a:p>
        </p:txBody>
      </p:sp>
    </p:spTree>
    <p:extLst>
      <p:ext uri="{BB962C8B-B14F-4D97-AF65-F5344CB8AC3E}">
        <p14:creationId xmlns:p14="http://schemas.microsoft.com/office/powerpoint/2010/main" val="4984476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extLst>
      <p:ext uri="{BB962C8B-B14F-4D97-AF65-F5344CB8AC3E}">
        <p14:creationId xmlns:p14="http://schemas.microsoft.com/office/powerpoint/2010/main" val="24113962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63082" y="91394"/>
            <a:ext cx="11954777" cy="6665697"/>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968367" y="720000"/>
            <a:ext cx="102552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890" name="Google Shape;890;p13"/>
          <p:cNvSpPr txBox="1">
            <a:spLocks noGrp="1"/>
          </p:cNvSpPr>
          <p:nvPr>
            <p:ph type="title"/>
          </p:nvPr>
        </p:nvSpPr>
        <p:spPr>
          <a:xfrm>
            <a:off x="1256400" y="2193805"/>
            <a:ext cx="3115200" cy="650400"/>
          </a:xfrm>
          <a:prstGeom prst="rect">
            <a:avLst/>
          </a:prstGeom>
        </p:spPr>
        <p:txBody>
          <a:bodyPr spcFirstLastPara="1" wrap="square" lIns="91418" tIns="91418" rIns="91418" bIns="91418"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1" name="Google Shape;891;p13"/>
          <p:cNvSpPr txBox="1">
            <a:spLocks noGrp="1"/>
          </p:cNvSpPr>
          <p:nvPr>
            <p:ph type="title" idx="2" hasCustomPrompt="1"/>
          </p:nvPr>
        </p:nvSpPr>
        <p:spPr>
          <a:xfrm>
            <a:off x="4620867" y="2437333"/>
            <a:ext cx="1090400" cy="731200"/>
          </a:xfrm>
          <a:prstGeom prst="rect">
            <a:avLst/>
          </a:prstGeom>
        </p:spPr>
        <p:txBody>
          <a:bodyPr spcFirstLastPara="1" wrap="square" lIns="91418" tIns="91418" rIns="91418" bIns="91418" anchor="ctr" anchorCtr="0">
            <a:noAutofit/>
          </a:bodyPr>
          <a:lstStyle>
            <a:lvl1pPr lvl="0" rtl="0">
              <a:spcBef>
                <a:spcPts val="0"/>
              </a:spcBef>
              <a:spcAft>
                <a:spcPts val="0"/>
              </a:spcAft>
              <a:buSzPts val="3000"/>
              <a:buNone/>
              <a:defRPr sz="6700">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2" name="Google Shape;892;p13"/>
          <p:cNvSpPr txBox="1">
            <a:spLocks noGrp="1"/>
          </p:cNvSpPr>
          <p:nvPr>
            <p:ph type="subTitle" idx="1"/>
          </p:nvPr>
        </p:nvSpPr>
        <p:spPr>
          <a:xfrm>
            <a:off x="1256400" y="2814916"/>
            <a:ext cx="3115200" cy="597200"/>
          </a:xfrm>
          <a:prstGeom prst="rect">
            <a:avLst/>
          </a:prstGeom>
          <a:noFill/>
          <a:ln>
            <a:noFill/>
          </a:ln>
        </p:spPr>
        <p:txBody>
          <a:bodyPr spcFirstLastPara="1" wrap="square" lIns="91418" tIns="91418" rIns="91418" bIns="91418" anchor="ctr" anchorCtr="0">
            <a:noAutofit/>
          </a:bodyPr>
          <a:lstStyle>
            <a:lvl1pPr lvl="0" algn="r" rtl="0">
              <a:lnSpc>
                <a:spcPct val="100000"/>
              </a:lnSpc>
              <a:spcBef>
                <a:spcPts val="0"/>
              </a:spcBef>
              <a:spcAft>
                <a:spcPts val="0"/>
              </a:spcAft>
              <a:buSzPts val="1400"/>
              <a:buNone/>
              <a:defRPr sz="19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7820567" y="2193805"/>
            <a:ext cx="3115200" cy="650400"/>
          </a:xfrm>
          <a:prstGeom prst="rect">
            <a:avLst/>
          </a:prstGeom>
        </p:spPr>
        <p:txBody>
          <a:bodyPr spcFirstLastPara="1" wrap="square" lIns="91418" tIns="91418" rIns="91418" bIns="91418"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4" name="Google Shape;894;p13"/>
          <p:cNvSpPr txBox="1">
            <a:spLocks noGrp="1"/>
          </p:cNvSpPr>
          <p:nvPr>
            <p:ph type="title" idx="4" hasCustomPrompt="1"/>
          </p:nvPr>
        </p:nvSpPr>
        <p:spPr>
          <a:xfrm>
            <a:off x="6480967" y="2437333"/>
            <a:ext cx="1090400" cy="731200"/>
          </a:xfrm>
          <a:prstGeom prst="rect">
            <a:avLst/>
          </a:prstGeom>
        </p:spPr>
        <p:txBody>
          <a:bodyPr spcFirstLastPara="1" wrap="square" lIns="91418" tIns="91418" rIns="91418" bIns="91418" anchor="ctr" anchorCtr="0">
            <a:noAutofit/>
          </a:bodyPr>
          <a:lstStyle>
            <a:lvl1pPr lvl="0" rtl="0">
              <a:spcBef>
                <a:spcPts val="0"/>
              </a:spcBef>
              <a:spcAft>
                <a:spcPts val="0"/>
              </a:spcAft>
              <a:buSzPts val="3000"/>
              <a:buNone/>
              <a:defRPr sz="6700">
                <a:solidFill>
                  <a:schemeClr val="accen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5" name="Google Shape;895;p13"/>
          <p:cNvSpPr txBox="1">
            <a:spLocks noGrp="1"/>
          </p:cNvSpPr>
          <p:nvPr>
            <p:ph type="subTitle" idx="5"/>
          </p:nvPr>
        </p:nvSpPr>
        <p:spPr>
          <a:xfrm>
            <a:off x="7820567" y="2814916"/>
            <a:ext cx="3115200" cy="597200"/>
          </a:xfrm>
          <a:prstGeom prst="rect">
            <a:avLst/>
          </a:prstGeom>
          <a:noFill/>
          <a:ln>
            <a:noFill/>
          </a:ln>
        </p:spPr>
        <p:txBody>
          <a:bodyPr spcFirstLastPara="1" wrap="square" lIns="91418" tIns="91418" rIns="91418" bIns="91418" anchor="ctr" anchorCtr="0">
            <a:noAutofit/>
          </a:bodyPr>
          <a:lstStyle>
            <a:lvl1pPr lvl="0" rtl="0">
              <a:lnSpc>
                <a:spcPct val="100000"/>
              </a:lnSpc>
              <a:spcBef>
                <a:spcPts val="0"/>
              </a:spcBef>
              <a:spcAft>
                <a:spcPts val="0"/>
              </a:spcAft>
              <a:buSzPts val="1400"/>
              <a:buNone/>
              <a:defRPr sz="19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1256400" y="4060905"/>
            <a:ext cx="3115200" cy="650400"/>
          </a:xfrm>
          <a:prstGeom prst="rect">
            <a:avLst/>
          </a:prstGeom>
        </p:spPr>
        <p:txBody>
          <a:bodyPr spcFirstLastPara="1" wrap="square" lIns="91418" tIns="91418" rIns="91418" bIns="91418"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7" name="Google Shape;897;p13"/>
          <p:cNvSpPr txBox="1">
            <a:spLocks noGrp="1"/>
          </p:cNvSpPr>
          <p:nvPr>
            <p:ph type="title" idx="7" hasCustomPrompt="1"/>
          </p:nvPr>
        </p:nvSpPr>
        <p:spPr>
          <a:xfrm>
            <a:off x="4620784" y="4304465"/>
            <a:ext cx="1090400" cy="731200"/>
          </a:xfrm>
          <a:prstGeom prst="rect">
            <a:avLst/>
          </a:prstGeom>
        </p:spPr>
        <p:txBody>
          <a:bodyPr spcFirstLastPara="1" wrap="square" lIns="91418" tIns="91418" rIns="91418" bIns="91418" anchor="ctr" anchorCtr="0">
            <a:noAutofit/>
          </a:bodyPr>
          <a:lstStyle>
            <a:lvl1pPr lvl="0" rtl="0">
              <a:spcBef>
                <a:spcPts val="0"/>
              </a:spcBef>
              <a:spcAft>
                <a:spcPts val="0"/>
              </a:spcAft>
              <a:buSzPts val="3000"/>
              <a:buNone/>
              <a:defRPr sz="6700">
                <a:solidFill>
                  <a:schemeClr val="accent5"/>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8" name="Google Shape;898;p13"/>
          <p:cNvSpPr txBox="1">
            <a:spLocks noGrp="1"/>
          </p:cNvSpPr>
          <p:nvPr>
            <p:ph type="subTitle" idx="8"/>
          </p:nvPr>
        </p:nvSpPr>
        <p:spPr>
          <a:xfrm>
            <a:off x="1256400" y="4682017"/>
            <a:ext cx="3115200" cy="597200"/>
          </a:xfrm>
          <a:prstGeom prst="rect">
            <a:avLst/>
          </a:prstGeom>
          <a:noFill/>
          <a:ln>
            <a:noFill/>
          </a:ln>
        </p:spPr>
        <p:txBody>
          <a:bodyPr spcFirstLastPara="1" wrap="square" lIns="91418" tIns="91418" rIns="91418" bIns="91418" anchor="ctr" anchorCtr="0">
            <a:noAutofit/>
          </a:bodyPr>
          <a:lstStyle>
            <a:lvl1pPr lvl="0" algn="r" rtl="0">
              <a:lnSpc>
                <a:spcPct val="100000"/>
              </a:lnSpc>
              <a:spcBef>
                <a:spcPts val="0"/>
              </a:spcBef>
              <a:spcAft>
                <a:spcPts val="0"/>
              </a:spcAft>
              <a:buSzPts val="1400"/>
              <a:buNone/>
              <a:defRPr sz="19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7820567" y="4060905"/>
            <a:ext cx="3115200" cy="650400"/>
          </a:xfrm>
          <a:prstGeom prst="rect">
            <a:avLst/>
          </a:prstGeom>
        </p:spPr>
        <p:txBody>
          <a:bodyPr spcFirstLastPara="1" wrap="square" lIns="91418" tIns="91418" rIns="91418" bIns="91418"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0" name="Google Shape;900;p13"/>
          <p:cNvSpPr txBox="1">
            <a:spLocks noGrp="1"/>
          </p:cNvSpPr>
          <p:nvPr>
            <p:ph type="title" idx="13" hasCustomPrompt="1"/>
          </p:nvPr>
        </p:nvSpPr>
        <p:spPr>
          <a:xfrm>
            <a:off x="6480967" y="4294732"/>
            <a:ext cx="1090400" cy="731200"/>
          </a:xfrm>
          <a:prstGeom prst="rect">
            <a:avLst/>
          </a:prstGeom>
        </p:spPr>
        <p:txBody>
          <a:bodyPr spcFirstLastPara="1" wrap="square" lIns="91418" tIns="91418" rIns="91418" bIns="91418" anchor="ctr" anchorCtr="0">
            <a:noAutofit/>
          </a:bodyPr>
          <a:lstStyle>
            <a:lvl1pPr lvl="0" rtl="0">
              <a:spcBef>
                <a:spcPts val="0"/>
              </a:spcBef>
              <a:spcAft>
                <a:spcPts val="0"/>
              </a:spcAft>
              <a:buSzPts val="3000"/>
              <a:buNone/>
              <a:defRPr sz="6700">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01" name="Google Shape;901;p13"/>
          <p:cNvSpPr txBox="1">
            <a:spLocks noGrp="1"/>
          </p:cNvSpPr>
          <p:nvPr>
            <p:ph type="subTitle" idx="14"/>
          </p:nvPr>
        </p:nvSpPr>
        <p:spPr>
          <a:xfrm>
            <a:off x="7820567" y="4682017"/>
            <a:ext cx="3115200" cy="597200"/>
          </a:xfrm>
          <a:prstGeom prst="rect">
            <a:avLst/>
          </a:prstGeom>
          <a:noFill/>
          <a:ln>
            <a:noFill/>
          </a:ln>
        </p:spPr>
        <p:txBody>
          <a:bodyPr spcFirstLastPara="1" wrap="square" lIns="91418" tIns="91418" rIns="91418" bIns="91418" anchor="ctr" anchorCtr="0">
            <a:noAutofit/>
          </a:bodyPr>
          <a:lstStyle>
            <a:lvl1pPr lvl="0" rtl="0">
              <a:lnSpc>
                <a:spcPct val="100000"/>
              </a:lnSpc>
              <a:spcBef>
                <a:spcPts val="0"/>
              </a:spcBef>
              <a:spcAft>
                <a:spcPts val="0"/>
              </a:spcAft>
              <a:buSzPts val="1400"/>
              <a:buNone/>
              <a:defRPr sz="19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4663900" y="720000"/>
            <a:ext cx="2864400" cy="816800"/>
          </a:xfrm>
          <a:prstGeom prst="rect">
            <a:avLst/>
          </a:prstGeom>
        </p:spPr>
        <p:txBody>
          <a:bodyPr spcFirstLastPara="1" wrap="square" lIns="91418" tIns="91418" rIns="91418" bIns="91418"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0295618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82" y="91394"/>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968367" y="720000"/>
            <a:ext cx="102552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035" name="Google Shape;1035;p15"/>
          <p:cNvSpPr/>
          <p:nvPr/>
        </p:nvSpPr>
        <p:spPr>
          <a:xfrm rot="-5028676">
            <a:off x="701208" y="4952430"/>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18" tIns="91418" rIns="91418" bIns="91418" anchor="ctr" anchorCtr="0">
            <a:noAutofit/>
          </a:bodyPr>
          <a:lstStyle>
            <a:lvl1pPr lvl="0" algn="ctr" rtl="0">
              <a:lnSpc>
                <a:spcPct val="100000"/>
              </a:lnSpc>
              <a:spcBef>
                <a:spcPts val="0"/>
              </a:spcBef>
              <a:spcAft>
                <a:spcPts val="0"/>
              </a:spcAft>
              <a:buSzPts val="1400"/>
              <a:buNone/>
              <a:defRPr sz="21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3500"/>
              <a:buNone/>
              <a:defRPr sz="187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5"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039" name="Google Shape;1039;p15"/>
          <p:cNvSpPr/>
          <p:nvPr/>
        </p:nvSpPr>
        <p:spPr>
          <a:xfrm rot="-8099864">
            <a:off x="9541322" y="5155624"/>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266159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lt1"/>
        </a:solidFill>
        <a:effectLst/>
      </p:bgPr>
    </p:bg>
    <p:spTree>
      <p:nvGrpSpPr>
        <p:cNvPr id="1" name="Shape 1040"/>
        <p:cNvGrpSpPr/>
        <p:nvPr/>
      </p:nvGrpSpPr>
      <p:grpSpPr>
        <a:xfrm>
          <a:off x="0" y="0"/>
          <a:ext cx="0" cy="0"/>
          <a:chOff x="0" y="0"/>
          <a:chExt cx="0" cy="0"/>
        </a:xfrm>
      </p:grpSpPr>
      <p:grpSp>
        <p:nvGrpSpPr>
          <p:cNvPr id="1041" name="Google Shape;1041;p16"/>
          <p:cNvGrpSpPr/>
          <p:nvPr/>
        </p:nvGrpSpPr>
        <p:grpSpPr>
          <a:xfrm flipH="1">
            <a:off x="163080" y="91391"/>
            <a:ext cx="11860749" cy="6623228"/>
            <a:chOff x="135794" y="68542"/>
            <a:chExt cx="8895562" cy="4967421"/>
          </a:xfrm>
        </p:grpSpPr>
        <p:grpSp>
          <p:nvGrpSpPr>
            <p:cNvPr id="1042" name="Google Shape;1042;p16"/>
            <p:cNvGrpSpPr/>
            <p:nvPr/>
          </p:nvGrpSpPr>
          <p:grpSpPr>
            <a:xfrm>
              <a:off x="135794" y="68542"/>
              <a:ext cx="8895562" cy="4967421"/>
              <a:chOff x="135794" y="68542"/>
              <a:chExt cx="8895562" cy="4967421"/>
            </a:xfrm>
          </p:grpSpPr>
          <p:grpSp>
            <p:nvGrpSpPr>
              <p:cNvPr id="1043" name="Google Shape;1043;p16"/>
              <p:cNvGrpSpPr/>
              <p:nvPr/>
            </p:nvGrpSpPr>
            <p:grpSpPr>
              <a:xfrm>
                <a:off x="135794" y="68542"/>
                <a:ext cx="8895562" cy="4967421"/>
                <a:chOff x="135794" y="68542"/>
                <a:chExt cx="8895562" cy="4967421"/>
              </a:xfrm>
            </p:grpSpPr>
            <p:grpSp>
              <p:nvGrpSpPr>
                <p:cNvPr id="1044" name="Google Shape;1044;p16"/>
                <p:cNvGrpSpPr/>
                <p:nvPr/>
              </p:nvGrpSpPr>
              <p:grpSpPr>
                <a:xfrm rot="10800000">
                  <a:off x="7868647" y="1236600"/>
                  <a:ext cx="456959" cy="2111662"/>
                  <a:chOff x="8524342" y="1674075"/>
                  <a:chExt cx="456959" cy="2111662"/>
                </a:xfrm>
              </p:grpSpPr>
              <p:sp>
                <p:nvSpPr>
                  <p:cNvPr id="1045" name="Google Shape;1045;p16"/>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46" name="Google Shape;1046;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47" name="Google Shape;1047;p1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48" name="Google Shape;1048;p16"/>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049" name="Google Shape;1049;p16"/>
                <p:cNvGrpSpPr/>
                <p:nvPr/>
              </p:nvGrpSpPr>
              <p:grpSpPr>
                <a:xfrm>
                  <a:off x="135794" y="68542"/>
                  <a:ext cx="8895562" cy="4967421"/>
                  <a:chOff x="135794" y="68542"/>
                  <a:chExt cx="8895562" cy="4967421"/>
                </a:xfrm>
              </p:grpSpPr>
              <p:grpSp>
                <p:nvGrpSpPr>
                  <p:cNvPr id="1050" name="Google Shape;1050;p16"/>
                  <p:cNvGrpSpPr/>
                  <p:nvPr/>
                </p:nvGrpSpPr>
                <p:grpSpPr>
                  <a:xfrm>
                    <a:off x="135794" y="68542"/>
                    <a:ext cx="8895562" cy="4967421"/>
                    <a:chOff x="135794" y="68542"/>
                    <a:chExt cx="8895562" cy="4967421"/>
                  </a:xfrm>
                </p:grpSpPr>
                <p:sp>
                  <p:nvSpPr>
                    <p:cNvPr id="1051" name="Google Shape;1051;p1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2" name="Google Shape;1052;p16"/>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53" name="Google Shape;1053;p1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4" name="Google Shape;1054;p1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55" name="Google Shape;1055;p1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56" name="Google Shape;1056;p16"/>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7" name="Google Shape;1057;p16"/>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58" name="Google Shape;1058;p16"/>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9" name="Google Shape;1059;p16"/>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0" name="Google Shape;1060;p16"/>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1" name="Google Shape;1061;p16"/>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62" name="Google Shape;1062;p1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63" name="Google Shape;1063;p1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64" name="Google Shape;1064;p1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5" name="Google Shape;1065;p1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6" name="Google Shape;1066;p16"/>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7" name="Google Shape;1067;p1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68" name="Google Shape;1068;p1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9" name="Google Shape;1069;p16"/>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0" name="Google Shape;1070;p16"/>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1" name="Google Shape;1071;p16"/>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72" name="Google Shape;1072;p1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73" name="Google Shape;1073;p16"/>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4" name="Google Shape;1074;p16"/>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5" name="Google Shape;1075;p1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6" name="Google Shape;1076;p16"/>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77" name="Google Shape;1077;p1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8" name="Google Shape;1078;p1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9" name="Google Shape;1079;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80" name="Google Shape;1080;p16"/>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81" name="Google Shape;1081;p16"/>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2" name="Google Shape;1082;p1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83" name="Google Shape;1083;p16"/>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4" name="Google Shape;1084;p1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5" name="Google Shape;1085;p16"/>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86" name="Google Shape;1086;p16"/>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87" name="Google Shape;1087;p16"/>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88" name="Google Shape;1088;p16"/>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9" name="Google Shape;1089;p16"/>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0" name="Google Shape;1090;p16"/>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1" name="Google Shape;1091;p16"/>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92" name="Google Shape;1092;p16"/>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3" name="Google Shape;1093;p16"/>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4" name="Google Shape;1094;p16"/>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95" name="Google Shape;1095;p16"/>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96" name="Google Shape;1096;p16"/>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097" name="Google Shape;1097;p16"/>
                  <p:cNvGrpSpPr/>
                  <p:nvPr/>
                </p:nvGrpSpPr>
                <p:grpSpPr>
                  <a:xfrm rot="10800000">
                    <a:off x="1132858" y="911298"/>
                    <a:ext cx="1533329" cy="1542048"/>
                    <a:chOff x="-1235806" y="3683092"/>
                    <a:chExt cx="1533329" cy="1542048"/>
                  </a:xfrm>
                </p:grpSpPr>
                <p:sp>
                  <p:nvSpPr>
                    <p:cNvPr id="1098" name="Google Shape;1098;p16"/>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99" name="Google Shape;1099;p16"/>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0" name="Google Shape;1100;p16"/>
                    <p:cNvSpPr/>
                    <p:nvPr/>
                  </p:nvSpPr>
                  <p:spPr>
                    <a:xfrm rot="6300406">
                      <a:off x="2072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101" name="Google Shape;1101;p16"/>
              <p:cNvSpPr/>
              <p:nvPr/>
            </p:nvSpPr>
            <p:spPr>
              <a:xfrm>
                <a:off x="623250" y="43764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03" name="Google Shape;1103;p16"/>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4" name="Google Shape;1104;p16"/>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5" name="Google Shape;1105;p16"/>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06" name="Google Shape;1106;p16"/>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7" name="Google Shape;1107;p16"/>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8" name="Google Shape;1108;p16"/>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09" name="Google Shape;1109;p16"/>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10" name="Google Shape;1110;p16"/>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11" name="Google Shape;1111;p16"/>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112" name="Google Shape;1112;p16"/>
          <p:cNvSpPr/>
          <p:nvPr/>
        </p:nvSpPr>
        <p:spPr>
          <a:xfrm>
            <a:off x="968367" y="720000"/>
            <a:ext cx="10255200" cy="54180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113" name="Google Shape;1113;p16"/>
          <p:cNvSpPr txBox="1">
            <a:spLocks noGrp="1"/>
          </p:cNvSpPr>
          <p:nvPr>
            <p:ph type="subTitle" idx="1"/>
          </p:nvPr>
        </p:nvSpPr>
        <p:spPr>
          <a:xfrm>
            <a:off x="1297533" y="3746200"/>
            <a:ext cx="4862000" cy="1532800"/>
          </a:xfrm>
          <a:prstGeom prst="rect">
            <a:avLst/>
          </a:prstGeom>
          <a:noFill/>
          <a:ln>
            <a:noFill/>
          </a:ln>
        </p:spPr>
        <p:txBody>
          <a:bodyPr spcFirstLastPara="1" wrap="square" lIns="91418" tIns="91418" rIns="91418" bIns="91418" anchor="ctr" anchorCtr="0">
            <a:noAutofit/>
          </a:bodyPr>
          <a:lstStyle>
            <a:lvl1pPr lvl="0" rtl="0">
              <a:lnSpc>
                <a:spcPct val="100000"/>
              </a:lnSpc>
              <a:spcBef>
                <a:spcPts val="0"/>
              </a:spcBef>
              <a:spcAft>
                <a:spcPts val="0"/>
              </a:spcAft>
              <a:buSzPts val="1400"/>
              <a:buNone/>
              <a:defRPr sz="20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4" name="Google Shape;1114;p16"/>
          <p:cNvSpPr txBox="1">
            <a:spLocks noGrp="1"/>
          </p:cNvSpPr>
          <p:nvPr>
            <p:ph type="title"/>
          </p:nvPr>
        </p:nvSpPr>
        <p:spPr>
          <a:xfrm>
            <a:off x="1297533" y="1579000"/>
            <a:ext cx="4862000" cy="2167200"/>
          </a:xfrm>
          <a:prstGeom prst="rect">
            <a:avLst/>
          </a:prstGeom>
        </p:spPr>
        <p:txBody>
          <a:bodyPr spcFirstLastPara="1" wrap="square" lIns="91418" tIns="91418" rIns="91418" bIns="91418" anchor="ctr" anchorCtr="0">
            <a:noAutofit/>
          </a:bodyPr>
          <a:lstStyle>
            <a:lvl1pPr lvl="0" algn="l"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7559671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030"/>
        <p:cNvGrpSpPr/>
        <p:nvPr/>
      </p:nvGrpSpPr>
      <p:grpSpPr>
        <a:xfrm>
          <a:off x="0" y="0"/>
          <a:ext cx="0" cy="0"/>
          <a:chOff x="0" y="0"/>
          <a:chExt cx="0" cy="0"/>
        </a:xfrm>
      </p:grpSpPr>
      <p:grpSp>
        <p:nvGrpSpPr>
          <p:cNvPr id="2031" name="Google Shape;2031;p33"/>
          <p:cNvGrpSpPr/>
          <p:nvPr/>
        </p:nvGrpSpPr>
        <p:grpSpPr>
          <a:xfrm>
            <a:off x="81428" y="91394"/>
            <a:ext cx="12036429" cy="6721505"/>
            <a:chOff x="61069" y="68542"/>
            <a:chExt cx="9027322" cy="5041129"/>
          </a:xfrm>
        </p:grpSpPr>
        <p:sp>
          <p:nvSpPr>
            <p:cNvPr id="2032" name="Google Shape;2032;p33"/>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3" name="Google Shape;2033;p3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34" name="Google Shape;2034;p3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35" name="Google Shape;2035;p3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36" name="Google Shape;2036;p3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37" name="Google Shape;2037;p33"/>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8" name="Google Shape;2038;p3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39" name="Google Shape;2039;p3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40" name="Google Shape;2040;p3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1" name="Google Shape;2041;p3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2" name="Google Shape;2042;p33"/>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43" name="Google Shape;2043;p3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3"/>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45" name="Google Shape;2045;p3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46" name="Google Shape;2046;p3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7" name="Google Shape;2047;p33"/>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8" name="Google Shape;2048;p33"/>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49" name="Google Shape;2049;p3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50" name="Google Shape;2050;p33"/>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1" name="Google Shape;2051;p3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52" name="Google Shape;2052;p3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3" name="Google Shape;2053;p3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54" name="Google Shape;2054;p33"/>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5" name="Google Shape;2055;p3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56" name="Google Shape;2056;p33"/>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57" name="Google Shape;2057;p3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58" name="Google Shape;2058;p33"/>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059" name="Google Shape;2059;p3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0" name="Google Shape;2060;p33"/>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61" name="Google Shape;2061;p3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2" name="Google Shape;2062;p3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3" name="Google Shape;2063;p3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4" name="Google Shape;2064;p3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5" name="Google Shape;2065;p33"/>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66" name="Google Shape;2066;p3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7" name="Google Shape;2067;p3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8" name="Google Shape;2068;p3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9" name="Google Shape;2069;p3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0" name="Google Shape;2070;p3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1" name="Google Shape;2071;p3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2" name="Google Shape;2072;p3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73" name="Google Shape;2073;p3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74" name="Google Shape;2074;p3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5" name="Google Shape;2075;p3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6" name="Google Shape;2076;p3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77" name="Google Shape;2077;p3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8" name="Google Shape;2078;p3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9" name="Google Shape;2079;p3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80" name="Google Shape;2080;p3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81" name="Google Shape;2081;p3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2" name="Google Shape;2082;p3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83" name="Google Shape;2083;p3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84" name="Google Shape;2084;p33"/>
          <p:cNvSpPr/>
          <p:nvPr/>
        </p:nvSpPr>
        <p:spPr>
          <a:xfrm>
            <a:off x="415200" y="413467"/>
            <a:ext cx="11361600" cy="60312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085" name="Google Shape;2085;p33"/>
          <p:cNvSpPr txBox="1">
            <a:spLocks noGrp="1"/>
          </p:cNvSpPr>
          <p:nvPr>
            <p:ph type="title"/>
          </p:nvPr>
        </p:nvSpPr>
        <p:spPr>
          <a:xfrm>
            <a:off x="961183" y="2376084"/>
            <a:ext cx="3403200" cy="703600"/>
          </a:xfrm>
          <a:prstGeom prst="rect">
            <a:avLst/>
          </a:prstGeom>
        </p:spPr>
        <p:txBody>
          <a:bodyPr spcFirstLastPara="1" wrap="square" lIns="91418" tIns="91418" rIns="91418" bIns="91418"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2086" name="Google Shape;2086;p33"/>
          <p:cNvSpPr txBox="1">
            <a:spLocks noGrp="1"/>
          </p:cNvSpPr>
          <p:nvPr>
            <p:ph type="subTitle" idx="1"/>
          </p:nvPr>
        </p:nvSpPr>
        <p:spPr>
          <a:xfrm>
            <a:off x="961183" y="3056517"/>
            <a:ext cx="3403200" cy="646400"/>
          </a:xfrm>
          <a:prstGeom prst="rect">
            <a:avLst/>
          </a:prstGeom>
          <a:noFill/>
          <a:ln>
            <a:noFill/>
          </a:ln>
        </p:spPr>
        <p:txBody>
          <a:bodyPr spcFirstLastPara="1" wrap="square" lIns="91418" tIns="91418" rIns="91418" bIns="91418" anchor="ctr" anchorCtr="0">
            <a:noAutofit/>
          </a:bodyPr>
          <a:lstStyle>
            <a:lvl1pPr lvl="0" algn="r" rtl="0">
              <a:lnSpc>
                <a:spcPct val="100000"/>
              </a:lnSpc>
              <a:spcBef>
                <a:spcPts val="0"/>
              </a:spcBef>
              <a:spcAft>
                <a:spcPts val="0"/>
              </a:spcAft>
              <a:buSzPts val="1400"/>
              <a:buNone/>
              <a:defRPr sz="19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7" name="Google Shape;2087;p33"/>
          <p:cNvSpPr txBox="1">
            <a:spLocks noGrp="1"/>
          </p:cNvSpPr>
          <p:nvPr>
            <p:ph type="title" idx="2"/>
          </p:nvPr>
        </p:nvSpPr>
        <p:spPr>
          <a:xfrm>
            <a:off x="7829981" y="2376084"/>
            <a:ext cx="3403200" cy="703600"/>
          </a:xfrm>
          <a:prstGeom prst="rect">
            <a:avLst/>
          </a:prstGeom>
        </p:spPr>
        <p:txBody>
          <a:bodyPr spcFirstLastPara="1" wrap="square" lIns="91418" tIns="91418" rIns="91418" bIns="91418"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2088" name="Google Shape;2088;p33"/>
          <p:cNvSpPr txBox="1">
            <a:spLocks noGrp="1"/>
          </p:cNvSpPr>
          <p:nvPr>
            <p:ph type="subTitle" idx="3"/>
          </p:nvPr>
        </p:nvSpPr>
        <p:spPr>
          <a:xfrm>
            <a:off x="7829981" y="3056517"/>
            <a:ext cx="3403200" cy="646400"/>
          </a:xfrm>
          <a:prstGeom prst="rect">
            <a:avLst/>
          </a:prstGeom>
          <a:noFill/>
          <a:ln>
            <a:noFill/>
          </a:ln>
        </p:spPr>
        <p:txBody>
          <a:bodyPr spcFirstLastPara="1" wrap="square" lIns="91418" tIns="91418" rIns="91418" bIns="91418" anchor="ctr" anchorCtr="0">
            <a:noAutofit/>
          </a:bodyPr>
          <a:lstStyle>
            <a:lvl1pPr lvl="0" rtl="0">
              <a:lnSpc>
                <a:spcPct val="100000"/>
              </a:lnSpc>
              <a:spcBef>
                <a:spcPts val="0"/>
              </a:spcBef>
              <a:spcAft>
                <a:spcPts val="0"/>
              </a:spcAft>
              <a:buSzPts val="1400"/>
              <a:buNone/>
              <a:defRPr sz="19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9" name="Google Shape;2089;p33"/>
          <p:cNvSpPr txBox="1">
            <a:spLocks noGrp="1"/>
          </p:cNvSpPr>
          <p:nvPr>
            <p:ph type="title" idx="4"/>
          </p:nvPr>
        </p:nvSpPr>
        <p:spPr>
          <a:xfrm>
            <a:off x="961183" y="4200317"/>
            <a:ext cx="3403200" cy="703600"/>
          </a:xfrm>
          <a:prstGeom prst="rect">
            <a:avLst/>
          </a:prstGeom>
        </p:spPr>
        <p:txBody>
          <a:bodyPr spcFirstLastPara="1" wrap="square" lIns="91418" tIns="91418" rIns="91418" bIns="91418"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2090" name="Google Shape;2090;p33"/>
          <p:cNvSpPr txBox="1">
            <a:spLocks noGrp="1"/>
          </p:cNvSpPr>
          <p:nvPr>
            <p:ph type="subTitle" idx="5"/>
          </p:nvPr>
        </p:nvSpPr>
        <p:spPr>
          <a:xfrm>
            <a:off x="961183" y="4880751"/>
            <a:ext cx="3403200" cy="646400"/>
          </a:xfrm>
          <a:prstGeom prst="rect">
            <a:avLst/>
          </a:prstGeom>
          <a:noFill/>
          <a:ln>
            <a:noFill/>
          </a:ln>
        </p:spPr>
        <p:txBody>
          <a:bodyPr spcFirstLastPara="1" wrap="square" lIns="91418" tIns="91418" rIns="91418" bIns="91418" anchor="ctr" anchorCtr="0">
            <a:noAutofit/>
          </a:bodyPr>
          <a:lstStyle>
            <a:lvl1pPr lvl="0" algn="r" rtl="0">
              <a:lnSpc>
                <a:spcPct val="100000"/>
              </a:lnSpc>
              <a:spcBef>
                <a:spcPts val="0"/>
              </a:spcBef>
              <a:spcAft>
                <a:spcPts val="0"/>
              </a:spcAft>
              <a:buSzPts val="1400"/>
              <a:buNone/>
              <a:defRPr sz="19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1" name="Google Shape;2091;p33"/>
          <p:cNvSpPr txBox="1">
            <a:spLocks noGrp="1"/>
          </p:cNvSpPr>
          <p:nvPr>
            <p:ph type="title" idx="6"/>
          </p:nvPr>
        </p:nvSpPr>
        <p:spPr>
          <a:xfrm>
            <a:off x="7829981" y="4200317"/>
            <a:ext cx="3403200" cy="703600"/>
          </a:xfrm>
          <a:prstGeom prst="rect">
            <a:avLst/>
          </a:prstGeom>
        </p:spPr>
        <p:txBody>
          <a:bodyPr spcFirstLastPara="1" wrap="square" lIns="91418" tIns="91418" rIns="91418" bIns="91418"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2092" name="Google Shape;2092;p33"/>
          <p:cNvSpPr txBox="1">
            <a:spLocks noGrp="1"/>
          </p:cNvSpPr>
          <p:nvPr>
            <p:ph type="subTitle" idx="7"/>
          </p:nvPr>
        </p:nvSpPr>
        <p:spPr>
          <a:xfrm>
            <a:off x="7829981" y="4880751"/>
            <a:ext cx="3403200" cy="646400"/>
          </a:xfrm>
          <a:prstGeom prst="rect">
            <a:avLst/>
          </a:prstGeom>
          <a:noFill/>
          <a:ln>
            <a:noFill/>
          </a:ln>
        </p:spPr>
        <p:txBody>
          <a:bodyPr spcFirstLastPara="1" wrap="square" lIns="91418" tIns="91418" rIns="91418" bIns="91418" anchor="ctr" anchorCtr="0">
            <a:noAutofit/>
          </a:bodyPr>
          <a:lstStyle>
            <a:lvl1pPr lvl="0" rtl="0">
              <a:lnSpc>
                <a:spcPct val="100000"/>
              </a:lnSpc>
              <a:spcBef>
                <a:spcPts val="0"/>
              </a:spcBef>
              <a:spcAft>
                <a:spcPts val="0"/>
              </a:spcAft>
              <a:buSzPts val="1400"/>
              <a:buNone/>
              <a:defRPr sz="19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3" name="Google Shape;2093;p33"/>
          <p:cNvSpPr txBox="1">
            <a:spLocks noGrp="1"/>
          </p:cNvSpPr>
          <p:nvPr>
            <p:ph type="title" idx="8"/>
          </p:nvPr>
        </p:nvSpPr>
        <p:spPr>
          <a:xfrm>
            <a:off x="3352167" y="720000"/>
            <a:ext cx="5487600" cy="816800"/>
          </a:xfrm>
          <a:prstGeom prst="rect">
            <a:avLst/>
          </a:prstGeom>
        </p:spPr>
        <p:txBody>
          <a:bodyPr spcFirstLastPara="1" wrap="square" lIns="91418" tIns="91418" rIns="91418" bIns="91418"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59647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3080" y="105369"/>
            <a:ext cx="11860749"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5" name="Google Shape;2415;p38"/>
          <p:cNvSpPr/>
          <p:nvPr/>
        </p:nvSpPr>
        <p:spPr>
          <a:xfrm>
            <a:off x="960000" y="397367"/>
            <a:ext cx="10272000" cy="60636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2416" name="Google Shape;2416;p38"/>
          <p:cNvGrpSpPr/>
          <p:nvPr/>
        </p:nvGrpSpPr>
        <p:grpSpPr>
          <a:xfrm rot="1799965" flipH="1">
            <a:off x="8981544" y="3592581"/>
            <a:ext cx="2390217"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2" name="Google Shape;2452;p38"/>
          <p:cNvGrpSpPr/>
          <p:nvPr/>
        </p:nvGrpSpPr>
        <p:grpSpPr>
          <a:xfrm>
            <a:off x="9394205" y="380472"/>
            <a:ext cx="2105633"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468" name="Google Shape;2468;p38"/>
          <p:cNvGrpSpPr/>
          <p:nvPr/>
        </p:nvGrpSpPr>
        <p:grpSpPr>
          <a:xfrm>
            <a:off x="1274501" y="1024801"/>
            <a:ext cx="1019067"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72" name="Google Shape;2472;p38"/>
          <p:cNvSpPr/>
          <p:nvPr/>
        </p:nvSpPr>
        <p:spPr>
          <a:xfrm rot="8823568">
            <a:off x="2254890" y="5510812"/>
            <a:ext cx="2715127"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473" name="Google Shape;2473;p38"/>
          <p:cNvSpPr/>
          <p:nvPr/>
        </p:nvSpPr>
        <p:spPr>
          <a:xfrm rot="-8552197" flipH="1">
            <a:off x="7203899" y="5510745"/>
            <a:ext cx="2715252"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07718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582" y="147199"/>
            <a:ext cx="11854231"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60000" y="726633"/>
            <a:ext cx="10272000" cy="54048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526" name="Google Shape;2526;p39"/>
          <p:cNvSpPr/>
          <p:nvPr/>
        </p:nvSpPr>
        <p:spPr>
          <a:xfrm>
            <a:off x="7470654" y="2272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2527" name="Google Shape;2527;p39"/>
          <p:cNvGrpSpPr/>
          <p:nvPr/>
        </p:nvGrpSpPr>
        <p:grpSpPr>
          <a:xfrm>
            <a:off x="8714967" y="3093067"/>
            <a:ext cx="1157900"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32" name="Google Shape;2532;p39"/>
          <p:cNvSpPr/>
          <p:nvPr/>
        </p:nvSpPr>
        <p:spPr>
          <a:xfrm flipH="1">
            <a:off x="9146232" y="2038567"/>
            <a:ext cx="258000" cy="245200"/>
          </a:xfrm>
          <a:prstGeom prst="star5">
            <a:avLst>
              <a:gd name="adj" fmla="val 19098"/>
              <a:gd name="hf" fmla="val 105146"/>
              <a:gd name="vf" fmla="val 110557"/>
            </a:avLst>
          </a:prstGeom>
          <a:solidFill>
            <a:schemeClr val="accen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533" name="Google Shape;2533;p39"/>
          <p:cNvSpPr/>
          <p:nvPr/>
        </p:nvSpPr>
        <p:spPr>
          <a:xfrm>
            <a:off x="9568087" y="4064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534" name="Google Shape;2534;p39"/>
          <p:cNvSpPr/>
          <p:nvPr/>
        </p:nvSpPr>
        <p:spPr>
          <a:xfrm>
            <a:off x="9568087" y="1648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535" name="Google Shape;2535;p39"/>
          <p:cNvSpPr/>
          <p:nvPr/>
        </p:nvSpPr>
        <p:spPr>
          <a:xfrm>
            <a:off x="7780787" y="4976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536" name="Google Shape;2536;p39"/>
          <p:cNvSpPr/>
          <p:nvPr/>
        </p:nvSpPr>
        <p:spPr>
          <a:xfrm flipH="1">
            <a:off x="9146232" y="4484967"/>
            <a:ext cx="258000" cy="245200"/>
          </a:xfrm>
          <a:prstGeom prst="star5">
            <a:avLst>
              <a:gd name="adj" fmla="val 19098"/>
              <a:gd name="hf" fmla="val 105146"/>
              <a:gd name="vf" fmla="val 110557"/>
            </a:avLst>
          </a:pr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537" name="Google Shape;2537;p39"/>
          <p:cNvSpPr/>
          <p:nvPr/>
        </p:nvSpPr>
        <p:spPr>
          <a:xfrm flipH="1">
            <a:off x="7660632" y="3313467"/>
            <a:ext cx="258000" cy="245200"/>
          </a:xfrm>
          <a:prstGeom prst="star5">
            <a:avLst>
              <a:gd name="adj" fmla="val 19098"/>
              <a:gd name="hf" fmla="val 105146"/>
              <a:gd name="vf" fmla="val 110557"/>
            </a:avLst>
          </a:prstGeom>
          <a:solidFill>
            <a:schemeClr val="accent5"/>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538" name="Google Shape;2538;p39"/>
          <p:cNvSpPr/>
          <p:nvPr/>
        </p:nvSpPr>
        <p:spPr>
          <a:xfrm flipH="1">
            <a:off x="10669199" y="3313467"/>
            <a:ext cx="258000" cy="245200"/>
          </a:xfrm>
          <a:prstGeom prst="star5">
            <a:avLst>
              <a:gd name="adj" fmla="val 19098"/>
              <a:gd name="hf" fmla="val 105146"/>
              <a:gd name="vf" fmla="val 110557"/>
            </a:avLst>
          </a:pr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039365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582" y="147199"/>
            <a:ext cx="11854231"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53533" y="726633"/>
            <a:ext cx="7922400" cy="54048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2591" name="Google Shape;2591;p40"/>
          <p:cNvGrpSpPr/>
          <p:nvPr/>
        </p:nvGrpSpPr>
        <p:grpSpPr>
          <a:xfrm>
            <a:off x="555098" y="2741409"/>
            <a:ext cx="2462727"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98" name="Google Shape;2598;p40"/>
          <p:cNvGrpSpPr/>
          <p:nvPr/>
        </p:nvGrpSpPr>
        <p:grpSpPr>
          <a:xfrm rot="536064" flipH="1">
            <a:off x="8914816" y="1203258"/>
            <a:ext cx="2353801"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7" name="Google Shape;2637;p40"/>
          <p:cNvSpPr/>
          <p:nvPr/>
        </p:nvSpPr>
        <p:spPr>
          <a:xfrm flipH="1">
            <a:off x="9259832" y="5537467"/>
            <a:ext cx="258000" cy="245200"/>
          </a:xfrm>
          <a:prstGeom prst="star5">
            <a:avLst>
              <a:gd name="adj" fmla="val 19098"/>
              <a:gd name="hf" fmla="val 105146"/>
              <a:gd name="vf" fmla="val 110557"/>
            </a:avLst>
          </a:pr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638" name="Google Shape;2638;p40"/>
          <p:cNvSpPr/>
          <p:nvPr/>
        </p:nvSpPr>
        <p:spPr>
          <a:xfrm flipH="1">
            <a:off x="5985681" y="902800"/>
            <a:ext cx="258000" cy="245200"/>
          </a:xfrm>
          <a:prstGeom prst="star5">
            <a:avLst>
              <a:gd name="adj" fmla="val 19098"/>
              <a:gd name="hf" fmla="val 105146"/>
              <a:gd name="vf" fmla="val 110557"/>
            </a:avLst>
          </a:prstGeom>
          <a:solidFill>
            <a:schemeClr val="accent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2639" name="Google Shape;2639;p40"/>
          <p:cNvGrpSpPr/>
          <p:nvPr/>
        </p:nvGrpSpPr>
        <p:grpSpPr>
          <a:xfrm>
            <a:off x="1520454" y="784213"/>
            <a:ext cx="9347391"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46" name="Google Shape;2646;p40"/>
          <p:cNvSpPr/>
          <p:nvPr/>
        </p:nvSpPr>
        <p:spPr>
          <a:xfrm flipH="1">
            <a:off x="3079765" y="4907433"/>
            <a:ext cx="258000" cy="245200"/>
          </a:xfrm>
          <a:prstGeom prst="star5">
            <a:avLst>
              <a:gd name="adj" fmla="val 19098"/>
              <a:gd name="hf" fmla="val 105146"/>
              <a:gd name="vf" fmla="val 110557"/>
            </a:avLst>
          </a:prstGeom>
          <a:solidFill>
            <a:schemeClr val="accent5"/>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8749025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1"/>
        </a:solidFill>
        <a:effectLst/>
      </p:bgPr>
    </p:bg>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3351200" y="4463633"/>
            <a:ext cx="5489600" cy="11224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5" name="Google Shape;135;p14"/>
          <p:cNvSpPr txBox="1">
            <a:spLocks noGrp="1"/>
          </p:cNvSpPr>
          <p:nvPr>
            <p:ph type="title" idx="2" hasCustomPrompt="1"/>
          </p:nvPr>
        </p:nvSpPr>
        <p:spPr>
          <a:xfrm>
            <a:off x="3700000" y="705344"/>
            <a:ext cx="4792000" cy="33428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36" name="Google Shape;136;p14"/>
          <p:cNvSpPr/>
          <p:nvPr/>
        </p:nvSpPr>
        <p:spPr>
          <a:xfrm flipH="1">
            <a:off x="9394733" y="-6698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37" name="Google Shape;137;p14"/>
          <p:cNvSpPr/>
          <p:nvPr/>
        </p:nvSpPr>
        <p:spPr>
          <a:xfrm rot="-6299960">
            <a:off x="-1008473" y="5147752"/>
            <a:ext cx="2931545" cy="2391361"/>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38" name="Google Shape;138;p14"/>
          <p:cNvSpPr/>
          <p:nvPr/>
        </p:nvSpPr>
        <p:spPr>
          <a:xfrm rot="4226098">
            <a:off x="8742358" y="-778065"/>
            <a:ext cx="3563028" cy="2906484"/>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01807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4"/>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55" indent="0">
              <a:buNone/>
              <a:defRPr sz="2000">
                <a:solidFill>
                  <a:schemeClr val="tx1">
                    <a:tint val="75000"/>
                  </a:schemeClr>
                </a:solidFill>
              </a:defRPr>
            </a:lvl2pPr>
            <a:lvl3pPr marL="914309" indent="0">
              <a:buNone/>
              <a:defRPr sz="1900">
                <a:solidFill>
                  <a:schemeClr val="tx1">
                    <a:tint val="75000"/>
                  </a:schemeClr>
                </a:solidFill>
              </a:defRPr>
            </a:lvl3pPr>
            <a:lvl4pPr marL="1371464" indent="0">
              <a:buNone/>
              <a:defRPr sz="1600">
                <a:solidFill>
                  <a:schemeClr val="tx1">
                    <a:tint val="75000"/>
                  </a:schemeClr>
                </a:solidFill>
              </a:defRPr>
            </a:lvl4pPr>
            <a:lvl5pPr marL="1828618" indent="0">
              <a:buNone/>
              <a:defRPr sz="1600">
                <a:solidFill>
                  <a:schemeClr val="tx1">
                    <a:tint val="75000"/>
                  </a:schemeClr>
                </a:solidFill>
              </a:defRPr>
            </a:lvl5pPr>
            <a:lvl6pPr marL="2285774" indent="0">
              <a:buNone/>
              <a:defRPr sz="1600">
                <a:solidFill>
                  <a:schemeClr val="tx1">
                    <a:tint val="75000"/>
                  </a:schemeClr>
                </a:solidFill>
              </a:defRPr>
            </a:lvl6pPr>
            <a:lvl7pPr marL="2742926" indent="0">
              <a:buNone/>
              <a:defRPr sz="1600">
                <a:solidFill>
                  <a:schemeClr val="tx1">
                    <a:tint val="75000"/>
                  </a:schemeClr>
                </a:solidFill>
              </a:defRPr>
            </a:lvl7pPr>
            <a:lvl8pPr marL="3200080" indent="0">
              <a:buNone/>
              <a:defRPr sz="1600">
                <a:solidFill>
                  <a:schemeClr val="tx1">
                    <a:tint val="75000"/>
                  </a:schemeClr>
                </a:solidFill>
              </a:defRPr>
            </a:lvl8pPr>
            <a:lvl9pPr marL="3657235"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1483395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002 Monday">
  <p:cSld name="002 Monday">
    <p:bg>
      <p:bgPr>
        <a:solidFill>
          <a:schemeClr val="accent1"/>
        </a:solidFill>
        <a:effectLst/>
      </p:bgPr>
    </p:bg>
    <p:spTree>
      <p:nvGrpSpPr>
        <p:cNvPr id="1" name="Shape 115"/>
        <p:cNvGrpSpPr/>
        <p:nvPr/>
      </p:nvGrpSpPr>
      <p:grpSpPr>
        <a:xfrm>
          <a:off x="0" y="0"/>
          <a:ext cx="0" cy="0"/>
          <a:chOff x="0" y="0"/>
          <a:chExt cx="0" cy="0"/>
        </a:xfrm>
      </p:grpSpPr>
      <p:sp>
        <p:nvSpPr>
          <p:cNvPr id="116" name="Google Shape;116;p3"/>
          <p:cNvSpPr/>
          <p:nvPr/>
        </p:nvSpPr>
        <p:spPr>
          <a:xfrm>
            <a:off x="546082" y="555386"/>
            <a:ext cx="11391918" cy="5977289"/>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 name="Google Shape;117;p3"/>
          <p:cNvSpPr/>
          <p:nvPr/>
        </p:nvSpPr>
        <p:spPr>
          <a:xfrm>
            <a:off x="792474" y="555375"/>
            <a:ext cx="10413653"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3" name="Google Shape;163;p3"/>
          <p:cNvSpPr/>
          <p:nvPr/>
        </p:nvSpPr>
        <p:spPr>
          <a:xfrm>
            <a:off x="9064674" y="4685775"/>
            <a:ext cx="836095"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4" name="Google Shape;164;p3"/>
          <p:cNvSpPr/>
          <p:nvPr/>
        </p:nvSpPr>
        <p:spPr>
          <a:xfrm>
            <a:off x="8939749" y="5504925"/>
            <a:ext cx="836095"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5" name="Google Shape;165;p3"/>
          <p:cNvSpPr/>
          <p:nvPr/>
        </p:nvSpPr>
        <p:spPr>
          <a:xfrm>
            <a:off x="8939749" y="55049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6" name="Google Shape;166;p3"/>
          <p:cNvSpPr/>
          <p:nvPr/>
        </p:nvSpPr>
        <p:spPr>
          <a:xfrm>
            <a:off x="9064674" y="468577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7" name="Google Shape;167;p3"/>
          <p:cNvSpPr/>
          <p:nvPr/>
        </p:nvSpPr>
        <p:spPr>
          <a:xfrm>
            <a:off x="9064674" y="3006675"/>
            <a:ext cx="836095"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8" name="Google Shape;168;p3"/>
          <p:cNvSpPr/>
          <p:nvPr/>
        </p:nvSpPr>
        <p:spPr>
          <a:xfrm>
            <a:off x="8939749" y="3825825"/>
            <a:ext cx="836095"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9" name="Google Shape;169;p3"/>
          <p:cNvSpPr/>
          <p:nvPr/>
        </p:nvSpPr>
        <p:spPr>
          <a:xfrm>
            <a:off x="8939749" y="38258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0" name="Google Shape;170;p3"/>
          <p:cNvSpPr/>
          <p:nvPr/>
        </p:nvSpPr>
        <p:spPr>
          <a:xfrm>
            <a:off x="9064674" y="300667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1" name="Google Shape;171;p3"/>
          <p:cNvSpPr/>
          <p:nvPr/>
        </p:nvSpPr>
        <p:spPr>
          <a:xfrm>
            <a:off x="8939749" y="2146725"/>
            <a:ext cx="836095"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2" name="Google Shape;172;p3"/>
          <p:cNvSpPr/>
          <p:nvPr/>
        </p:nvSpPr>
        <p:spPr>
          <a:xfrm>
            <a:off x="8939749" y="21467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3" name="Google Shape;173;p3"/>
          <p:cNvSpPr/>
          <p:nvPr/>
        </p:nvSpPr>
        <p:spPr>
          <a:xfrm>
            <a:off x="854481" y="77847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4" name="Google Shape;174;p3"/>
          <p:cNvSpPr/>
          <p:nvPr/>
        </p:nvSpPr>
        <p:spPr>
          <a:xfrm>
            <a:off x="825212" y="73709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5" name="Google Shape;175;p3"/>
          <p:cNvSpPr/>
          <p:nvPr/>
        </p:nvSpPr>
        <p:spPr>
          <a:xfrm>
            <a:off x="765664" y="79260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6" name="Google Shape;176;p3"/>
          <p:cNvSpPr/>
          <p:nvPr/>
        </p:nvSpPr>
        <p:spPr>
          <a:xfrm>
            <a:off x="766674" y="739116"/>
            <a:ext cx="1057388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7" name="Google Shape;177;p3" descr="A picture containing drawing&#10;&#10;Description automatically generated"/>
          <p:cNvPicPr preferRelativeResize="0"/>
          <p:nvPr/>
        </p:nvPicPr>
        <p:blipFill rotWithShape="1">
          <a:blip r:embed="rId2">
            <a:alphaModFix amt="14000"/>
          </a:blip>
          <a:srcRect b="20992"/>
          <a:stretch/>
        </p:blipFill>
        <p:spPr>
          <a:xfrm>
            <a:off x="1130925" y="1509650"/>
            <a:ext cx="9392244" cy="4628899"/>
          </a:xfrm>
          <a:prstGeom prst="rect">
            <a:avLst/>
          </a:prstGeom>
          <a:noFill/>
          <a:ln>
            <a:noFill/>
          </a:ln>
        </p:spPr>
      </p:pic>
      <p:grpSp>
        <p:nvGrpSpPr>
          <p:cNvPr id="178" name="Google Shape;178;p3"/>
          <p:cNvGrpSpPr/>
          <p:nvPr/>
        </p:nvGrpSpPr>
        <p:grpSpPr>
          <a:xfrm>
            <a:off x="1357495" y="289003"/>
            <a:ext cx="9392244" cy="939587"/>
            <a:chOff x="1371600" y="234214"/>
            <a:chExt cx="7736979" cy="822900"/>
          </a:xfrm>
        </p:grpSpPr>
        <p:sp>
          <p:nvSpPr>
            <p:cNvPr id="179" name="Google Shape;179;p3"/>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0" name="Google Shape;180;p3"/>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 name="Google Shape;181;p3"/>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 name="Google Shape;182;p3"/>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 name="Google Shape;183;p3"/>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 name="Google Shape;184;p3"/>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 name="Google Shape;185;p3"/>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 name="Google Shape;186;p3"/>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 name="Google Shape;187;p3"/>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8" name="Google Shape;188;p3"/>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9" name="Google Shape;189;p3"/>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0" name="Google Shape;190;p3"/>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1" name="Google Shape;191;p3"/>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2" name="Google Shape;192;p3"/>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3" name="Google Shape;193;p3"/>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4" name="Google Shape;194;p3"/>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95" name="Google Shape;195;p3"/>
          <p:cNvSpPr txBox="1">
            <a:spLocks noGrp="1"/>
          </p:cNvSpPr>
          <p:nvPr>
            <p:ph type="body" idx="1"/>
          </p:nvPr>
        </p:nvSpPr>
        <p:spPr>
          <a:xfrm>
            <a:off x="1130924" y="1815950"/>
            <a:ext cx="4617549" cy="4094100"/>
          </a:xfrm>
          <a:prstGeom prst="rect">
            <a:avLst/>
          </a:prstGeom>
        </p:spPr>
        <p:txBody>
          <a:bodyPr spcFirstLastPara="1" wrap="square" lIns="121900" tIns="121900" rIns="121900" bIns="121900" anchor="t" anchorCtr="0">
            <a:noAutofit/>
          </a:bodyPr>
          <a:lstStyle>
            <a:lvl1pPr marL="457200" lvl="0" indent="-381000" rtl="0">
              <a:lnSpc>
                <a:spcPct val="100000"/>
              </a:lnSpc>
              <a:spcBef>
                <a:spcPts val="0"/>
              </a:spcBef>
              <a:spcAft>
                <a:spcPts val="0"/>
              </a:spcAft>
              <a:buSzPts val="2400"/>
              <a:buFont typeface="Gochi Hand"/>
              <a:buChar char="●"/>
              <a:defRPr sz="2400">
                <a:latin typeface="Gochi Hand"/>
                <a:ea typeface="Gochi Hand"/>
                <a:cs typeface="Gochi Hand"/>
                <a:sym typeface="Gochi Hand"/>
              </a:defRPr>
            </a:lvl1pPr>
            <a:lvl2pPr marL="914400" lvl="1"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2pPr>
            <a:lvl3pPr marL="1371600" lvl="2"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3pPr>
            <a:lvl4pPr marL="1828800" lvl="3"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4pPr>
            <a:lvl5pPr marL="2286000" lvl="4"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5pPr>
            <a:lvl6pPr marL="2743200" lvl="5"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6pPr>
            <a:lvl7pPr marL="3200400" lvl="6"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7pPr>
            <a:lvl8pPr marL="3657600" lvl="7"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8pPr>
            <a:lvl9pPr marL="4114800" lvl="8"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9pPr>
          </a:lstStyle>
          <a:p>
            <a:endParaRPr/>
          </a:p>
        </p:txBody>
      </p:sp>
      <p:grpSp>
        <p:nvGrpSpPr>
          <p:cNvPr id="196" name="Google Shape;196;p3"/>
          <p:cNvGrpSpPr/>
          <p:nvPr/>
        </p:nvGrpSpPr>
        <p:grpSpPr>
          <a:xfrm rot="-1067895" flipH="1">
            <a:off x="925303" y="4781099"/>
            <a:ext cx="659247" cy="1053355"/>
            <a:chOff x="5930618" y="1536098"/>
            <a:chExt cx="1609023" cy="2932306"/>
          </a:xfrm>
        </p:grpSpPr>
        <p:grpSp>
          <p:nvGrpSpPr>
            <p:cNvPr id="197" name="Google Shape;197;p3"/>
            <p:cNvGrpSpPr/>
            <p:nvPr/>
          </p:nvGrpSpPr>
          <p:grpSpPr>
            <a:xfrm>
              <a:off x="5930618" y="1536098"/>
              <a:ext cx="1609023" cy="2932306"/>
              <a:chOff x="6208295" y="550435"/>
              <a:chExt cx="1609023" cy="2932306"/>
            </a:xfrm>
          </p:grpSpPr>
          <p:sp>
            <p:nvSpPr>
              <p:cNvPr id="198" name="Google Shape;198;p3"/>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9" name="Google Shape;199;p3"/>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0" name="Google Shape;200;p3"/>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1" name="Google Shape;201;p3"/>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2" name="Google Shape;202;p3"/>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3" name="Google Shape;203;p3"/>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4" name="Google Shape;204;p3"/>
              <p:cNvSpPr/>
              <p:nvPr/>
            </p:nvSpPr>
            <p:spPr>
              <a:xfrm>
                <a:off x="6208295" y="1063591"/>
                <a:ext cx="1597800" cy="375300"/>
              </a:xfrm>
              <a:prstGeom prst="roundRect">
                <a:avLst>
                  <a:gd name="adj" fmla="val 16667"/>
                </a:avLst>
              </a:prstGeom>
              <a:solidFill>
                <a:srgbClr val="A8BFD6"/>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5" name="Google Shape;205;p3"/>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6" name="Google Shape;206;p3"/>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07" name="Google Shape;207;p3"/>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8" name="Google Shape;208;p3"/>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9" name="Google Shape;209;p3"/>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0" name="Google Shape;210;p3"/>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1" name="Google Shape;211;p3"/>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2" name="Google Shape;212;p3"/>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3" name="Google Shape;213;p3"/>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4" name="Google Shape;214;p3"/>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5" name="Google Shape;215;p3"/>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6" name="Google Shape;216;p3"/>
          <p:cNvSpPr/>
          <p:nvPr/>
        </p:nvSpPr>
        <p:spPr>
          <a:xfrm flipH="1">
            <a:off x="1345667" y="5808625"/>
            <a:ext cx="965103" cy="407150"/>
          </a:xfrm>
          <a:custGeom>
            <a:avLst/>
            <a:gdLst/>
            <a:ahLst/>
            <a:cxnLst/>
            <a:rect l="l" t="t" r="r" b="b"/>
            <a:pathLst>
              <a:path w="33784" h="16286" extrusionOk="0">
                <a:moveTo>
                  <a:pt x="33784" y="0"/>
                </a:moveTo>
                <a:cubicBezTo>
                  <a:pt x="32358" y="155"/>
                  <a:pt x="25586" y="-388"/>
                  <a:pt x="25229" y="932"/>
                </a:cubicBezTo>
                <a:cubicBezTo>
                  <a:pt x="24873" y="2252"/>
                  <a:pt x="33280" y="6679"/>
                  <a:pt x="31645" y="7921"/>
                </a:cubicBezTo>
                <a:cubicBezTo>
                  <a:pt x="30010" y="9164"/>
                  <a:pt x="16570" y="7048"/>
                  <a:pt x="15417" y="8387"/>
                </a:cubicBezTo>
                <a:cubicBezTo>
                  <a:pt x="14264" y="9727"/>
                  <a:pt x="27296" y="14869"/>
                  <a:pt x="24726" y="15958"/>
                </a:cubicBezTo>
                <a:cubicBezTo>
                  <a:pt x="22157" y="17047"/>
                  <a:pt x="4121" y="15092"/>
                  <a:pt x="0" y="14919"/>
                </a:cubicBezTo>
              </a:path>
            </a:pathLst>
          </a:custGeom>
          <a:noFill/>
          <a:ln w="28575" cap="flat" cmpd="sng">
            <a:solidFill>
              <a:schemeClr val="dk1"/>
            </a:solidFill>
            <a:prstDash val="solid"/>
            <a:round/>
            <a:headEnd type="none" w="med" len="med"/>
            <a:tailEnd type="none" w="med" len="med"/>
          </a:ln>
        </p:spPr>
      </p:sp>
      <p:sp>
        <p:nvSpPr>
          <p:cNvPr id="217" name="Google Shape;217;p3"/>
          <p:cNvSpPr txBox="1">
            <a:spLocks noGrp="1"/>
          </p:cNvSpPr>
          <p:nvPr>
            <p:ph type="subTitle" idx="2"/>
          </p:nvPr>
        </p:nvSpPr>
        <p:spPr>
          <a:xfrm>
            <a:off x="5994449" y="2721225"/>
            <a:ext cx="3365635" cy="563400"/>
          </a:xfrm>
          <a:prstGeom prst="rect">
            <a:avLst/>
          </a:prstGeom>
        </p:spPr>
        <p:txBody>
          <a:bodyPr spcFirstLastPara="1" wrap="square" lIns="121900" tIns="121900" rIns="121900" bIns="121900" anchor="t" anchorCtr="0">
            <a:noAutofit/>
          </a:bodyPr>
          <a:lstStyle>
            <a:lvl1pPr lvl="0">
              <a:spcBef>
                <a:spcPts val="0"/>
              </a:spcBef>
              <a:spcAft>
                <a:spcPts val="0"/>
              </a:spcAft>
              <a:buSzPts val="2900"/>
              <a:buNone/>
              <a:defRPr sz="2900"/>
            </a:lvl1pPr>
            <a:lvl2pPr lvl="1">
              <a:spcBef>
                <a:spcPts val="2100"/>
              </a:spcBef>
              <a:spcAft>
                <a:spcPts val="0"/>
              </a:spcAft>
              <a:buSzPts val="2300"/>
              <a:buNone/>
              <a:defRPr sz="2300"/>
            </a:lvl2pPr>
            <a:lvl3pPr lvl="2">
              <a:spcBef>
                <a:spcPts val="2100"/>
              </a:spcBef>
              <a:spcAft>
                <a:spcPts val="0"/>
              </a:spcAft>
              <a:buSzPts val="2300"/>
              <a:buNone/>
              <a:defRPr sz="2300"/>
            </a:lvl3pPr>
            <a:lvl4pPr lvl="3">
              <a:spcBef>
                <a:spcPts val="2100"/>
              </a:spcBef>
              <a:spcAft>
                <a:spcPts val="0"/>
              </a:spcAft>
              <a:buSzPts val="2300"/>
              <a:buNone/>
              <a:defRPr sz="2300"/>
            </a:lvl4pPr>
            <a:lvl5pPr lvl="4">
              <a:spcBef>
                <a:spcPts val="2100"/>
              </a:spcBef>
              <a:spcAft>
                <a:spcPts val="0"/>
              </a:spcAft>
              <a:buSzPts val="2300"/>
              <a:buNone/>
              <a:defRPr sz="2300"/>
            </a:lvl5pPr>
            <a:lvl6pPr lvl="5">
              <a:spcBef>
                <a:spcPts val="2100"/>
              </a:spcBef>
              <a:spcAft>
                <a:spcPts val="0"/>
              </a:spcAft>
              <a:buSzPts val="2300"/>
              <a:buNone/>
              <a:defRPr sz="2300"/>
            </a:lvl6pPr>
            <a:lvl7pPr lvl="6">
              <a:spcBef>
                <a:spcPts val="2100"/>
              </a:spcBef>
              <a:spcAft>
                <a:spcPts val="0"/>
              </a:spcAft>
              <a:buSzPts val="2300"/>
              <a:buNone/>
              <a:defRPr sz="2300"/>
            </a:lvl7pPr>
            <a:lvl8pPr lvl="7">
              <a:spcBef>
                <a:spcPts val="2100"/>
              </a:spcBef>
              <a:spcAft>
                <a:spcPts val="0"/>
              </a:spcAft>
              <a:buSzPts val="2300"/>
              <a:buNone/>
              <a:defRPr sz="2300"/>
            </a:lvl8pPr>
            <a:lvl9pPr lvl="8">
              <a:spcBef>
                <a:spcPts val="2100"/>
              </a:spcBef>
              <a:spcAft>
                <a:spcPts val="2100"/>
              </a:spcAft>
              <a:buSzPts val="2300"/>
              <a:buNone/>
              <a:defRPr sz="2300"/>
            </a:lvl9pPr>
          </a:lstStyle>
          <a:p>
            <a:endParaRPr/>
          </a:p>
        </p:txBody>
      </p:sp>
      <p:sp>
        <p:nvSpPr>
          <p:cNvPr id="218" name="Google Shape;218;p3"/>
          <p:cNvSpPr txBox="1">
            <a:spLocks noGrp="1"/>
          </p:cNvSpPr>
          <p:nvPr>
            <p:ph type="subTitle" idx="3"/>
          </p:nvPr>
        </p:nvSpPr>
        <p:spPr>
          <a:xfrm>
            <a:off x="5994449" y="33689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19" name="Google Shape;219;p3"/>
          <p:cNvSpPr txBox="1">
            <a:spLocks noGrp="1"/>
          </p:cNvSpPr>
          <p:nvPr>
            <p:ph type="subTitle" idx="4"/>
          </p:nvPr>
        </p:nvSpPr>
        <p:spPr>
          <a:xfrm>
            <a:off x="5994449" y="40166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20" name="Google Shape;220;p3"/>
          <p:cNvSpPr txBox="1">
            <a:spLocks noGrp="1"/>
          </p:cNvSpPr>
          <p:nvPr>
            <p:ph type="subTitle" idx="5"/>
          </p:nvPr>
        </p:nvSpPr>
        <p:spPr>
          <a:xfrm>
            <a:off x="5994449" y="46643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21" name="Google Shape;221;p3"/>
          <p:cNvSpPr txBox="1">
            <a:spLocks noGrp="1"/>
          </p:cNvSpPr>
          <p:nvPr>
            <p:ph type="subTitle" idx="6"/>
          </p:nvPr>
        </p:nvSpPr>
        <p:spPr>
          <a:xfrm>
            <a:off x="5994449" y="53120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Tree>
    <p:extLst>
      <p:ext uri="{BB962C8B-B14F-4D97-AF65-F5344CB8AC3E}">
        <p14:creationId xmlns:p14="http://schemas.microsoft.com/office/powerpoint/2010/main" val="8969539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Diapositiva con título" type="title">
  <p:cSld name="Diapositiva con título">
    <p:bg>
      <p:bgPr>
        <a:solidFill>
          <a:schemeClr val="accen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00197" y="-2026920"/>
            <a:ext cx="14536161" cy="8884920"/>
            <a:chOff x="-1127545" y="-1774916"/>
            <a:chExt cx="10783796" cy="5613946"/>
          </a:xfrm>
        </p:grpSpPr>
        <p:grpSp>
          <p:nvGrpSpPr>
            <p:cNvPr id="10" name="Google Shape;10;p2"/>
            <p:cNvGrpSpPr/>
            <p:nvPr/>
          </p:nvGrpSpPr>
          <p:grpSpPr>
            <a:xfrm>
              <a:off x="-1127545" y="-1774916"/>
              <a:ext cx="10401570" cy="5613946"/>
              <a:chOff x="-1127545" y="-1774916"/>
              <a:chExt cx="10401570" cy="5613946"/>
            </a:xfrm>
          </p:grpSpPr>
          <p:sp>
            <p:nvSpPr>
              <p:cNvPr id="11" name="Google Shape;11;p2"/>
              <p:cNvSpPr/>
              <p:nvPr/>
            </p:nvSpPr>
            <p:spPr>
              <a:xfrm>
                <a:off x="-25975" y="-522825"/>
                <a:ext cx="9300000" cy="2508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 name="Google Shape;12;p2"/>
              <p:cNvGrpSpPr/>
              <p:nvPr/>
            </p:nvGrpSpPr>
            <p:grpSpPr>
              <a:xfrm>
                <a:off x="2029712" y="-1774916"/>
                <a:ext cx="4828236" cy="5613946"/>
                <a:chOff x="2207750" y="238125"/>
                <a:chExt cx="3168550" cy="3684175"/>
              </a:xfrm>
            </p:grpSpPr>
            <p:sp>
              <p:nvSpPr>
                <p:cNvPr id="13" name="Google Shape;13;p2"/>
                <p:cNvSpPr/>
                <p:nvPr/>
              </p:nvSpPr>
              <p:spPr>
                <a:xfrm>
                  <a:off x="2207750" y="238125"/>
                  <a:ext cx="3168550" cy="3112325"/>
                </a:xfrm>
                <a:custGeom>
                  <a:avLst/>
                  <a:gdLst/>
                  <a:ahLst/>
                  <a:cxnLst/>
                  <a:rect l="l" t="t" r="r" b="b"/>
                  <a:pathLst>
                    <a:path w="126742" h="124493" extrusionOk="0">
                      <a:moveTo>
                        <a:pt x="1687" y="0"/>
                      </a:moveTo>
                      <a:lnTo>
                        <a:pt x="1687" y="0"/>
                      </a:lnTo>
                      <a:cubicBezTo>
                        <a:pt x="0" y="38248"/>
                        <a:pt x="313" y="76620"/>
                        <a:pt x="2750" y="114868"/>
                      </a:cubicBezTo>
                      <a:cubicBezTo>
                        <a:pt x="15124" y="117868"/>
                        <a:pt x="27686" y="121805"/>
                        <a:pt x="44060" y="124493"/>
                      </a:cubicBezTo>
                      <a:cubicBezTo>
                        <a:pt x="52997" y="124493"/>
                        <a:pt x="69183" y="121930"/>
                        <a:pt x="77557" y="120868"/>
                      </a:cubicBezTo>
                      <a:cubicBezTo>
                        <a:pt x="94056" y="118680"/>
                        <a:pt x="110430" y="115993"/>
                        <a:pt x="126742" y="112618"/>
                      </a:cubicBezTo>
                      <a:cubicBezTo>
                        <a:pt x="123242" y="75433"/>
                        <a:pt x="122617" y="38060"/>
                        <a:pt x="124867" y="812"/>
                      </a:cubicBezTo>
                      <a:lnTo>
                        <a:pt x="124867" y="812"/>
                      </a:lnTo>
                      <a:cubicBezTo>
                        <a:pt x="121492" y="937"/>
                        <a:pt x="118180" y="1000"/>
                        <a:pt x="114805" y="1062"/>
                      </a:cubicBezTo>
                      <a:cubicBezTo>
                        <a:pt x="101230" y="1400"/>
                        <a:pt x="87654" y="1568"/>
                        <a:pt x="74076" y="1568"/>
                      </a:cubicBezTo>
                      <a:cubicBezTo>
                        <a:pt x="49961" y="1568"/>
                        <a:pt x="25837" y="1040"/>
                        <a:pt x="16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121750" y="3050450"/>
                  <a:ext cx="468725" cy="78277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3217050" y="3745725"/>
                  <a:ext cx="182825" cy="176575"/>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 name="Google Shape;16;p2"/>
              <p:cNvSpPr/>
              <p:nvPr/>
            </p:nvSpPr>
            <p:spPr>
              <a:xfrm rot="639656">
                <a:off x="-903799" y="232978"/>
                <a:ext cx="5168207" cy="2900684"/>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 name="Google Shape;17;p2"/>
            <p:cNvSpPr/>
            <p:nvPr/>
          </p:nvSpPr>
          <p:spPr>
            <a:xfrm rot="-200">
              <a:off x="4488151" y="-323821"/>
              <a:ext cx="5168100" cy="29007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 name="Google Shape;18;p2"/>
          <p:cNvSpPr txBox="1">
            <a:spLocks noGrp="1"/>
          </p:cNvSpPr>
          <p:nvPr>
            <p:ph type="ctrTitle"/>
          </p:nvPr>
        </p:nvSpPr>
        <p:spPr>
          <a:xfrm>
            <a:off x="960400" y="1018567"/>
            <a:ext cx="10271200" cy="1562400"/>
          </a:xfrm>
          <a:prstGeom prst="rect">
            <a:avLst/>
          </a:prstGeom>
        </p:spPr>
        <p:txBody>
          <a:bodyPr spcFirstLastPara="1" wrap="square" lIns="91418" tIns="91418" rIns="91418" bIns="91418" anchor="t" anchorCtr="0">
            <a:noAutofit/>
          </a:bodyPr>
          <a:lstStyle>
            <a:lvl1pPr lvl="0" algn="ctr">
              <a:spcBef>
                <a:spcPts val="0"/>
              </a:spcBef>
              <a:spcAft>
                <a:spcPts val="0"/>
              </a:spcAft>
              <a:buSzPts val="5200"/>
              <a:buNone/>
              <a:defRPr sz="69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9" name="Google Shape;19;p2"/>
          <p:cNvSpPr txBox="1">
            <a:spLocks noGrp="1"/>
          </p:cNvSpPr>
          <p:nvPr>
            <p:ph type="subTitle" idx="1"/>
          </p:nvPr>
        </p:nvSpPr>
        <p:spPr>
          <a:xfrm>
            <a:off x="995800" y="2280067"/>
            <a:ext cx="10189600" cy="987200"/>
          </a:xfrm>
          <a:prstGeom prst="rect">
            <a:avLst/>
          </a:prstGeom>
        </p:spPr>
        <p:txBody>
          <a:bodyPr spcFirstLastPara="1" wrap="square" lIns="91418" tIns="91418" rIns="91418" bIns="91418"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sp>
        <p:nvSpPr>
          <p:cNvPr id="20" name="Google Shape;20;p2"/>
          <p:cNvSpPr/>
          <p:nvPr/>
        </p:nvSpPr>
        <p:spPr>
          <a:xfrm>
            <a:off x="139133" y="50851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13800" y="-431965"/>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584233" y="4768805"/>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11968101" y="-394465"/>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4" name="Google Shape;24;p2"/>
          <p:cNvSpPr/>
          <p:nvPr/>
        </p:nvSpPr>
        <p:spPr>
          <a:xfrm rot="3855602">
            <a:off x="-410119" y="3706645"/>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1162207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4"/>
        </a:solidFill>
        <a:effectLst/>
      </p:bgPr>
    </p:bg>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960400" y="4463633"/>
            <a:ext cx="10194400" cy="1122400"/>
          </a:xfrm>
          <a:prstGeom prst="rect">
            <a:avLst/>
          </a:prstGeom>
        </p:spPr>
        <p:txBody>
          <a:bodyPr spcFirstLastPara="1" wrap="square" lIns="91418" tIns="91418" rIns="91418" bIns="91418"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7" name="Google Shape;27;p3"/>
          <p:cNvSpPr/>
          <p:nvPr/>
        </p:nvSpPr>
        <p:spPr>
          <a:xfrm>
            <a:off x="282305" y="362100"/>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8" name="Google Shape;28;p3"/>
          <p:cNvSpPr/>
          <p:nvPr/>
        </p:nvSpPr>
        <p:spPr>
          <a:xfrm>
            <a:off x="1299651" y="1471838"/>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11291769" y="5930105"/>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0" name="Google Shape;30;p3"/>
          <p:cNvSpPr txBox="1">
            <a:spLocks noGrp="1"/>
          </p:cNvSpPr>
          <p:nvPr>
            <p:ph type="title" idx="2" hasCustomPrompt="1"/>
          </p:nvPr>
        </p:nvSpPr>
        <p:spPr>
          <a:xfrm>
            <a:off x="3623200" y="717767"/>
            <a:ext cx="4868800" cy="33428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1" name="Google Shape;31;p3"/>
          <p:cNvSpPr/>
          <p:nvPr/>
        </p:nvSpPr>
        <p:spPr>
          <a:xfrm>
            <a:off x="-1014534" y="48503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2" name="Google Shape;32;p3"/>
          <p:cNvSpPr/>
          <p:nvPr/>
        </p:nvSpPr>
        <p:spPr>
          <a:xfrm rot="-13063">
            <a:off x="8600654" y="4491352"/>
            <a:ext cx="3763793" cy="2322417"/>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noFill/>
          <a:ln w="11150" cap="rnd" cmpd="sng">
            <a:solidFill>
              <a:schemeClr val="accent3"/>
            </a:solidFill>
            <a:prstDash val="solid"/>
            <a:round/>
            <a:headEnd type="none" w="sm" len="sm"/>
            <a:tailEnd type="none" w="sm" len="sm"/>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3" name="Google Shape;33;p3"/>
          <p:cNvSpPr/>
          <p:nvPr/>
        </p:nvSpPr>
        <p:spPr>
          <a:xfrm rot="-13063">
            <a:off x="8718153" y="4669906"/>
            <a:ext cx="3812595" cy="2356351"/>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4" name="Google Shape;34;p3"/>
          <p:cNvSpPr/>
          <p:nvPr/>
        </p:nvSpPr>
        <p:spPr>
          <a:xfrm>
            <a:off x="84905" y="22505"/>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0" y="-20967"/>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1381059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
        <p:cNvGrpSpPr/>
        <p:nvPr/>
      </p:nvGrpSpPr>
      <p:grpSpPr>
        <a:xfrm>
          <a:off x="0" y="0"/>
          <a:ext cx="0" cy="0"/>
          <a:chOff x="0" y="0"/>
          <a:chExt cx="0" cy="0"/>
        </a:xfrm>
      </p:grpSpPr>
      <p:sp>
        <p:nvSpPr>
          <p:cNvPr id="37" name="Google Shape;37;p4"/>
          <p:cNvSpPr/>
          <p:nvPr/>
        </p:nvSpPr>
        <p:spPr>
          <a:xfrm>
            <a:off x="9856536" y="8592"/>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8" name="Google Shape;38;p4"/>
          <p:cNvSpPr/>
          <p:nvPr/>
        </p:nvSpPr>
        <p:spPr>
          <a:xfrm rot="-2083439">
            <a:off x="9392453"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9" name="Google Shape;39;p4"/>
          <p:cNvSpPr/>
          <p:nvPr/>
        </p:nvSpPr>
        <p:spPr>
          <a:xfrm>
            <a:off x="0" y="-83"/>
            <a:ext cx="2343733" cy="6858181"/>
          </a:xfrm>
          <a:custGeom>
            <a:avLst/>
            <a:gdLst/>
            <a:ahLst/>
            <a:cxnLst/>
            <a:rect l="l" t="t" r="r" b="b"/>
            <a:pathLst>
              <a:path w="70312" h="125058" extrusionOk="0">
                <a:moveTo>
                  <a:pt x="0" y="1"/>
                </a:moveTo>
                <a:lnTo>
                  <a:pt x="0" y="125058"/>
                </a:lnTo>
                <a:lnTo>
                  <a:pt x="70312" y="125058"/>
                </a:lnTo>
                <a:lnTo>
                  <a:pt x="70312" y="1"/>
                </a:ln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40" name="Google Shape;40;p4"/>
          <p:cNvSpPr/>
          <p:nvPr/>
        </p:nvSpPr>
        <p:spPr>
          <a:xfrm rot="9972499">
            <a:off x="191621" y="-2225387"/>
            <a:ext cx="2687152" cy="3433309"/>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41" name="Google Shape;41;p4"/>
          <p:cNvSpPr/>
          <p:nvPr/>
        </p:nvSpPr>
        <p:spPr>
          <a:xfrm rot="2014349">
            <a:off x="2048344" y="902583"/>
            <a:ext cx="153203" cy="118868"/>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42" name="Google Shape;42;p4"/>
          <p:cNvSpPr/>
          <p:nvPr/>
        </p:nvSpPr>
        <p:spPr>
          <a:xfrm rot="2014349">
            <a:off x="2071465" y="1151217"/>
            <a:ext cx="106968" cy="8323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43" name="Google Shape;43;p4"/>
          <p:cNvSpPr txBox="1">
            <a:spLocks noGrp="1"/>
          </p:cNvSpPr>
          <p:nvPr>
            <p:ph type="title"/>
          </p:nvPr>
        </p:nvSpPr>
        <p:spPr>
          <a:xfrm>
            <a:off x="3775400" y="1601235"/>
            <a:ext cx="4641200" cy="1276000"/>
          </a:xfrm>
          <a:prstGeom prst="rect">
            <a:avLst/>
          </a:prstGeom>
        </p:spPr>
        <p:txBody>
          <a:bodyPr spcFirstLastPara="1" wrap="square" lIns="91418" tIns="91418" rIns="91418" bIns="91418" anchor="t" anchorCtr="0">
            <a:noAutofit/>
          </a:bodyPr>
          <a:lstStyle>
            <a:lvl1pPr lvl="0">
              <a:spcBef>
                <a:spcPts val="0"/>
              </a:spcBef>
              <a:spcAft>
                <a:spcPts val="0"/>
              </a:spcAft>
              <a:buSzPts val="3600"/>
              <a:buNone/>
              <a:defRPr sz="4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4" name="Google Shape;44;p4"/>
          <p:cNvSpPr txBox="1">
            <a:spLocks noGrp="1"/>
          </p:cNvSpPr>
          <p:nvPr>
            <p:ph type="subTitle" idx="1"/>
          </p:nvPr>
        </p:nvSpPr>
        <p:spPr>
          <a:xfrm>
            <a:off x="3775400" y="2843093"/>
            <a:ext cx="4641200" cy="1592400"/>
          </a:xfrm>
          <a:prstGeom prst="rect">
            <a:avLst/>
          </a:prstGeom>
        </p:spPr>
        <p:txBody>
          <a:bodyPr spcFirstLastPara="1" wrap="square" lIns="91418" tIns="91418" rIns="91418" bIns="91418" anchor="t" anchorCtr="0">
            <a:noAutofit/>
          </a:bodyPr>
          <a:lstStyle>
            <a:lvl1pPr lvl="0">
              <a:lnSpc>
                <a:spcPct val="100000"/>
              </a:lnSpc>
              <a:spcBef>
                <a:spcPts val="0"/>
              </a:spcBef>
              <a:spcAft>
                <a:spcPts val="0"/>
              </a:spcAft>
              <a:buSzPts val="1400"/>
              <a:buNone/>
              <a:defRPr sz="1900"/>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45" name="Google Shape;45;p4"/>
          <p:cNvSpPr/>
          <p:nvPr/>
        </p:nvSpPr>
        <p:spPr>
          <a:xfrm rot="-2295052">
            <a:off x="9582626" y="5982427"/>
            <a:ext cx="72665" cy="54167"/>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46" name="Google Shape;46;p4"/>
          <p:cNvSpPr/>
          <p:nvPr/>
        </p:nvSpPr>
        <p:spPr>
          <a:xfrm rot="-2295052">
            <a:off x="9303764" y="5858336"/>
            <a:ext cx="106965" cy="83232"/>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47" name="Google Shape;47;p4"/>
          <p:cNvSpPr/>
          <p:nvPr/>
        </p:nvSpPr>
        <p:spPr>
          <a:xfrm rot="-5400000">
            <a:off x="1642989" y="4273322"/>
            <a:ext cx="2931633" cy="2391433"/>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rgbClr val="FF85B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48" name="Google Shape;48;p4"/>
          <p:cNvSpPr/>
          <p:nvPr/>
        </p:nvSpPr>
        <p:spPr>
          <a:xfrm rot="-5400000">
            <a:off x="1582852" y="4427984"/>
            <a:ext cx="2878533" cy="2305000"/>
          </a:xfrm>
          <a:custGeom>
            <a:avLst/>
            <a:gdLst/>
            <a:ahLst/>
            <a:cxnLst/>
            <a:rect l="l" t="t" r="r" b="b"/>
            <a:pathLst>
              <a:path w="86356" h="69150" extrusionOk="0">
                <a:moveTo>
                  <a:pt x="0" y="1"/>
                </a:moveTo>
                <a:lnTo>
                  <a:pt x="0" y="67251"/>
                </a:lnTo>
                <a:cubicBezTo>
                  <a:pt x="1083" y="67760"/>
                  <a:pt x="2293" y="68143"/>
                  <a:pt x="3439" y="68461"/>
                </a:cubicBezTo>
                <a:cubicBezTo>
                  <a:pt x="5227" y="68925"/>
                  <a:pt x="7086" y="69150"/>
                  <a:pt x="8949" y="69150"/>
                </a:cubicBezTo>
                <a:cubicBezTo>
                  <a:pt x="17570" y="69150"/>
                  <a:pt x="26290" y="64339"/>
                  <a:pt x="28594" y="56170"/>
                </a:cubicBezTo>
                <a:cubicBezTo>
                  <a:pt x="30378" y="49993"/>
                  <a:pt x="28403" y="42860"/>
                  <a:pt x="31524" y="37256"/>
                </a:cubicBezTo>
                <a:cubicBezTo>
                  <a:pt x="34199" y="32416"/>
                  <a:pt x="39994" y="30060"/>
                  <a:pt x="45534" y="29423"/>
                </a:cubicBezTo>
                <a:cubicBezTo>
                  <a:pt x="51075" y="28786"/>
                  <a:pt x="56679" y="29295"/>
                  <a:pt x="62156" y="28340"/>
                </a:cubicBezTo>
                <a:cubicBezTo>
                  <a:pt x="73110" y="26175"/>
                  <a:pt x="81962" y="18151"/>
                  <a:pt x="85210" y="7452"/>
                </a:cubicBezTo>
                <a:cubicBezTo>
                  <a:pt x="85910" y="5032"/>
                  <a:pt x="86292" y="2548"/>
                  <a:pt x="86356"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49" name="Google Shape;49;p4"/>
          <p:cNvGrpSpPr/>
          <p:nvPr/>
        </p:nvGrpSpPr>
        <p:grpSpPr>
          <a:xfrm rot="-7661675">
            <a:off x="1327440" y="4621084"/>
            <a:ext cx="1138528" cy="1053593"/>
            <a:chOff x="3904050" y="2322725"/>
            <a:chExt cx="464475" cy="429825"/>
          </a:xfrm>
        </p:grpSpPr>
        <p:sp>
          <p:nvSpPr>
            <p:cNvPr id="50" name="Google Shape;50;p4"/>
            <p:cNvSpPr/>
            <p:nvPr/>
          </p:nvSpPr>
          <p:spPr>
            <a:xfrm>
              <a:off x="3904050" y="2531675"/>
              <a:ext cx="114900" cy="89150"/>
            </a:xfrm>
            <a:custGeom>
              <a:avLst/>
              <a:gdLst/>
              <a:ahLst/>
              <a:cxnLst/>
              <a:rect l="l" t="t" r="r" b="b"/>
              <a:pathLst>
                <a:path w="4596" h="3566" extrusionOk="0">
                  <a:moveTo>
                    <a:pt x="2298" y="0"/>
                  </a:moveTo>
                  <a:cubicBezTo>
                    <a:pt x="1" y="0"/>
                    <a:pt x="1" y="3566"/>
                    <a:pt x="2298" y="3566"/>
                  </a:cubicBezTo>
                  <a:cubicBezTo>
                    <a:pt x="4596" y="3566"/>
                    <a:pt x="4596" y="0"/>
                    <a:pt x="2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4"/>
            <p:cNvSpPr/>
            <p:nvPr/>
          </p:nvSpPr>
          <p:spPr>
            <a:xfrm>
              <a:off x="4001100" y="2322725"/>
              <a:ext cx="54500" cy="40625"/>
            </a:xfrm>
            <a:custGeom>
              <a:avLst/>
              <a:gdLst/>
              <a:ahLst/>
              <a:cxnLst/>
              <a:rect l="l" t="t" r="r" b="b"/>
              <a:pathLst>
                <a:path w="2180" h="1625" extrusionOk="0">
                  <a:moveTo>
                    <a:pt x="1070" y="0"/>
                  </a:moveTo>
                  <a:cubicBezTo>
                    <a:pt x="1" y="0"/>
                    <a:pt x="1" y="1624"/>
                    <a:pt x="1070" y="1624"/>
                  </a:cubicBezTo>
                  <a:cubicBezTo>
                    <a:pt x="2179" y="1624"/>
                    <a:pt x="2179" y="0"/>
                    <a:pt x="10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4"/>
            <p:cNvSpPr/>
            <p:nvPr/>
          </p:nvSpPr>
          <p:spPr>
            <a:xfrm>
              <a:off x="4288300" y="2690125"/>
              <a:ext cx="80225" cy="62425"/>
            </a:xfrm>
            <a:custGeom>
              <a:avLst/>
              <a:gdLst/>
              <a:ahLst/>
              <a:cxnLst/>
              <a:rect l="l" t="t" r="r" b="b"/>
              <a:pathLst>
                <a:path w="3209" h="2497" extrusionOk="0">
                  <a:moveTo>
                    <a:pt x="1585" y="0"/>
                  </a:moveTo>
                  <a:cubicBezTo>
                    <a:pt x="0" y="0"/>
                    <a:pt x="0" y="2496"/>
                    <a:pt x="1585" y="2496"/>
                  </a:cubicBezTo>
                  <a:cubicBezTo>
                    <a:pt x="3209" y="2496"/>
                    <a:pt x="3209" y="0"/>
                    <a:pt x="1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313562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bg>
      <p:bgPr>
        <a:blipFill dpi="0" rotWithShape="1">
          <a:blip r:embed="rId2">
            <a:lum/>
          </a:blip>
          <a:srcRect/>
          <a:stretch>
            <a:fillRect t="-9000" b="-9000"/>
          </a:stretch>
        </a:blip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20293852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9"/>
        <p:cNvGrpSpPr/>
        <p:nvPr/>
      </p:nvGrpSpPr>
      <p:grpSpPr>
        <a:xfrm>
          <a:off x="0" y="0"/>
          <a:ext cx="0" cy="0"/>
          <a:chOff x="0" y="0"/>
          <a:chExt cx="0" cy="0"/>
        </a:xfrm>
      </p:grpSpPr>
      <p:sp>
        <p:nvSpPr>
          <p:cNvPr id="80" name="Google Shape;80;p8"/>
          <p:cNvSpPr/>
          <p:nvPr/>
        </p:nvSpPr>
        <p:spPr>
          <a:xfrm rot="6583395" flipH="1">
            <a:off x="1076957" y="-3028519"/>
            <a:ext cx="7984047" cy="11844768"/>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l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highlight>
                <a:srgbClr val="F7C42B"/>
              </a:highlight>
            </a:endParaRPr>
          </a:p>
        </p:txBody>
      </p:sp>
      <p:sp>
        <p:nvSpPr>
          <p:cNvPr id="81" name="Google Shape;81;p8"/>
          <p:cNvSpPr txBox="1">
            <a:spLocks noGrp="1"/>
          </p:cNvSpPr>
          <p:nvPr>
            <p:ph type="title"/>
          </p:nvPr>
        </p:nvSpPr>
        <p:spPr>
          <a:xfrm>
            <a:off x="960400" y="600200"/>
            <a:ext cx="8183600" cy="5454400"/>
          </a:xfrm>
          <a:prstGeom prst="rect">
            <a:avLst/>
          </a:prstGeom>
        </p:spPr>
        <p:txBody>
          <a:bodyPr spcFirstLastPara="1" wrap="square" lIns="91418" tIns="91418" rIns="91418" bIns="91418" anchor="ctr" anchorCtr="0">
            <a:noAutofit/>
          </a:bodyPr>
          <a:lstStyle>
            <a:lvl1pPr lvl="0">
              <a:spcBef>
                <a:spcPts val="0"/>
              </a:spcBef>
              <a:spcAft>
                <a:spcPts val="0"/>
              </a:spcAft>
              <a:buSzPts val="5200"/>
              <a:buNone/>
              <a:defRPr sz="69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82" name="Google Shape;82;p8"/>
          <p:cNvGrpSpPr/>
          <p:nvPr/>
        </p:nvGrpSpPr>
        <p:grpSpPr>
          <a:xfrm rot="-6654526">
            <a:off x="9819657" y="1347829"/>
            <a:ext cx="1794929" cy="2110480"/>
            <a:chOff x="5233125" y="-310150"/>
            <a:chExt cx="1346125" cy="1582775"/>
          </a:xfrm>
        </p:grpSpPr>
        <p:sp>
          <p:nvSpPr>
            <p:cNvPr id="83" name="Google Shape;83;p8"/>
            <p:cNvSpPr/>
            <p:nvPr/>
          </p:nvSpPr>
          <p:spPr>
            <a:xfrm>
              <a:off x="5233125" y="-310150"/>
              <a:ext cx="1346125" cy="1582775"/>
            </a:xfrm>
            <a:custGeom>
              <a:avLst/>
              <a:gdLst/>
              <a:ahLst/>
              <a:cxnLst/>
              <a:rect l="l" t="t" r="r" b="b"/>
              <a:pathLst>
                <a:path w="53845" h="63311" extrusionOk="0">
                  <a:moveTo>
                    <a:pt x="42580" y="1"/>
                  </a:moveTo>
                  <a:lnTo>
                    <a:pt x="3914" y="48452"/>
                  </a:lnTo>
                  <a:lnTo>
                    <a:pt x="739" y="59673"/>
                  </a:lnTo>
                  <a:cubicBezTo>
                    <a:pt x="739" y="59673"/>
                    <a:pt x="0" y="61935"/>
                    <a:pt x="1174" y="62935"/>
                  </a:cubicBezTo>
                  <a:cubicBezTo>
                    <a:pt x="1527" y="63212"/>
                    <a:pt x="1967" y="63311"/>
                    <a:pt x="2414" y="63311"/>
                  </a:cubicBezTo>
                  <a:cubicBezTo>
                    <a:pt x="3512" y="63311"/>
                    <a:pt x="4654" y="62718"/>
                    <a:pt x="4654" y="62718"/>
                  </a:cubicBezTo>
                  <a:lnTo>
                    <a:pt x="14179" y="57672"/>
                  </a:lnTo>
                  <a:lnTo>
                    <a:pt x="53844" y="8003"/>
                  </a:lnTo>
                  <a:cubicBezTo>
                    <a:pt x="53844" y="8003"/>
                    <a:pt x="51800" y="2045"/>
                    <a:pt x="42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4" name="Google Shape;84;p8"/>
            <p:cNvGrpSpPr/>
            <p:nvPr/>
          </p:nvGrpSpPr>
          <p:grpSpPr>
            <a:xfrm>
              <a:off x="5315750" y="-256875"/>
              <a:ext cx="1263500" cy="1526650"/>
              <a:chOff x="5315750" y="-256875"/>
              <a:chExt cx="1263500" cy="1526650"/>
            </a:xfrm>
          </p:grpSpPr>
          <p:sp>
            <p:nvSpPr>
              <p:cNvPr id="85" name="Google Shape;85;p8"/>
              <p:cNvSpPr/>
              <p:nvPr/>
            </p:nvSpPr>
            <p:spPr>
              <a:xfrm>
                <a:off x="5315750" y="-256875"/>
                <a:ext cx="1263500" cy="1526650"/>
              </a:xfrm>
              <a:custGeom>
                <a:avLst/>
                <a:gdLst/>
                <a:ahLst/>
                <a:cxnLst/>
                <a:rect l="l" t="t" r="r" b="b"/>
                <a:pathLst>
                  <a:path w="50540" h="61066" extrusionOk="0">
                    <a:moveTo>
                      <a:pt x="44929" y="1"/>
                    </a:moveTo>
                    <a:lnTo>
                      <a:pt x="5785" y="49061"/>
                    </a:lnTo>
                    <a:cubicBezTo>
                      <a:pt x="5785" y="49061"/>
                      <a:pt x="1523" y="55020"/>
                      <a:pt x="1914" y="57499"/>
                    </a:cubicBezTo>
                    <a:cubicBezTo>
                      <a:pt x="2045" y="58543"/>
                      <a:pt x="1131" y="59847"/>
                      <a:pt x="0" y="61065"/>
                    </a:cubicBezTo>
                    <a:cubicBezTo>
                      <a:pt x="479" y="60935"/>
                      <a:pt x="914" y="60804"/>
                      <a:pt x="1349" y="60587"/>
                    </a:cubicBezTo>
                    <a:lnTo>
                      <a:pt x="10874" y="55541"/>
                    </a:lnTo>
                    <a:lnTo>
                      <a:pt x="50539" y="5872"/>
                    </a:lnTo>
                    <a:cubicBezTo>
                      <a:pt x="50539" y="5872"/>
                      <a:pt x="49365" y="2523"/>
                      <a:pt x="44929" y="1"/>
                    </a:cubicBez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8"/>
              <p:cNvSpPr/>
              <p:nvPr/>
            </p:nvSpPr>
            <p:spPr>
              <a:xfrm>
                <a:off x="5431000" y="-99200"/>
                <a:ext cx="962325" cy="1066700"/>
              </a:xfrm>
              <a:custGeom>
                <a:avLst/>
                <a:gdLst/>
                <a:ahLst/>
                <a:cxnLst/>
                <a:rect l="l" t="t" r="r" b="b"/>
                <a:pathLst>
                  <a:path w="38493" h="42668" extrusionOk="0">
                    <a:moveTo>
                      <a:pt x="26749" y="0"/>
                    </a:moveTo>
                    <a:lnTo>
                      <a:pt x="1" y="33490"/>
                    </a:lnTo>
                    <a:cubicBezTo>
                      <a:pt x="10091" y="36274"/>
                      <a:pt x="12701" y="42667"/>
                      <a:pt x="12701" y="42667"/>
                    </a:cubicBezTo>
                    <a:lnTo>
                      <a:pt x="38492" y="10352"/>
                    </a:lnTo>
                    <a:cubicBezTo>
                      <a:pt x="37144" y="4958"/>
                      <a:pt x="28097" y="261"/>
                      <a:pt x="267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8"/>
              <p:cNvSpPr/>
              <p:nvPr/>
            </p:nvSpPr>
            <p:spPr>
              <a:xfrm>
                <a:off x="6024675" y="-36150"/>
                <a:ext cx="328400" cy="282750"/>
              </a:xfrm>
              <a:custGeom>
                <a:avLst/>
                <a:gdLst/>
                <a:ahLst/>
                <a:cxnLst/>
                <a:rect l="l" t="t" r="r" b="b"/>
                <a:pathLst>
                  <a:path w="13136" h="11310" extrusionOk="0">
                    <a:moveTo>
                      <a:pt x="523" y="1"/>
                    </a:moveTo>
                    <a:lnTo>
                      <a:pt x="1" y="1871"/>
                    </a:lnTo>
                    <a:lnTo>
                      <a:pt x="88" y="1915"/>
                    </a:lnTo>
                    <a:cubicBezTo>
                      <a:pt x="1654" y="2523"/>
                      <a:pt x="3219" y="3306"/>
                      <a:pt x="4698" y="4133"/>
                    </a:cubicBezTo>
                    <a:cubicBezTo>
                      <a:pt x="4220" y="4220"/>
                      <a:pt x="3785" y="4437"/>
                      <a:pt x="3480" y="4829"/>
                    </a:cubicBezTo>
                    <a:cubicBezTo>
                      <a:pt x="2741" y="5785"/>
                      <a:pt x="3089" y="7395"/>
                      <a:pt x="4307" y="8352"/>
                    </a:cubicBezTo>
                    <a:cubicBezTo>
                      <a:pt x="4916" y="8852"/>
                      <a:pt x="5633" y="9102"/>
                      <a:pt x="6297" y="9102"/>
                    </a:cubicBezTo>
                    <a:cubicBezTo>
                      <a:pt x="6960" y="9102"/>
                      <a:pt x="7569" y="8852"/>
                      <a:pt x="7960" y="8352"/>
                    </a:cubicBezTo>
                    <a:cubicBezTo>
                      <a:pt x="8178" y="8047"/>
                      <a:pt x="8352" y="7612"/>
                      <a:pt x="8352" y="7221"/>
                    </a:cubicBezTo>
                    <a:cubicBezTo>
                      <a:pt x="9439" y="8482"/>
                      <a:pt x="10483" y="9874"/>
                      <a:pt x="11396" y="11309"/>
                    </a:cubicBezTo>
                    <a:lnTo>
                      <a:pt x="13136" y="10526"/>
                    </a:lnTo>
                    <a:cubicBezTo>
                      <a:pt x="8526" y="3524"/>
                      <a:pt x="5873" y="2393"/>
                      <a:pt x="610" y="88"/>
                    </a:cubicBezTo>
                    <a:lnTo>
                      <a:pt x="523" y="1"/>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8"/>
              <p:cNvSpPr/>
              <p:nvPr/>
            </p:nvSpPr>
            <p:spPr>
              <a:xfrm>
                <a:off x="5512550" y="610825"/>
                <a:ext cx="319700" cy="283800"/>
              </a:xfrm>
              <a:custGeom>
                <a:avLst/>
                <a:gdLst/>
                <a:ahLst/>
                <a:cxnLst/>
                <a:rect l="l" t="t" r="r" b="b"/>
                <a:pathLst>
                  <a:path w="12788" h="11352" extrusionOk="0">
                    <a:moveTo>
                      <a:pt x="1" y="0"/>
                    </a:moveTo>
                    <a:lnTo>
                      <a:pt x="44" y="2001"/>
                    </a:lnTo>
                    <a:cubicBezTo>
                      <a:pt x="1393" y="2305"/>
                      <a:pt x="9569" y="6742"/>
                      <a:pt x="10700" y="11352"/>
                    </a:cubicBezTo>
                    <a:lnTo>
                      <a:pt x="12788" y="11308"/>
                    </a:lnTo>
                    <a:cubicBezTo>
                      <a:pt x="12309" y="9264"/>
                      <a:pt x="10831" y="7351"/>
                      <a:pt x="9091" y="5698"/>
                    </a:cubicBezTo>
                    <a:cubicBezTo>
                      <a:pt x="9613" y="5654"/>
                      <a:pt x="10135" y="5393"/>
                      <a:pt x="10483" y="4958"/>
                    </a:cubicBezTo>
                    <a:cubicBezTo>
                      <a:pt x="11265" y="4002"/>
                      <a:pt x="10918" y="2392"/>
                      <a:pt x="9656" y="1436"/>
                    </a:cubicBezTo>
                    <a:cubicBezTo>
                      <a:pt x="9047" y="935"/>
                      <a:pt x="8341" y="685"/>
                      <a:pt x="7688" y="685"/>
                    </a:cubicBezTo>
                    <a:cubicBezTo>
                      <a:pt x="7036" y="685"/>
                      <a:pt x="6438" y="935"/>
                      <a:pt x="6046" y="1436"/>
                    </a:cubicBezTo>
                    <a:cubicBezTo>
                      <a:pt x="5698" y="1870"/>
                      <a:pt x="5568" y="2436"/>
                      <a:pt x="5655" y="2958"/>
                    </a:cubicBezTo>
                    <a:cubicBezTo>
                      <a:pt x="3132" y="1218"/>
                      <a:pt x="784" y="131"/>
                      <a:pt x="1" y="0"/>
                    </a:cubicBez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8645681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9"/>
        <p:cNvGrpSpPr/>
        <p:nvPr/>
      </p:nvGrpSpPr>
      <p:grpSpPr>
        <a:xfrm>
          <a:off x="0" y="0"/>
          <a:ext cx="0" cy="0"/>
          <a:chOff x="0" y="0"/>
          <a:chExt cx="0" cy="0"/>
        </a:xfrm>
      </p:grpSpPr>
      <p:sp>
        <p:nvSpPr>
          <p:cNvPr id="90" name="Google Shape;90;p9"/>
          <p:cNvSpPr/>
          <p:nvPr/>
        </p:nvSpPr>
        <p:spPr>
          <a:xfrm rot="-3970567">
            <a:off x="5198244" y="4543361"/>
            <a:ext cx="2424787" cy="3098091"/>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91" name="Google Shape;91;p9"/>
          <p:cNvSpPr/>
          <p:nvPr/>
        </p:nvSpPr>
        <p:spPr>
          <a:xfrm>
            <a:off x="6096000" y="-167"/>
            <a:ext cx="6096000" cy="6858000"/>
          </a:xfrm>
          <a:prstGeom prst="rect">
            <a:avLst/>
          </a:pr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92" name="Google Shape;92;p9"/>
          <p:cNvSpPr txBox="1">
            <a:spLocks noGrp="1"/>
          </p:cNvSpPr>
          <p:nvPr>
            <p:ph type="title"/>
          </p:nvPr>
        </p:nvSpPr>
        <p:spPr>
          <a:xfrm>
            <a:off x="354000" y="1644233"/>
            <a:ext cx="5393600" cy="1976400"/>
          </a:xfrm>
          <a:prstGeom prst="rect">
            <a:avLst/>
          </a:prstGeom>
        </p:spPr>
        <p:txBody>
          <a:bodyPr spcFirstLastPara="1" wrap="square" lIns="91418" tIns="91418" rIns="91418" bIns="91418" anchor="b" anchorCtr="0">
            <a:noAutofit/>
          </a:bodyPr>
          <a:lstStyle>
            <a:lvl1pPr lvl="0" algn="ctr">
              <a:spcBef>
                <a:spcPts val="0"/>
              </a:spcBef>
              <a:spcAft>
                <a:spcPts val="0"/>
              </a:spcAft>
              <a:buSzPts val="3600"/>
              <a:buNone/>
              <a:defRPr sz="48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93" name="Google Shape;93;p9"/>
          <p:cNvSpPr txBox="1">
            <a:spLocks noGrp="1"/>
          </p:cNvSpPr>
          <p:nvPr>
            <p:ph type="subTitle" idx="1"/>
          </p:nvPr>
        </p:nvSpPr>
        <p:spPr>
          <a:xfrm>
            <a:off x="354000" y="3737433"/>
            <a:ext cx="5393600" cy="1646800"/>
          </a:xfrm>
          <a:prstGeom prst="rect">
            <a:avLst/>
          </a:prstGeom>
        </p:spPr>
        <p:txBody>
          <a:bodyPr spcFirstLastPara="1" wrap="square" lIns="91418" tIns="91418" rIns="91418" bIns="91418"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94" name="Google Shape;94;p9"/>
          <p:cNvSpPr txBox="1">
            <a:spLocks noGrp="1"/>
          </p:cNvSpPr>
          <p:nvPr>
            <p:ph type="subTitle" idx="2"/>
          </p:nvPr>
        </p:nvSpPr>
        <p:spPr>
          <a:xfrm>
            <a:off x="6822133" y="1135867"/>
            <a:ext cx="4409600" cy="5004400"/>
          </a:xfrm>
          <a:prstGeom prst="rect">
            <a:avLst/>
          </a:prstGeom>
        </p:spPr>
        <p:txBody>
          <a:bodyPr spcFirstLastPara="1" wrap="square" lIns="91418" tIns="91418" rIns="91418" bIns="91418" anchor="t" anchorCtr="0">
            <a:noAutofit/>
          </a:bodyPr>
          <a:lstStyle>
            <a:lvl1pPr lvl="0">
              <a:spcBef>
                <a:spcPts val="0"/>
              </a:spcBef>
              <a:spcAft>
                <a:spcPts val="0"/>
              </a:spcAft>
              <a:buSzPts val="1400"/>
              <a:buNone/>
              <a:defRPr sz="1900"/>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Tree>
    <p:extLst>
      <p:ext uri="{BB962C8B-B14F-4D97-AF65-F5344CB8AC3E}">
        <p14:creationId xmlns:p14="http://schemas.microsoft.com/office/powerpoint/2010/main" val="24422734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4"/>
        </a:solidFill>
        <a:effectLst/>
      </p:bgPr>
    </p:bg>
    <p:spTree>
      <p:nvGrpSpPr>
        <p:cNvPr id="1" name="Shape 95"/>
        <p:cNvGrpSpPr/>
        <p:nvPr/>
      </p:nvGrpSpPr>
      <p:grpSpPr>
        <a:xfrm>
          <a:off x="0" y="0"/>
          <a:ext cx="0" cy="0"/>
          <a:chOff x="0" y="0"/>
          <a:chExt cx="0" cy="0"/>
        </a:xfrm>
      </p:grpSpPr>
      <p:sp>
        <p:nvSpPr>
          <p:cNvPr id="96" name="Google Shape;96;p10"/>
          <p:cNvSpPr/>
          <p:nvPr/>
        </p:nvSpPr>
        <p:spPr>
          <a:xfrm>
            <a:off x="583433" y="4414833"/>
            <a:ext cx="8792800" cy="2154000"/>
          </a:xfrm>
          <a:prstGeom prst="rect">
            <a:avLst/>
          </a:prstGeom>
          <a:solidFill>
            <a:schemeClr val="l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97" name="Google Shape;97;p10"/>
          <p:cNvSpPr txBox="1">
            <a:spLocks noGrp="1"/>
          </p:cNvSpPr>
          <p:nvPr>
            <p:ph type="body" idx="1"/>
          </p:nvPr>
        </p:nvSpPr>
        <p:spPr>
          <a:xfrm>
            <a:off x="960400" y="5333433"/>
            <a:ext cx="7998400" cy="806800"/>
          </a:xfrm>
          <a:prstGeom prst="rect">
            <a:avLst/>
          </a:prstGeom>
        </p:spPr>
        <p:txBody>
          <a:bodyPr spcFirstLastPara="1" wrap="square" lIns="91418" tIns="91418" rIns="91418" bIns="91418" anchor="ctr" anchorCtr="0">
            <a:noAutofit/>
          </a:bodyPr>
          <a:lstStyle>
            <a:lvl1pPr marL="609539" lvl="0" indent="-304768">
              <a:lnSpc>
                <a:spcPct val="100000"/>
              </a:lnSpc>
              <a:spcBef>
                <a:spcPts val="0"/>
              </a:spcBef>
              <a:spcAft>
                <a:spcPts val="0"/>
              </a:spcAft>
              <a:buSzPts val="2800"/>
              <a:buFont typeface="Gochi Hand"/>
              <a:buNone/>
              <a:defRPr sz="3700">
                <a:latin typeface="Gochi Hand"/>
                <a:ea typeface="Gochi Hand"/>
                <a:cs typeface="Gochi Hand"/>
                <a:sym typeface="Gochi Hand"/>
              </a:defRPr>
            </a:lvl1pPr>
          </a:lstStyle>
          <a:p>
            <a:endParaRPr/>
          </a:p>
        </p:txBody>
      </p:sp>
      <p:sp>
        <p:nvSpPr>
          <p:cNvPr id="98" name="Google Shape;98;p10"/>
          <p:cNvSpPr/>
          <p:nvPr/>
        </p:nvSpPr>
        <p:spPr>
          <a:xfrm rot="-2083439">
            <a:off x="9392453" y="4412384"/>
            <a:ext cx="3297131" cy="2995384"/>
          </a:xfrm>
          <a:custGeom>
            <a:avLst/>
            <a:gdLst/>
            <a:ahLst/>
            <a:cxnLst/>
            <a:rect l="l" t="t" r="r" b="b"/>
            <a:pathLst>
              <a:path w="46836" h="42548" extrusionOk="0">
                <a:moveTo>
                  <a:pt x="10603" y="465"/>
                </a:moveTo>
                <a:lnTo>
                  <a:pt x="10603" y="465"/>
                </a:lnTo>
                <a:cubicBezTo>
                  <a:pt x="10621" y="473"/>
                  <a:pt x="10638" y="480"/>
                  <a:pt x="10656" y="488"/>
                </a:cubicBezTo>
                <a:cubicBezTo>
                  <a:pt x="10638" y="480"/>
                  <a:pt x="10620" y="472"/>
                  <a:pt x="10603" y="465"/>
                </a:cubicBezTo>
                <a:close/>
                <a:moveTo>
                  <a:pt x="2023" y="1312"/>
                </a:moveTo>
                <a:lnTo>
                  <a:pt x="2023" y="1312"/>
                </a:lnTo>
                <a:cubicBezTo>
                  <a:pt x="2229" y="1593"/>
                  <a:pt x="2397" y="1892"/>
                  <a:pt x="2547" y="2192"/>
                </a:cubicBezTo>
                <a:cubicBezTo>
                  <a:pt x="2472" y="2079"/>
                  <a:pt x="2341" y="1892"/>
                  <a:pt x="2229" y="1724"/>
                </a:cubicBezTo>
                <a:cubicBezTo>
                  <a:pt x="2154" y="1593"/>
                  <a:pt x="2079" y="1443"/>
                  <a:pt x="2023" y="1312"/>
                </a:cubicBezTo>
                <a:close/>
                <a:moveTo>
                  <a:pt x="3441" y="3761"/>
                </a:moveTo>
                <a:cubicBezTo>
                  <a:pt x="3432" y="3761"/>
                  <a:pt x="3490" y="3809"/>
                  <a:pt x="3558" y="3877"/>
                </a:cubicBezTo>
                <a:cubicBezTo>
                  <a:pt x="3576" y="3889"/>
                  <a:pt x="3596" y="3902"/>
                  <a:pt x="3614" y="3914"/>
                </a:cubicBezTo>
                <a:lnTo>
                  <a:pt x="3614" y="3914"/>
                </a:lnTo>
                <a:lnTo>
                  <a:pt x="3614" y="3877"/>
                </a:lnTo>
                <a:lnTo>
                  <a:pt x="3483" y="3784"/>
                </a:lnTo>
                <a:cubicBezTo>
                  <a:pt x="3457" y="3768"/>
                  <a:pt x="3444" y="3761"/>
                  <a:pt x="3441" y="3761"/>
                </a:cubicBezTo>
                <a:close/>
                <a:moveTo>
                  <a:pt x="3614" y="3914"/>
                </a:moveTo>
                <a:lnTo>
                  <a:pt x="3614" y="3915"/>
                </a:lnTo>
                <a:lnTo>
                  <a:pt x="3650" y="3938"/>
                </a:lnTo>
                <a:lnTo>
                  <a:pt x="3650" y="3938"/>
                </a:lnTo>
                <a:cubicBezTo>
                  <a:pt x="3639" y="3931"/>
                  <a:pt x="3627" y="3923"/>
                  <a:pt x="3614" y="3914"/>
                </a:cubicBezTo>
                <a:close/>
                <a:moveTo>
                  <a:pt x="9925" y="3709"/>
                </a:moveTo>
                <a:cubicBezTo>
                  <a:pt x="10187" y="3877"/>
                  <a:pt x="10356" y="4008"/>
                  <a:pt x="10581" y="4177"/>
                </a:cubicBezTo>
                <a:lnTo>
                  <a:pt x="10075" y="3746"/>
                </a:lnTo>
                <a:lnTo>
                  <a:pt x="10075" y="3746"/>
                </a:lnTo>
                <a:cubicBezTo>
                  <a:pt x="10225" y="3840"/>
                  <a:pt x="10375" y="3933"/>
                  <a:pt x="10506" y="4008"/>
                </a:cubicBezTo>
                <a:lnTo>
                  <a:pt x="10656" y="4270"/>
                </a:lnTo>
                <a:cubicBezTo>
                  <a:pt x="10412" y="4102"/>
                  <a:pt x="10169" y="3915"/>
                  <a:pt x="9925" y="3709"/>
                </a:cubicBezTo>
                <a:close/>
                <a:moveTo>
                  <a:pt x="18764" y="4420"/>
                </a:moveTo>
                <a:cubicBezTo>
                  <a:pt x="18877" y="4420"/>
                  <a:pt x="18877" y="4420"/>
                  <a:pt x="18858" y="4439"/>
                </a:cubicBezTo>
                <a:cubicBezTo>
                  <a:pt x="18820" y="4458"/>
                  <a:pt x="18783" y="4476"/>
                  <a:pt x="18802" y="4476"/>
                </a:cubicBezTo>
                <a:cubicBezTo>
                  <a:pt x="18914" y="4495"/>
                  <a:pt x="19008" y="4495"/>
                  <a:pt x="19120" y="4495"/>
                </a:cubicBezTo>
                <a:cubicBezTo>
                  <a:pt x="18933" y="4495"/>
                  <a:pt x="18764" y="4514"/>
                  <a:pt x="18577" y="4570"/>
                </a:cubicBezTo>
                <a:lnTo>
                  <a:pt x="18371" y="4626"/>
                </a:lnTo>
                <a:lnTo>
                  <a:pt x="18277" y="4664"/>
                </a:lnTo>
                <a:cubicBezTo>
                  <a:pt x="18259" y="4664"/>
                  <a:pt x="18259" y="4682"/>
                  <a:pt x="18240" y="4701"/>
                </a:cubicBezTo>
                <a:cubicBezTo>
                  <a:pt x="18277" y="4814"/>
                  <a:pt x="18296" y="4907"/>
                  <a:pt x="18296" y="5001"/>
                </a:cubicBezTo>
                <a:lnTo>
                  <a:pt x="18146" y="4907"/>
                </a:lnTo>
                <a:cubicBezTo>
                  <a:pt x="18127" y="4795"/>
                  <a:pt x="18090" y="4682"/>
                  <a:pt x="18071" y="4608"/>
                </a:cubicBezTo>
                <a:cubicBezTo>
                  <a:pt x="18146" y="4570"/>
                  <a:pt x="18221" y="4551"/>
                  <a:pt x="18296" y="4533"/>
                </a:cubicBezTo>
                <a:lnTo>
                  <a:pt x="18502" y="4476"/>
                </a:lnTo>
                <a:cubicBezTo>
                  <a:pt x="18577" y="4439"/>
                  <a:pt x="18671" y="4439"/>
                  <a:pt x="18764" y="4420"/>
                </a:cubicBezTo>
                <a:close/>
                <a:moveTo>
                  <a:pt x="18146" y="4926"/>
                </a:moveTo>
                <a:cubicBezTo>
                  <a:pt x="18202" y="4963"/>
                  <a:pt x="18259" y="5001"/>
                  <a:pt x="18315" y="5038"/>
                </a:cubicBezTo>
                <a:lnTo>
                  <a:pt x="18315" y="5057"/>
                </a:lnTo>
                <a:lnTo>
                  <a:pt x="18221" y="5019"/>
                </a:lnTo>
                <a:lnTo>
                  <a:pt x="18165" y="4982"/>
                </a:lnTo>
                <a:cubicBezTo>
                  <a:pt x="18165" y="4963"/>
                  <a:pt x="18146" y="4945"/>
                  <a:pt x="18146" y="4926"/>
                </a:cubicBezTo>
                <a:close/>
                <a:moveTo>
                  <a:pt x="24200" y="7938"/>
                </a:moveTo>
                <a:lnTo>
                  <a:pt x="24200" y="7938"/>
                </a:lnTo>
                <a:cubicBezTo>
                  <a:pt x="24217" y="7958"/>
                  <a:pt x="24234" y="7977"/>
                  <a:pt x="24251" y="7997"/>
                </a:cubicBezTo>
                <a:cubicBezTo>
                  <a:pt x="24231" y="7972"/>
                  <a:pt x="24215" y="7953"/>
                  <a:pt x="24200" y="7938"/>
                </a:cubicBezTo>
                <a:close/>
                <a:moveTo>
                  <a:pt x="4494" y="7754"/>
                </a:moveTo>
                <a:lnTo>
                  <a:pt x="4494" y="7754"/>
                </a:lnTo>
                <a:cubicBezTo>
                  <a:pt x="4644" y="7885"/>
                  <a:pt x="4794" y="8034"/>
                  <a:pt x="4925" y="8184"/>
                </a:cubicBezTo>
                <a:cubicBezTo>
                  <a:pt x="4775" y="8053"/>
                  <a:pt x="4626" y="7922"/>
                  <a:pt x="4494" y="7754"/>
                </a:cubicBezTo>
                <a:close/>
                <a:moveTo>
                  <a:pt x="6030" y="9458"/>
                </a:moveTo>
                <a:cubicBezTo>
                  <a:pt x="6044" y="9474"/>
                  <a:pt x="6058" y="9490"/>
                  <a:pt x="6072" y="9506"/>
                </a:cubicBezTo>
                <a:lnTo>
                  <a:pt x="6072" y="9506"/>
                </a:lnTo>
                <a:cubicBezTo>
                  <a:pt x="6059" y="9491"/>
                  <a:pt x="6045" y="9475"/>
                  <a:pt x="6030" y="9458"/>
                </a:cubicBezTo>
                <a:close/>
                <a:moveTo>
                  <a:pt x="7622" y="11967"/>
                </a:moveTo>
                <a:cubicBezTo>
                  <a:pt x="7622" y="12023"/>
                  <a:pt x="7641" y="12079"/>
                  <a:pt x="7659" y="12136"/>
                </a:cubicBezTo>
                <a:cubicBezTo>
                  <a:pt x="7678" y="12192"/>
                  <a:pt x="7697" y="12248"/>
                  <a:pt x="7734" y="12285"/>
                </a:cubicBezTo>
                <a:lnTo>
                  <a:pt x="7753" y="12323"/>
                </a:lnTo>
                <a:cubicBezTo>
                  <a:pt x="7715" y="12229"/>
                  <a:pt x="7697" y="12136"/>
                  <a:pt x="7622" y="11967"/>
                </a:cubicBezTo>
                <a:close/>
                <a:moveTo>
                  <a:pt x="5206" y="15525"/>
                </a:moveTo>
                <a:lnTo>
                  <a:pt x="5206" y="15525"/>
                </a:lnTo>
                <a:cubicBezTo>
                  <a:pt x="5215" y="15553"/>
                  <a:pt x="5226" y="15572"/>
                  <a:pt x="5237" y="15585"/>
                </a:cubicBezTo>
                <a:lnTo>
                  <a:pt x="5237" y="15585"/>
                </a:lnTo>
                <a:cubicBezTo>
                  <a:pt x="5226" y="15565"/>
                  <a:pt x="5216" y="15545"/>
                  <a:pt x="5206" y="15525"/>
                </a:cubicBezTo>
                <a:close/>
                <a:moveTo>
                  <a:pt x="9139" y="1"/>
                </a:moveTo>
                <a:lnTo>
                  <a:pt x="8895" y="19"/>
                </a:lnTo>
                <a:lnTo>
                  <a:pt x="8671" y="57"/>
                </a:lnTo>
                <a:cubicBezTo>
                  <a:pt x="8652" y="57"/>
                  <a:pt x="8577" y="57"/>
                  <a:pt x="8483" y="76"/>
                </a:cubicBezTo>
                <a:cubicBezTo>
                  <a:pt x="8408" y="76"/>
                  <a:pt x="8315" y="94"/>
                  <a:pt x="8240" y="113"/>
                </a:cubicBezTo>
                <a:cubicBezTo>
                  <a:pt x="8310" y="267"/>
                  <a:pt x="8369" y="411"/>
                  <a:pt x="8364" y="411"/>
                </a:cubicBezTo>
                <a:cubicBezTo>
                  <a:pt x="8362" y="411"/>
                  <a:pt x="8352" y="394"/>
                  <a:pt x="8334" y="357"/>
                </a:cubicBezTo>
                <a:lnTo>
                  <a:pt x="8334" y="357"/>
                </a:lnTo>
                <a:cubicBezTo>
                  <a:pt x="8465" y="619"/>
                  <a:pt x="8614" y="900"/>
                  <a:pt x="8802" y="1199"/>
                </a:cubicBezTo>
                <a:lnTo>
                  <a:pt x="8970" y="1480"/>
                </a:lnTo>
                <a:lnTo>
                  <a:pt x="9139" y="1742"/>
                </a:lnTo>
                <a:cubicBezTo>
                  <a:pt x="9382" y="2117"/>
                  <a:pt x="9626" y="2510"/>
                  <a:pt x="9832" y="2885"/>
                </a:cubicBezTo>
                <a:cubicBezTo>
                  <a:pt x="9888" y="2978"/>
                  <a:pt x="9963" y="3072"/>
                  <a:pt x="10019" y="3147"/>
                </a:cubicBezTo>
                <a:cubicBezTo>
                  <a:pt x="10169" y="3428"/>
                  <a:pt x="10300" y="3690"/>
                  <a:pt x="10468" y="3952"/>
                </a:cubicBezTo>
                <a:cubicBezTo>
                  <a:pt x="10225" y="3821"/>
                  <a:pt x="9906" y="3578"/>
                  <a:pt x="9588" y="3353"/>
                </a:cubicBezTo>
                <a:cubicBezTo>
                  <a:pt x="9072" y="2997"/>
                  <a:pt x="8538" y="2657"/>
                  <a:pt x="8390" y="2657"/>
                </a:cubicBezTo>
                <a:cubicBezTo>
                  <a:pt x="8383" y="2657"/>
                  <a:pt x="8376" y="2658"/>
                  <a:pt x="8371" y="2660"/>
                </a:cubicBezTo>
                <a:lnTo>
                  <a:pt x="8015" y="2398"/>
                </a:lnTo>
                <a:lnTo>
                  <a:pt x="8015" y="2398"/>
                </a:lnTo>
                <a:cubicBezTo>
                  <a:pt x="8127" y="2454"/>
                  <a:pt x="8146" y="2454"/>
                  <a:pt x="8259" y="2529"/>
                </a:cubicBezTo>
                <a:cubicBezTo>
                  <a:pt x="8034" y="2360"/>
                  <a:pt x="7790" y="2229"/>
                  <a:pt x="7547" y="2136"/>
                </a:cubicBezTo>
                <a:cubicBezTo>
                  <a:pt x="7210" y="2023"/>
                  <a:pt x="6891" y="1892"/>
                  <a:pt x="6573" y="1742"/>
                </a:cubicBezTo>
                <a:cubicBezTo>
                  <a:pt x="6286" y="1599"/>
                  <a:pt x="6033" y="1510"/>
                  <a:pt x="6064" y="1510"/>
                </a:cubicBezTo>
                <a:cubicBezTo>
                  <a:pt x="6073" y="1510"/>
                  <a:pt x="6110" y="1519"/>
                  <a:pt x="6180" y="1536"/>
                </a:cubicBezTo>
                <a:cubicBezTo>
                  <a:pt x="5955" y="1461"/>
                  <a:pt x="5730" y="1443"/>
                  <a:pt x="5487" y="1443"/>
                </a:cubicBezTo>
                <a:lnTo>
                  <a:pt x="5169" y="1443"/>
                </a:lnTo>
                <a:lnTo>
                  <a:pt x="5187" y="1686"/>
                </a:lnTo>
                <a:cubicBezTo>
                  <a:pt x="5206" y="1724"/>
                  <a:pt x="5206" y="1780"/>
                  <a:pt x="5225" y="1836"/>
                </a:cubicBezTo>
                <a:cubicBezTo>
                  <a:pt x="4981" y="1817"/>
                  <a:pt x="4757" y="1780"/>
                  <a:pt x="4513" y="1724"/>
                </a:cubicBezTo>
                <a:cubicBezTo>
                  <a:pt x="4232" y="1686"/>
                  <a:pt x="3951" y="1611"/>
                  <a:pt x="3671" y="1536"/>
                </a:cubicBezTo>
                <a:cubicBezTo>
                  <a:pt x="3539" y="1492"/>
                  <a:pt x="3504" y="1474"/>
                  <a:pt x="3520" y="1474"/>
                </a:cubicBezTo>
                <a:cubicBezTo>
                  <a:pt x="3531" y="1474"/>
                  <a:pt x="3568" y="1483"/>
                  <a:pt x="3614" y="1499"/>
                </a:cubicBezTo>
                <a:cubicBezTo>
                  <a:pt x="3683" y="1526"/>
                  <a:pt x="3761" y="1544"/>
                  <a:pt x="3784" y="1544"/>
                </a:cubicBezTo>
                <a:cubicBezTo>
                  <a:pt x="3792" y="1544"/>
                  <a:pt x="3793" y="1541"/>
                  <a:pt x="3783" y="1536"/>
                </a:cubicBezTo>
                <a:lnTo>
                  <a:pt x="3277" y="1405"/>
                </a:lnTo>
                <a:cubicBezTo>
                  <a:pt x="3109" y="1349"/>
                  <a:pt x="2959" y="1312"/>
                  <a:pt x="2809" y="1274"/>
                </a:cubicBezTo>
                <a:cubicBezTo>
                  <a:pt x="2678" y="1242"/>
                  <a:pt x="2649" y="1222"/>
                  <a:pt x="2695" y="1222"/>
                </a:cubicBezTo>
                <a:cubicBezTo>
                  <a:pt x="2728" y="1222"/>
                  <a:pt x="2801" y="1232"/>
                  <a:pt x="2903" y="1255"/>
                </a:cubicBezTo>
                <a:cubicBezTo>
                  <a:pt x="3053" y="1274"/>
                  <a:pt x="3202" y="1312"/>
                  <a:pt x="3371" y="1368"/>
                </a:cubicBezTo>
                <a:lnTo>
                  <a:pt x="3652" y="1461"/>
                </a:lnTo>
                <a:lnTo>
                  <a:pt x="3877" y="1536"/>
                </a:lnTo>
                <a:lnTo>
                  <a:pt x="3877" y="1536"/>
                </a:lnTo>
                <a:lnTo>
                  <a:pt x="3783" y="1480"/>
                </a:lnTo>
                <a:lnTo>
                  <a:pt x="3745" y="1461"/>
                </a:lnTo>
                <a:lnTo>
                  <a:pt x="3671" y="1424"/>
                </a:lnTo>
                <a:cubicBezTo>
                  <a:pt x="3577" y="1387"/>
                  <a:pt x="3502" y="1349"/>
                  <a:pt x="3427" y="1312"/>
                </a:cubicBezTo>
                <a:cubicBezTo>
                  <a:pt x="3277" y="1255"/>
                  <a:pt x="3127" y="1218"/>
                  <a:pt x="2978" y="1181"/>
                </a:cubicBezTo>
                <a:cubicBezTo>
                  <a:pt x="2678" y="1124"/>
                  <a:pt x="2397" y="1087"/>
                  <a:pt x="1798" y="975"/>
                </a:cubicBezTo>
                <a:lnTo>
                  <a:pt x="1798" y="975"/>
                </a:lnTo>
                <a:cubicBezTo>
                  <a:pt x="1929" y="1218"/>
                  <a:pt x="2041" y="1443"/>
                  <a:pt x="2210" y="1780"/>
                </a:cubicBezTo>
                <a:cubicBezTo>
                  <a:pt x="2041" y="1499"/>
                  <a:pt x="1891" y="1218"/>
                  <a:pt x="1704" y="918"/>
                </a:cubicBezTo>
                <a:lnTo>
                  <a:pt x="1685" y="918"/>
                </a:lnTo>
                <a:cubicBezTo>
                  <a:pt x="1817" y="1255"/>
                  <a:pt x="1966" y="1574"/>
                  <a:pt x="2135" y="1892"/>
                </a:cubicBezTo>
                <a:cubicBezTo>
                  <a:pt x="2247" y="2079"/>
                  <a:pt x="2378" y="2304"/>
                  <a:pt x="2528" y="2566"/>
                </a:cubicBezTo>
                <a:lnTo>
                  <a:pt x="2809" y="2997"/>
                </a:lnTo>
                <a:lnTo>
                  <a:pt x="2397" y="2229"/>
                </a:lnTo>
                <a:cubicBezTo>
                  <a:pt x="2341" y="2117"/>
                  <a:pt x="2285" y="2005"/>
                  <a:pt x="2266" y="1892"/>
                </a:cubicBezTo>
                <a:cubicBezTo>
                  <a:pt x="2266" y="1887"/>
                  <a:pt x="2268" y="1884"/>
                  <a:pt x="2271" y="1884"/>
                </a:cubicBezTo>
                <a:cubicBezTo>
                  <a:pt x="2289" y="1884"/>
                  <a:pt x="2362" y="1983"/>
                  <a:pt x="2491" y="2192"/>
                </a:cubicBezTo>
                <a:cubicBezTo>
                  <a:pt x="2659" y="2491"/>
                  <a:pt x="2865" y="2772"/>
                  <a:pt x="3090" y="3034"/>
                </a:cubicBezTo>
                <a:cubicBezTo>
                  <a:pt x="3071" y="3053"/>
                  <a:pt x="3109" y="3147"/>
                  <a:pt x="3202" y="3278"/>
                </a:cubicBezTo>
                <a:lnTo>
                  <a:pt x="3352" y="3484"/>
                </a:lnTo>
                <a:cubicBezTo>
                  <a:pt x="3390" y="3521"/>
                  <a:pt x="3427" y="3559"/>
                  <a:pt x="3446" y="3596"/>
                </a:cubicBezTo>
                <a:lnTo>
                  <a:pt x="3333" y="3578"/>
                </a:lnTo>
                <a:lnTo>
                  <a:pt x="3333" y="3578"/>
                </a:lnTo>
                <a:cubicBezTo>
                  <a:pt x="3446" y="3671"/>
                  <a:pt x="3521" y="3709"/>
                  <a:pt x="3671" y="3858"/>
                </a:cubicBezTo>
                <a:cubicBezTo>
                  <a:pt x="3729" y="3931"/>
                  <a:pt x="3730" y="3959"/>
                  <a:pt x="3702" y="3959"/>
                </a:cubicBezTo>
                <a:cubicBezTo>
                  <a:pt x="3694" y="3959"/>
                  <a:pt x="3683" y="3956"/>
                  <a:pt x="3671" y="3952"/>
                </a:cubicBezTo>
                <a:lnTo>
                  <a:pt x="3650" y="3938"/>
                </a:lnTo>
                <a:lnTo>
                  <a:pt x="3650" y="3938"/>
                </a:lnTo>
                <a:cubicBezTo>
                  <a:pt x="3694" y="3968"/>
                  <a:pt x="3724" y="3991"/>
                  <a:pt x="3708" y="3991"/>
                </a:cubicBezTo>
                <a:cubicBezTo>
                  <a:pt x="3697" y="3991"/>
                  <a:pt x="3663" y="3980"/>
                  <a:pt x="3596" y="3952"/>
                </a:cubicBezTo>
                <a:cubicBezTo>
                  <a:pt x="3465" y="3877"/>
                  <a:pt x="3315" y="3821"/>
                  <a:pt x="3165" y="3765"/>
                </a:cubicBezTo>
                <a:cubicBezTo>
                  <a:pt x="2847" y="3615"/>
                  <a:pt x="2435" y="3446"/>
                  <a:pt x="1948" y="3259"/>
                </a:cubicBezTo>
                <a:lnTo>
                  <a:pt x="1891" y="3240"/>
                </a:lnTo>
                <a:lnTo>
                  <a:pt x="1835" y="3222"/>
                </a:lnTo>
                <a:lnTo>
                  <a:pt x="1742" y="3184"/>
                </a:lnTo>
                <a:cubicBezTo>
                  <a:pt x="1704" y="3166"/>
                  <a:pt x="1667" y="3147"/>
                  <a:pt x="1629" y="3128"/>
                </a:cubicBezTo>
                <a:cubicBezTo>
                  <a:pt x="1623" y="3122"/>
                  <a:pt x="1621" y="3120"/>
                  <a:pt x="1624" y="3120"/>
                </a:cubicBezTo>
                <a:cubicBezTo>
                  <a:pt x="1629" y="3120"/>
                  <a:pt x="1654" y="3128"/>
                  <a:pt x="1704" y="3128"/>
                </a:cubicBezTo>
                <a:cubicBezTo>
                  <a:pt x="1768" y="3141"/>
                  <a:pt x="1875" y="3179"/>
                  <a:pt x="1890" y="3179"/>
                </a:cubicBezTo>
                <a:cubicBezTo>
                  <a:pt x="1897" y="3179"/>
                  <a:pt x="1883" y="3171"/>
                  <a:pt x="1835" y="3147"/>
                </a:cubicBezTo>
                <a:cubicBezTo>
                  <a:pt x="1573" y="3072"/>
                  <a:pt x="1311" y="2997"/>
                  <a:pt x="1068" y="2941"/>
                </a:cubicBezTo>
                <a:cubicBezTo>
                  <a:pt x="899" y="2885"/>
                  <a:pt x="936" y="2885"/>
                  <a:pt x="955" y="2885"/>
                </a:cubicBezTo>
                <a:cubicBezTo>
                  <a:pt x="790" y="2843"/>
                  <a:pt x="715" y="2830"/>
                  <a:pt x="676" y="2830"/>
                </a:cubicBezTo>
                <a:cubicBezTo>
                  <a:pt x="644" y="2830"/>
                  <a:pt x="635" y="2839"/>
                  <a:pt x="618" y="2847"/>
                </a:cubicBezTo>
                <a:cubicBezTo>
                  <a:pt x="599" y="2847"/>
                  <a:pt x="524" y="2847"/>
                  <a:pt x="94" y="2754"/>
                </a:cubicBezTo>
                <a:cubicBezTo>
                  <a:pt x="84" y="2763"/>
                  <a:pt x="75" y="2768"/>
                  <a:pt x="68" y="2768"/>
                </a:cubicBezTo>
                <a:cubicBezTo>
                  <a:pt x="61" y="2768"/>
                  <a:pt x="56" y="2763"/>
                  <a:pt x="56" y="2754"/>
                </a:cubicBezTo>
                <a:lnTo>
                  <a:pt x="0" y="2754"/>
                </a:lnTo>
                <a:lnTo>
                  <a:pt x="19" y="2791"/>
                </a:lnTo>
                <a:cubicBezTo>
                  <a:pt x="56" y="2847"/>
                  <a:pt x="94" y="2903"/>
                  <a:pt x="131" y="2978"/>
                </a:cubicBezTo>
                <a:cubicBezTo>
                  <a:pt x="206" y="3128"/>
                  <a:pt x="300" y="3315"/>
                  <a:pt x="431" y="3540"/>
                </a:cubicBezTo>
                <a:cubicBezTo>
                  <a:pt x="487" y="3634"/>
                  <a:pt x="562" y="3765"/>
                  <a:pt x="637" y="3896"/>
                </a:cubicBezTo>
                <a:cubicBezTo>
                  <a:pt x="712" y="4008"/>
                  <a:pt x="805" y="4121"/>
                  <a:pt x="899" y="4252"/>
                </a:cubicBezTo>
                <a:cubicBezTo>
                  <a:pt x="1030" y="4439"/>
                  <a:pt x="1180" y="4608"/>
                  <a:pt x="1348" y="4757"/>
                </a:cubicBezTo>
                <a:cubicBezTo>
                  <a:pt x="1381" y="4806"/>
                  <a:pt x="1385" y="4822"/>
                  <a:pt x="1376" y="4822"/>
                </a:cubicBezTo>
                <a:cubicBezTo>
                  <a:pt x="1357" y="4822"/>
                  <a:pt x="1284" y="4760"/>
                  <a:pt x="1261" y="4760"/>
                </a:cubicBezTo>
                <a:cubicBezTo>
                  <a:pt x="1255" y="4760"/>
                  <a:pt x="1252" y="4765"/>
                  <a:pt x="1255" y="4776"/>
                </a:cubicBezTo>
                <a:cubicBezTo>
                  <a:pt x="1648" y="5188"/>
                  <a:pt x="1835" y="5357"/>
                  <a:pt x="2004" y="5506"/>
                </a:cubicBezTo>
                <a:cubicBezTo>
                  <a:pt x="2154" y="5656"/>
                  <a:pt x="2322" y="5787"/>
                  <a:pt x="2678" y="6087"/>
                </a:cubicBezTo>
                <a:cubicBezTo>
                  <a:pt x="2865" y="6274"/>
                  <a:pt x="3034" y="6461"/>
                  <a:pt x="3221" y="6667"/>
                </a:cubicBezTo>
                <a:cubicBezTo>
                  <a:pt x="3115" y="6540"/>
                  <a:pt x="3087" y="6487"/>
                  <a:pt x="3114" y="6487"/>
                </a:cubicBezTo>
                <a:cubicBezTo>
                  <a:pt x="3181" y="6487"/>
                  <a:pt x="3595" y="6817"/>
                  <a:pt x="3970" y="7098"/>
                </a:cubicBezTo>
                <a:lnTo>
                  <a:pt x="3914" y="7042"/>
                </a:lnTo>
                <a:lnTo>
                  <a:pt x="3914" y="7042"/>
                </a:lnTo>
                <a:lnTo>
                  <a:pt x="4082" y="7192"/>
                </a:lnTo>
                <a:lnTo>
                  <a:pt x="3970" y="7098"/>
                </a:lnTo>
                <a:lnTo>
                  <a:pt x="4045" y="7192"/>
                </a:lnTo>
                <a:lnTo>
                  <a:pt x="4176" y="7285"/>
                </a:lnTo>
                <a:lnTo>
                  <a:pt x="4569" y="7641"/>
                </a:lnTo>
                <a:cubicBezTo>
                  <a:pt x="4567" y="7643"/>
                  <a:pt x="4564" y="7644"/>
                  <a:pt x="4560" y="7644"/>
                </a:cubicBezTo>
                <a:cubicBezTo>
                  <a:pt x="4523" y="7644"/>
                  <a:pt x="4406" y="7575"/>
                  <a:pt x="4288" y="7491"/>
                </a:cubicBezTo>
                <a:lnTo>
                  <a:pt x="4045" y="7192"/>
                </a:lnTo>
                <a:cubicBezTo>
                  <a:pt x="3857" y="7082"/>
                  <a:pt x="3669" y="6972"/>
                  <a:pt x="3613" y="6972"/>
                </a:cubicBezTo>
                <a:cubicBezTo>
                  <a:pt x="3602" y="6972"/>
                  <a:pt x="3596" y="6977"/>
                  <a:pt x="3596" y="6986"/>
                </a:cubicBezTo>
                <a:cubicBezTo>
                  <a:pt x="3652" y="7023"/>
                  <a:pt x="3764" y="7117"/>
                  <a:pt x="3877" y="7211"/>
                </a:cubicBezTo>
                <a:cubicBezTo>
                  <a:pt x="3822" y="7183"/>
                  <a:pt x="3787" y="7166"/>
                  <a:pt x="3780" y="7166"/>
                </a:cubicBezTo>
                <a:cubicBezTo>
                  <a:pt x="3777" y="7166"/>
                  <a:pt x="3778" y="7168"/>
                  <a:pt x="3783" y="7173"/>
                </a:cubicBezTo>
                <a:cubicBezTo>
                  <a:pt x="3858" y="7248"/>
                  <a:pt x="3951" y="7304"/>
                  <a:pt x="4045" y="7379"/>
                </a:cubicBezTo>
                <a:lnTo>
                  <a:pt x="4139" y="7585"/>
                </a:lnTo>
                <a:lnTo>
                  <a:pt x="4214" y="7604"/>
                </a:lnTo>
                <a:cubicBezTo>
                  <a:pt x="4532" y="7922"/>
                  <a:pt x="4832" y="8259"/>
                  <a:pt x="5150" y="8578"/>
                </a:cubicBezTo>
                <a:lnTo>
                  <a:pt x="5712" y="9046"/>
                </a:lnTo>
                <a:cubicBezTo>
                  <a:pt x="5880" y="9214"/>
                  <a:pt x="6068" y="9383"/>
                  <a:pt x="6255" y="9551"/>
                </a:cubicBezTo>
                <a:cubicBezTo>
                  <a:pt x="6461" y="9739"/>
                  <a:pt x="6629" y="9945"/>
                  <a:pt x="6835" y="10169"/>
                </a:cubicBezTo>
                <a:cubicBezTo>
                  <a:pt x="6948" y="10300"/>
                  <a:pt x="7023" y="10431"/>
                  <a:pt x="7135" y="10563"/>
                </a:cubicBezTo>
                <a:cubicBezTo>
                  <a:pt x="7247" y="10694"/>
                  <a:pt x="7341" y="10843"/>
                  <a:pt x="7435" y="10993"/>
                </a:cubicBezTo>
                <a:cubicBezTo>
                  <a:pt x="7351" y="10890"/>
                  <a:pt x="7307" y="10856"/>
                  <a:pt x="7282" y="10856"/>
                </a:cubicBezTo>
                <a:cubicBezTo>
                  <a:pt x="7233" y="10856"/>
                  <a:pt x="7253" y="10981"/>
                  <a:pt x="7191" y="10993"/>
                </a:cubicBezTo>
                <a:cubicBezTo>
                  <a:pt x="7079" y="10731"/>
                  <a:pt x="6948" y="10506"/>
                  <a:pt x="6760" y="10300"/>
                </a:cubicBezTo>
                <a:cubicBezTo>
                  <a:pt x="6548" y="10052"/>
                  <a:pt x="6318" y="9788"/>
                  <a:pt x="6072" y="9506"/>
                </a:cubicBezTo>
                <a:lnTo>
                  <a:pt x="6072" y="9506"/>
                </a:lnTo>
                <a:cubicBezTo>
                  <a:pt x="6202" y="9656"/>
                  <a:pt x="6230" y="9703"/>
                  <a:pt x="6213" y="9703"/>
                </a:cubicBezTo>
                <a:cubicBezTo>
                  <a:pt x="6200" y="9703"/>
                  <a:pt x="6162" y="9676"/>
                  <a:pt x="6124" y="9645"/>
                </a:cubicBezTo>
                <a:lnTo>
                  <a:pt x="6124" y="9645"/>
                </a:lnTo>
                <a:cubicBezTo>
                  <a:pt x="6442" y="9982"/>
                  <a:pt x="6742" y="10338"/>
                  <a:pt x="7023" y="10712"/>
                </a:cubicBezTo>
                <a:cubicBezTo>
                  <a:pt x="6929" y="10712"/>
                  <a:pt x="7135" y="10975"/>
                  <a:pt x="7247" y="11293"/>
                </a:cubicBezTo>
                <a:cubicBezTo>
                  <a:pt x="7247" y="11259"/>
                  <a:pt x="7255" y="11243"/>
                  <a:pt x="7269" y="11243"/>
                </a:cubicBezTo>
                <a:cubicBezTo>
                  <a:pt x="7316" y="11243"/>
                  <a:pt x="7431" y="11422"/>
                  <a:pt x="7547" y="11667"/>
                </a:cubicBezTo>
                <a:lnTo>
                  <a:pt x="7734" y="12117"/>
                </a:lnTo>
                <a:cubicBezTo>
                  <a:pt x="7790" y="12229"/>
                  <a:pt x="7828" y="12342"/>
                  <a:pt x="7865" y="12454"/>
                </a:cubicBezTo>
                <a:cubicBezTo>
                  <a:pt x="7809" y="12417"/>
                  <a:pt x="7772" y="12360"/>
                  <a:pt x="7753" y="12323"/>
                </a:cubicBezTo>
                <a:lnTo>
                  <a:pt x="7753" y="12323"/>
                </a:lnTo>
                <a:lnTo>
                  <a:pt x="7828" y="12473"/>
                </a:lnTo>
                <a:lnTo>
                  <a:pt x="7865" y="12585"/>
                </a:lnTo>
                <a:lnTo>
                  <a:pt x="7903" y="12641"/>
                </a:lnTo>
                <a:lnTo>
                  <a:pt x="7903" y="12679"/>
                </a:lnTo>
                <a:cubicBezTo>
                  <a:pt x="7772" y="12623"/>
                  <a:pt x="7641" y="12566"/>
                  <a:pt x="7528" y="12491"/>
                </a:cubicBezTo>
                <a:lnTo>
                  <a:pt x="7528" y="12491"/>
                </a:lnTo>
                <a:cubicBezTo>
                  <a:pt x="7621" y="12538"/>
                  <a:pt x="7688" y="12571"/>
                  <a:pt x="7719" y="12571"/>
                </a:cubicBezTo>
                <a:cubicBezTo>
                  <a:pt x="7726" y="12571"/>
                  <a:pt x="7731" y="12570"/>
                  <a:pt x="7734" y="12566"/>
                </a:cubicBezTo>
                <a:cubicBezTo>
                  <a:pt x="7547" y="12491"/>
                  <a:pt x="7378" y="12417"/>
                  <a:pt x="7229" y="12323"/>
                </a:cubicBezTo>
                <a:lnTo>
                  <a:pt x="7079" y="12248"/>
                </a:lnTo>
                <a:lnTo>
                  <a:pt x="6948" y="12192"/>
                </a:lnTo>
                <a:cubicBezTo>
                  <a:pt x="6907" y="12164"/>
                  <a:pt x="6885" y="12147"/>
                  <a:pt x="6899" y="12147"/>
                </a:cubicBezTo>
                <a:cubicBezTo>
                  <a:pt x="6904" y="12147"/>
                  <a:pt x="6914" y="12149"/>
                  <a:pt x="6929" y="12154"/>
                </a:cubicBezTo>
                <a:lnTo>
                  <a:pt x="7097" y="12229"/>
                </a:lnTo>
                <a:cubicBezTo>
                  <a:pt x="6798" y="12079"/>
                  <a:pt x="6423" y="11911"/>
                  <a:pt x="6011" y="11742"/>
                </a:cubicBezTo>
                <a:lnTo>
                  <a:pt x="5693" y="11611"/>
                </a:lnTo>
                <a:lnTo>
                  <a:pt x="5318" y="11443"/>
                </a:lnTo>
                <a:cubicBezTo>
                  <a:pt x="5019" y="11330"/>
                  <a:pt x="4738" y="11237"/>
                  <a:pt x="4457" y="11124"/>
                </a:cubicBezTo>
                <a:lnTo>
                  <a:pt x="4420" y="11162"/>
                </a:lnTo>
                <a:cubicBezTo>
                  <a:pt x="4420" y="11181"/>
                  <a:pt x="4420" y="11199"/>
                  <a:pt x="4420" y="11237"/>
                </a:cubicBezTo>
                <a:cubicBezTo>
                  <a:pt x="4420" y="11274"/>
                  <a:pt x="4420" y="11330"/>
                  <a:pt x="4401" y="11368"/>
                </a:cubicBezTo>
                <a:cubicBezTo>
                  <a:pt x="4401" y="11480"/>
                  <a:pt x="4401" y="11555"/>
                  <a:pt x="4382" y="11649"/>
                </a:cubicBezTo>
                <a:cubicBezTo>
                  <a:pt x="4382" y="11742"/>
                  <a:pt x="4382" y="11817"/>
                  <a:pt x="4420" y="11892"/>
                </a:cubicBezTo>
                <a:cubicBezTo>
                  <a:pt x="4420" y="11967"/>
                  <a:pt x="4438" y="12042"/>
                  <a:pt x="4476" y="12117"/>
                </a:cubicBezTo>
                <a:cubicBezTo>
                  <a:pt x="4494" y="12192"/>
                  <a:pt x="4532" y="12248"/>
                  <a:pt x="4551" y="12304"/>
                </a:cubicBezTo>
                <a:cubicBezTo>
                  <a:pt x="4569" y="12360"/>
                  <a:pt x="4588" y="12379"/>
                  <a:pt x="4626" y="12417"/>
                </a:cubicBezTo>
                <a:cubicBezTo>
                  <a:pt x="4644" y="12454"/>
                  <a:pt x="4682" y="12491"/>
                  <a:pt x="4719" y="12529"/>
                </a:cubicBezTo>
                <a:cubicBezTo>
                  <a:pt x="4682" y="12510"/>
                  <a:pt x="4644" y="12510"/>
                  <a:pt x="4607" y="12473"/>
                </a:cubicBezTo>
                <a:cubicBezTo>
                  <a:pt x="4551" y="12454"/>
                  <a:pt x="4513" y="12417"/>
                  <a:pt x="4457" y="12379"/>
                </a:cubicBezTo>
                <a:lnTo>
                  <a:pt x="4457" y="12379"/>
                </a:lnTo>
                <a:cubicBezTo>
                  <a:pt x="4682" y="12679"/>
                  <a:pt x="4981" y="12922"/>
                  <a:pt x="5318" y="13109"/>
                </a:cubicBezTo>
                <a:cubicBezTo>
                  <a:pt x="5431" y="13166"/>
                  <a:pt x="5543" y="13240"/>
                  <a:pt x="5674" y="13297"/>
                </a:cubicBezTo>
                <a:cubicBezTo>
                  <a:pt x="5862" y="13409"/>
                  <a:pt x="6049" y="13521"/>
                  <a:pt x="6255" y="13652"/>
                </a:cubicBezTo>
                <a:cubicBezTo>
                  <a:pt x="6236" y="13690"/>
                  <a:pt x="6199" y="13709"/>
                  <a:pt x="6161" y="13727"/>
                </a:cubicBezTo>
                <a:cubicBezTo>
                  <a:pt x="6142" y="13737"/>
                  <a:pt x="6119" y="13741"/>
                  <a:pt x="6096" y="13741"/>
                </a:cubicBezTo>
                <a:cubicBezTo>
                  <a:pt x="6072" y="13741"/>
                  <a:pt x="6049" y="13737"/>
                  <a:pt x="6030" y="13727"/>
                </a:cubicBezTo>
                <a:cubicBezTo>
                  <a:pt x="5993" y="13709"/>
                  <a:pt x="5936" y="13709"/>
                  <a:pt x="5899" y="13690"/>
                </a:cubicBezTo>
                <a:cubicBezTo>
                  <a:pt x="5880" y="13690"/>
                  <a:pt x="5862" y="13671"/>
                  <a:pt x="5843" y="13671"/>
                </a:cubicBezTo>
                <a:cubicBezTo>
                  <a:pt x="5805" y="13671"/>
                  <a:pt x="5749" y="13615"/>
                  <a:pt x="5693" y="13596"/>
                </a:cubicBezTo>
                <a:lnTo>
                  <a:pt x="5693" y="13596"/>
                </a:lnTo>
                <a:cubicBezTo>
                  <a:pt x="5843" y="13709"/>
                  <a:pt x="5862" y="13709"/>
                  <a:pt x="5936" y="13765"/>
                </a:cubicBezTo>
                <a:lnTo>
                  <a:pt x="5899" y="13896"/>
                </a:lnTo>
                <a:cubicBezTo>
                  <a:pt x="5880" y="13933"/>
                  <a:pt x="5880" y="13990"/>
                  <a:pt x="5862" y="14027"/>
                </a:cubicBezTo>
                <a:cubicBezTo>
                  <a:pt x="5843" y="14083"/>
                  <a:pt x="5805" y="14121"/>
                  <a:pt x="5787" y="14177"/>
                </a:cubicBezTo>
                <a:cubicBezTo>
                  <a:pt x="5850" y="14101"/>
                  <a:pt x="5964" y="13983"/>
                  <a:pt x="6015" y="13983"/>
                </a:cubicBezTo>
                <a:cubicBezTo>
                  <a:pt x="6039" y="13983"/>
                  <a:pt x="6048" y="14010"/>
                  <a:pt x="6030" y="14083"/>
                </a:cubicBezTo>
                <a:cubicBezTo>
                  <a:pt x="5918" y="14233"/>
                  <a:pt x="5768" y="14364"/>
                  <a:pt x="5618" y="14476"/>
                </a:cubicBezTo>
                <a:cubicBezTo>
                  <a:pt x="5581" y="14514"/>
                  <a:pt x="5506" y="14551"/>
                  <a:pt x="5412" y="14626"/>
                </a:cubicBezTo>
                <a:cubicBezTo>
                  <a:pt x="5337" y="14682"/>
                  <a:pt x="5281" y="14739"/>
                  <a:pt x="5225" y="14814"/>
                </a:cubicBezTo>
                <a:cubicBezTo>
                  <a:pt x="5169" y="14907"/>
                  <a:pt x="5131" y="15001"/>
                  <a:pt x="5131" y="15094"/>
                </a:cubicBezTo>
                <a:cubicBezTo>
                  <a:pt x="5131" y="15057"/>
                  <a:pt x="5150" y="15038"/>
                  <a:pt x="5169" y="15038"/>
                </a:cubicBezTo>
                <a:cubicBezTo>
                  <a:pt x="5187" y="15038"/>
                  <a:pt x="5187" y="15076"/>
                  <a:pt x="5225" y="15113"/>
                </a:cubicBezTo>
                <a:cubicBezTo>
                  <a:pt x="5244" y="15244"/>
                  <a:pt x="5337" y="15413"/>
                  <a:pt x="5412" y="15600"/>
                </a:cubicBezTo>
                <a:cubicBezTo>
                  <a:pt x="5402" y="15590"/>
                  <a:pt x="5391" y="15587"/>
                  <a:pt x="5379" y="15587"/>
                </a:cubicBezTo>
                <a:cubicBezTo>
                  <a:pt x="5350" y="15587"/>
                  <a:pt x="5317" y="15608"/>
                  <a:pt x="5284" y="15608"/>
                </a:cubicBezTo>
                <a:cubicBezTo>
                  <a:pt x="5268" y="15608"/>
                  <a:pt x="5251" y="15602"/>
                  <a:pt x="5237" y="15585"/>
                </a:cubicBezTo>
                <a:lnTo>
                  <a:pt x="5237" y="15585"/>
                </a:lnTo>
                <a:cubicBezTo>
                  <a:pt x="5391" y="15882"/>
                  <a:pt x="5575" y="16151"/>
                  <a:pt x="5789" y="16418"/>
                </a:cubicBezTo>
                <a:lnTo>
                  <a:pt x="5789" y="16418"/>
                </a:lnTo>
                <a:cubicBezTo>
                  <a:pt x="5759" y="16383"/>
                  <a:pt x="5736" y="16368"/>
                  <a:pt x="5721" y="16368"/>
                </a:cubicBezTo>
                <a:cubicBezTo>
                  <a:pt x="5673" y="16368"/>
                  <a:pt x="5702" y="16527"/>
                  <a:pt x="5768" y="16686"/>
                </a:cubicBezTo>
                <a:cubicBezTo>
                  <a:pt x="5768" y="16680"/>
                  <a:pt x="5769" y="16677"/>
                  <a:pt x="5771" y="16677"/>
                </a:cubicBezTo>
                <a:cubicBezTo>
                  <a:pt x="5790" y="16677"/>
                  <a:pt x="5878" y="16863"/>
                  <a:pt x="6011" y="17079"/>
                </a:cubicBezTo>
                <a:cubicBezTo>
                  <a:pt x="6161" y="17323"/>
                  <a:pt x="6348" y="17585"/>
                  <a:pt x="6423" y="17716"/>
                </a:cubicBezTo>
                <a:lnTo>
                  <a:pt x="6199" y="17323"/>
                </a:lnTo>
                <a:lnTo>
                  <a:pt x="6199" y="17323"/>
                </a:lnTo>
                <a:cubicBezTo>
                  <a:pt x="6405" y="17660"/>
                  <a:pt x="6685" y="17978"/>
                  <a:pt x="6985" y="18259"/>
                </a:cubicBezTo>
                <a:cubicBezTo>
                  <a:pt x="7285" y="18521"/>
                  <a:pt x="7566" y="18821"/>
                  <a:pt x="7828" y="19139"/>
                </a:cubicBezTo>
                <a:cubicBezTo>
                  <a:pt x="7784" y="19103"/>
                  <a:pt x="7712" y="19069"/>
                  <a:pt x="7665" y="19069"/>
                </a:cubicBezTo>
                <a:cubicBezTo>
                  <a:pt x="7590" y="19069"/>
                  <a:pt x="7576" y="19153"/>
                  <a:pt x="7828" y="19439"/>
                </a:cubicBezTo>
                <a:cubicBezTo>
                  <a:pt x="7959" y="19551"/>
                  <a:pt x="8277" y="19757"/>
                  <a:pt x="8671" y="20057"/>
                </a:cubicBezTo>
                <a:cubicBezTo>
                  <a:pt x="8970" y="20394"/>
                  <a:pt x="9270" y="20712"/>
                  <a:pt x="9607" y="21049"/>
                </a:cubicBezTo>
                <a:cubicBezTo>
                  <a:pt x="9120" y="20675"/>
                  <a:pt x="8577" y="20244"/>
                  <a:pt x="8221" y="19926"/>
                </a:cubicBezTo>
                <a:lnTo>
                  <a:pt x="8221" y="19926"/>
                </a:lnTo>
                <a:cubicBezTo>
                  <a:pt x="8371" y="20151"/>
                  <a:pt x="8539" y="20375"/>
                  <a:pt x="8745" y="20563"/>
                </a:cubicBezTo>
                <a:cubicBezTo>
                  <a:pt x="8769" y="20600"/>
                  <a:pt x="8774" y="20616"/>
                  <a:pt x="8765" y="20616"/>
                </a:cubicBezTo>
                <a:cubicBezTo>
                  <a:pt x="8724" y="20616"/>
                  <a:pt x="8403" y="20292"/>
                  <a:pt x="8296" y="20169"/>
                </a:cubicBezTo>
                <a:lnTo>
                  <a:pt x="8296" y="20169"/>
                </a:lnTo>
                <a:cubicBezTo>
                  <a:pt x="8652" y="20581"/>
                  <a:pt x="9008" y="20975"/>
                  <a:pt x="9382" y="21368"/>
                </a:cubicBezTo>
                <a:cubicBezTo>
                  <a:pt x="9383" y="21363"/>
                  <a:pt x="9386" y="21361"/>
                  <a:pt x="9391" y="21361"/>
                </a:cubicBezTo>
                <a:cubicBezTo>
                  <a:pt x="9482" y="21361"/>
                  <a:pt x="10238" y="22124"/>
                  <a:pt x="10329" y="22124"/>
                </a:cubicBezTo>
                <a:cubicBezTo>
                  <a:pt x="10333" y="22124"/>
                  <a:pt x="10336" y="22121"/>
                  <a:pt x="10337" y="22117"/>
                </a:cubicBezTo>
                <a:cubicBezTo>
                  <a:pt x="9906" y="21724"/>
                  <a:pt x="9457" y="21312"/>
                  <a:pt x="9026" y="20900"/>
                </a:cubicBezTo>
                <a:cubicBezTo>
                  <a:pt x="9029" y="20894"/>
                  <a:pt x="9034" y="20891"/>
                  <a:pt x="9042" y="20891"/>
                </a:cubicBezTo>
                <a:cubicBezTo>
                  <a:pt x="9169" y="20891"/>
                  <a:pt x="9992" y="21566"/>
                  <a:pt x="10749" y="22323"/>
                </a:cubicBezTo>
                <a:cubicBezTo>
                  <a:pt x="10799" y="22395"/>
                  <a:pt x="10795" y="22419"/>
                  <a:pt x="10764" y="22419"/>
                </a:cubicBezTo>
                <a:cubicBezTo>
                  <a:pt x="10697" y="22419"/>
                  <a:pt x="10501" y="22301"/>
                  <a:pt x="10457" y="22301"/>
                </a:cubicBezTo>
                <a:cubicBezTo>
                  <a:pt x="10453" y="22301"/>
                  <a:pt x="10451" y="22302"/>
                  <a:pt x="10450" y="22304"/>
                </a:cubicBezTo>
                <a:cubicBezTo>
                  <a:pt x="10768" y="22566"/>
                  <a:pt x="11049" y="22847"/>
                  <a:pt x="11330" y="23147"/>
                </a:cubicBezTo>
                <a:lnTo>
                  <a:pt x="10936" y="22847"/>
                </a:lnTo>
                <a:lnTo>
                  <a:pt x="10936" y="22847"/>
                </a:lnTo>
                <a:cubicBezTo>
                  <a:pt x="11367" y="23315"/>
                  <a:pt x="11779" y="23503"/>
                  <a:pt x="12266" y="24102"/>
                </a:cubicBezTo>
                <a:cubicBezTo>
                  <a:pt x="12453" y="24289"/>
                  <a:pt x="12734" y="24720"/>
                  <a:pt x="12809" y="24720"/>
                </a:cubicBezTo>
                <a:cubicBezTo>
                  <a:pt x="12678" y="24495"/>
                  <a:pt x="12697" y="24327"/>
                  <a:pt x="12772" y="24252"/>
                </a:cubicBezTo>
                <a:lnTo>
                  <a:pt x="12772" y="24252"/>
                </a:lnTo>
                <a:cubicBezTo>
                  <a:pt x="12996" y="24476"/>
                  <a:pt x="13221" y="24682"/>
                  <a:pt x="13427" y="24907"/>
                </a:cubicBezTo>
                <a:lnTo>
                  <a:pt x="13371" y="24907"/>
                </a:lnTo>
                <a:lnTo>
                  <a:pt x="13502" y="25020"/>
                </a:lnTo>
                <a:lnTo>
                  <a:pt x="13521" y="25001"/>
                </a:lnTo>
                <a:cubicBezTo>
                  <a:pt x="13745" y="25226"/>
                  <a:pt x="13951" y="25432"/>
                  <a:pt x="14157" y="25656"/>
                </a:cubicBezTo>
                <a:cubicBezTo>
                  <a:pt x="14157" y="25667"/>
                  <a:pt x="14151" y="25672"/>
                  <a:pt x="14141" y="25672"/>
                </a:cubicBezTo>
                <a:cubicBezTo>
                  <a:pt x="14065" y="25672"/>
                  <a:pt x="13757" y="25432"/>
                  <a:pt x="13691" y="25432"/>
                </a:cubicBezTo>
                <a:cubicBezTo>
                  <a:pt x="13672" y="25432"/>
                  <a:pt x="13674" y="25453"/>
                  <a:pt x="13708" y="25506"/>
                </a:cubicBezTo>
                <a:cubicBezTo>
                  <a:pt x="13820" y="25581"/>
                  <a:pt x="13933" y="25638"/>
                  <a:pt x="14026" y="25731"/>
                </a:cubicBezTo>
                <a:cubicBezTo>
                  <a:pt x="14195" y="25937"/>
                  <a:pt x="13877" y="25694"/>
                  <a:pt x="14307" y="26106"/>
                </a:cubicBezTo>
                <a:cubicBezTo>
                  <a:pt x="14400" y="26132"/>
                  <a:pt x="14770" y="26567"/>
                  <a:pt x="14786" y="26567"/>
                </a:cubicBezTo>
                <a:cubicBezTo>
                  <a:pt x="14792" y="26567"/>
                  <a:pt x="14736" y="26490"/>
                  <a:pt x="14569" y="26274"/>
                </a:cubicBezTo>
                <a:lnTo>
                  <a:pt x="14569" y="26274"/>
                </a:lnTo>
                <a:cubicBezTo>
                  <a:pt x="14981" y="26686"/>
                  <a:pt x="14963" y="26742"/>
                  <a:pt x="15431" y="27248"/>
                </a:cubicBezTo>
                <a:cubicBezTo>
                  <a:pt x="15419" y="27220"/>
                  <a:pt x="15421" y="27208"/>
                  <a:pt x="15436" y="27208"/>
                </a:cubicBezTo>
                <a:cubicBezTo>
                  <a:pt x="15488" y="27208"/>
                  <a:pt x="15704" y="27382"/>
                  <a:pt x="15955" y="27604"/>
                </a:cubicBezTo>
                <a:cubicBezTo>
                  <a:pt x="16105" y="27791"/>
                  <a:pt x="16274" y="27978"/>
                  <a:pt x="16442" y="28184"/>
                </a:cubicBezTo>
                <a:lnTo>
                  <a:pt x="16442" y="28203"/>
                </a:lnTo>
                <a:cubicBezTo>
                  <a:pt x="17210" y="29139"/>
                  <a:pt x="17566" y="29664"/>
                  <a:pt x="18240" y="30544"/>
                </a:cubicBezTo>
                <a:cubicBezTo>
                  <a:pt x="18271" y="30607"/>
                  <a:pt x="18490" y="30937"/>
                  <a:pt x="18456" y="30937"/>
                </a:cubicBezTo>
                <a:cubicBezTo>
                  <a:pt x="18450" y="30937"/>
                  <a:pt x="18435" y="30926"/>
                  <a:pt x="18408" y="30900"/>
                </a:cubicBezTo>
                <a:lnTo>
                  <a:pt x="18408" y="30900"/>
                </a:lnTo>
                <a:cubicBezTo>
                  <a:pt x="18558" y="31050"/>
                  <a:pt x="18708" y="31218"/>
                  <a:pt x="18839" y="31405"/>
                </a:cubicBezTo>
                <a:cubicBezTo>
                  <a:pt x="18903" y="31518"/>
                  <a:pt x="18922" y="31560"/>
                  <a:pt x="18914" y="31560"/>
                </a:cubicBezTo>
                <a:cubicBezTo>
                  <a:pt x="18890" y="31560"/>
                  <a:pt x="18592" y="31132"/>
                  <a:pt x="18558" y="31132"/>
                </a:cubicBezTo>
                <a:cubicBezTo>
                  <a:pt x="18549" y="31132"/>
                  <a:pt x="18558" y="31162"/>
                  <a:pt x="18596" y="31237"/>
                </a:cubicBezTo>
                <a:cubicBezTo>
                  <a:pt x="18671" y="31237"/>
                  <a:pt x="19176" y="31911"/>
                  <a:pt x="19495" y="32285"/>
                </a:cubicBezTo>
                <a:cubicBezTo>
                  <a:pt x="19476" y="32136"/>
                  <a:pt x="18858" y="31387"/>
                  <a:pt x="18521" y="31012"/>
                </a:cubicBezTo>
                <a:cubicBezTo>
                  <a:pt x="18525" y="31010"/>
                  <a:pt x="18531" y="31009"/>
                  <a:pt x="18537" y="31009"/>
                </a:cubicBezTo>
                <a:cubicBezTo>
                  <a:pt x="18582" y="31009"/>
                  <a:pt x="18671" y="31066"/>
                  <a:pt x="18802" y="31181"/>
                </a:cubicBezTo>
                <a:cubicBezTo>
                  <a:pt x="19495" y="32136"/>
                  <a:pt x="20206" y="33109"/>
                  <a:pt x="20862" y="34083"/>
                </a:cubicBezTo>
                <a:cubicBezTo>
                  <a:pt x="21292" y="34757"/>
                  <a:pt x="22435" y="36387"/>
                  <a:pt x="23015" y="37360"/>
                </a:cubicBezTo>
                <a:cubicBezTo>
                  <a:pt x="23128" y="37491"/>
                  <a:pt x="23277" y="37697"/>
                  <a:pt x="23333" y="37735"/>
                </a:cubicBezTo>
                <a:lnTo>
                  <a:pt x="25337" y="40825"/>
                </a:lnTo>
                <a:cubicBezTo>
                  <a:pt x="25506" y="41087"/>
                  <a:pt x="25656" y="41312"/>
                  <a:pt x="25768" y="41518"/>
                </a:cubicBezTo>
                <a:cubicBezTo>
                  <a:pt x="25749" y="41518"/>
                  <a:pt x="25749" y="41518"/>
                  <a:pt x="25749" y="41536"/>
                </a:cubicBezTo>
                <a:cubicBezTo>
                  <a:pt x="25843" y="41686"/>
                  <a:pt x="25936" y="41836"/>
                  <a:pt x="26049" y="41967"/>
                </a:cubicBezTo>
                <a:cubicBezTo>
                  <a:pt x="26068" y="42005"/>
                  <a:pt x="26105" y="42042"/>
                  <a:pt x="26124" y="42061"/>
                </a:cubicBezTo>
                <a:cubicBezTo>
                  <a:pt x="26111" y="42061"/>
                  <a:pt x="26049" y="41994"/>
                  <a:pt x="26031" y="41994"/>
                </a:cubicBezTo>
                <a:cubicBezTo>
                  <a:pt x="26022" y="41994"/>
                  <a:pt x="26024" y="42011"/>
                  <a:pt x="26049" y="42061"/>
                </a:cubicBezTo>
                <a:cubicBezTo>
                  <a:pt x="26124" y="42117"/>
                  <a:pt x="26180" y="42154"/>
                  <a:pt x="26236" y="42211"/>
                </a:cubicBezTo>
                <a:cubicBezTo>
                  <a:pt x="26480" y="42454"/>
                  <a:pt x="26723" y="42548"/>
                  <a:pt x="27229" y="42548"/>
                </a:cubicBezTo>
                <a:lnTo>
                  <a:pt x="27304" y="42548"/>
                </a:lnTo>
                <a:cubicBezTo>
                  <a:pt x="27491" y="42548"/>
                  <a:pt x="27678" y="42548"/>
                  <a:pt x="27922" y="42529"/>
                </a:cubicBezTo>
                <a:cubicBezTo>
                  <a:pt x="28015" y="42529"/>
                  <a:pt x="28128" y="42510"/>
                  <a:pt x="28221" y="42510"/>
                </a:cubicBezTo>
                <a:lnTo>
                  <a:pt x="28334" y="42510"/>
                </a:lnTo>
                <a:lnTo>
                  <a:pt x="28502" y="42435"/>
                </a:lnTo>
                <a:cubicBezTo>
                  <a:pt x="31143" y="42061"/>
                  <a:pt x="34551" y="40263"/>
                  <a:pt x="36667" y="39233"/>
                </a:cubicBezTo>
                <a:cubicBezTo>
                  <a:pt x="40599" y="37285"/>
                  <a:pt x="42453" y="33727"/>
                  <a:pt x="46835" y="31986"/>
                </a:cubicBezTo>
                <a:cubicBezTo>
                  <a:pt x="46742" y="31536"/>
                  <a:pt x="46555" y="31124"/>
                  <a:pt x="46311" y="30731"/>
                </a:cubicBezTo>
                <a:cubicBezTo>
                  <a:pt x="46236" y="30506"/>
                  <a:pt x="46143" y="30263"/>
                  <a:pt x="46217" y="30263"/>
                </a:cubicBezTo>
                <a:cubicBezTo>
                  <a:pt x="45749" y="29757"/>
                  <a:pt x="45225" y="28784"/>
                  <a:pt x="44307" y="28053"/>
                </a:cubicBezTo>
                <a:cubicBezTo>
                  <a:pt x="44272" y="28009"/>
                  <a:pt x="44264" y="27993"/>
                  <a:pt x="44271" y="27993"/>
                </a:cubicBezTo>
                <a:cubicBezTo>
                  <a:pt x="44290" y="27993"/>
                  <a:pt x="44408" y="28097"/>
                  <a:pt x="44428" y="28097"/>
                </a:cubicBezTo>
                <a:cubicBezTo>
                  <a:pt x="44433" y="28097"/>
                  <a:pt x="44431" y="28090"/>
                  <a:pt x="44420" y="28072"/>
                </a:cubicBezTo>
                <a:cubicBezTo>
                  <a:pt x="44083" y="27810"/>
                  <a:pt x="43802" y="27510"/>
                  <a:pt x="43540" y="27173"/>
                </a:cubicBezTo>
                <a:lnTo>
                  <a:pt x="43540" y="27173"/>
                </a:lnTo>
                <a:lnTo>
                  <a:pt x="43596" y="27211"/>
                </a:lnTo>
                <a:cubicBezTo>
                  <a:pt x="42397" y="25900"/>
                  <a:pt x="41910" y="25300"/>
                  <a:pt x="40450" y="23896"/>
                </a:cubicBezTo>
                <a:lnTo>
                  <a:pt x="40450" y="23896"/>
                </a:lnTo>
                <a:lnTo>
                  <a:pt x="40525" y="24027"/>
                </a:lnTo>
                <a:cubicBezTo>
                  <a:pt x="40206" y="23727"/>
                  <a:pt x="40150" y="23653"/>
                  <a:pt x="40019" y="23503"/>
                </a:cubicBezTo>
                <a:cubicBezTo>
                  <a:pt x="39968" y="23471"/>
                  <a:pt x="39941" y="23457"/>
                  <a:pt x="39930" y="23457"/>
                </a:cubicBezTo>
                <a:cubicBezTo>
                  <a:pt x="39860" y="23457"/>
                  <a:pt x="40642" y="24123"/>
                  <a:pt x="40568" y="24123"/>
                </a:cubicBezTo>
                <a:cubicBezTo>
                  <a:pt x="40558" y="24123"/>
                  <a:pt x="40533" y="24111"/>
                  <a:pt x="40487" y="24083"/>
                </a:cubicBezTo>
                <a:cubicBezTo>
                  <a:pt x="40094" y="23634"/>
                  <a:pt x="39663" y="23222"/>
                  <a:pt x="39214" y="22829"/>
                </a:cubicBezTo>
                <a:cubicBezTo>
                  <a:pt x="38652" y="22323"/>
                  <a:pt x="38109" y="21836"/>
                  <a:pt x="38015" y="21649"/>
                </a:cubicBezTo>
                <a:cubicBezTo>
                  <a:pt x="37868" y="21524"/>
                  <a:pt x="37815" y="21487"/>
                  <a:pt x="37800" y="21487"/>
                </a:cubicBezTo>
                <a:cubicBezTo>
                  <a:pt x="37780" y="21487"/>
                  <a:pt x="37837" y="21560"/>
                  <a:pt x="37820" y="21560"/>
                </a:cubicBezTo>
                <a:cubicBezTo>
                  <a:pt x="37807" y="21560"/>
                  <a:pt x="37755" y="21521"/>
                  <a:pt x="37603" y="21387"/>
                </a:cubicBezTo>
                <a:lnTo>
                  <a:pt x="37510" y="21237"/>
                </a:lnTo>
                <a:lnTo>
                  <a:pt x="37341" y="21162"/>
                </a:lnTo>
                <a:cubicBezTo>
                  <a:pt x="37004" y="20862"/>
                  <a:pt x="36873" y="20694"/>
                  <a:pt x="36892" y="20656"/>
                </a:cubicBezTo>
                <a:lnTo>
                  <a:pt x="36892" y="20656"/>
                </a:lnTo>
                <a:cubicBezTo>
                  <a:pt x="36966" y="20731"/>
                  <a:pt x="37116" y="20862"/>
                  <a:pt x="37210" y="20937"/>
                </a:cubicBezTo>
                <a:cubicBezTo>
                  <a:pt x="36835" y="20544"/>
                  <a:pt x="36105" y="19963"/>
                  <a:pt x="35880" y="19776"/>
                </a:cubicBezTo>
                <a:lnTo>
                  <a:pt x="35880" y="19776"/>
                </a:lnTo>
                <a:lnTo>
                  <a:pt x="36311" y="20169"/>
                </a:lnTo>
                <a:cubicBezTo>
                  <a:pt x="34907" y="19008"/>
                  <a:pt x="33240" y="17491"/>
                  <a:pt x="31910" y="16330"/>
                </a:cubicBezTo>
                <a:lnTo>
                  <a:pt x="31910" y="16330"/>
                </a:lnTo>
                <a:lnTo>
                  <a:pt x="31985" y="16424"/>
                </a:lnTo>
                <a:cubicBezTo>
                  <a:pt x="30974" y="15525"/>
                  <a:pt x="31236" y="15675"/>
                  <a:pt x="30187" y="14645"/>
                </a:cubicBezTo>
                <a:lnTo>
                  <a:pt x="30187" y="14645"/>
                </a:lnTo>
                <a:lnTo>
                  <a:pt x="30244" y="14664"/>
                </a:lnTo>
                <a:cubicBezTo>
                  <a:pt x="29963" y="14439"/>
                  <a:pt x="29701" y="14177"/>
                  <a:pt x="29457" y="13896"/>
                </a:cubicBezTo>
                <a:lnTo>
                  <a:pt x="29457" y="13896"/>
                </a:lnTo>
                <a:cubicBezTo>
                  <a:pt x="29498" y="13934"/>
                  <a:pt x="29518" y="13949"/>
                  <a:pt x="29524" y="13949"/>
                </a:cubicBezTo>
                <a:cubicBezTo>
                  <a:pt x="29552" y="13949"/>
                  <a:pt x="29268" y="13606"/>
                  <a:pt x="29299" y="13606"/>
                </a:cubicBezTo>
                <a:cubicBezTo>
                  <a:pt x="29307" y="13606"/>
                  <a:pt x="29337" y="13630"/>
                  <a:pt x="29401" y="13690"/>
                </a:cubicBezTo>
                <a:cubicBezTo>
                  <a:pt x="29026" y="13278"/>
                  <a:pt x="28614" y="12885"/>
                  <a:pt x="28184" y="12548"/>
                </a:cubicBezTo>
                <a:lnTo>
                  <a:pt x="28090" y="12342"/>
                </a:lnTo>
                <a:cubicBezTo>
                  <a:pt x="27790" y="12117"/>
                  <a:pt x="27547" y="11855"/>
                  <a:pt x="27304" y="11574"/>
                </a:cubicBezTo>
                <a:lnTo>
                  <a:pt x="27304" y="11574"/>
                </a:lnTo>
                <a:cubicBezTo>
                  <a:pt x="27401" y="11671"/>
                  <a:pt x="27442" y="11705"/>
                  <a:pt x="27452" y="11705"/>
                </a:cubicBezTo>
                <a:cubicBezTo>
                  <a:pt x="27477" y="11705"/>
                  <a:pt x="27332" y="11516"/>
                  <a:pt x="27357" y="11516"/>
                </a:cubicBezTo>
                <a:cubicBezTo>
                  <a:pt x="27369" y="11516"/>
                  <a:pt x="27415" y="11555"/>
                  <a:pt x="27528" y="11667"/>
                </a:cubicBezTo>
                <a:cubicBezTo>
                  <a:pt x="26629" y="10469"/>
                  <a:pt x="25955" y="10020"/>
                  <a:pt x="25599" y="9420"/>
                </a:cubicBezTo>
                <a:cubicBezTo>
                  <a:pt x="25521" y="9360"/>
                  <a:pt x="25479" y="9334"/>
                  <a:pt x="25464" y="9334"/>
                </a:cubicBezTo>
                <a:cubicBezTo>
                  <a:pt x="25377" y="9334"/>
                  <a:pt x="26199" y="10201"/>
                  <a:pt x="26180" y="10201"/>
                </a:cubicBezTo>
                <a:cubicBezTo>
                  <a:pt x="26178" y="10201"/>
                  <a:pt x="26166" y="10191"/>
                  <a:pt x="26142" y="10169"/>
                </a:cubicBezTo>
                <a:lnTo>
                  <a:pt x="26142" y="10169"/>
                </a:lnTo>
                <a:cubicBezTo>
                  <a:pt x="26169" y="10211"/>
                  <a:pt x="26176" y="10230"/>
                  <a:pt x="26166" y="10230"/>
                </a:cubicBezTo>
                <a:cubicBezTo>
                  <a:pt x="26116" y="10230"/>
                  <a:pt x="25623" y="9719"/>
                  <a:pt x="25356" y="9420"/>
                </a:cubicBezTo>
                <a:cubicBezTo>
                  <a:pt x="25038" y="9064"/>
                  <a:pt x="24944" y="8727"/>
                  <a:pt x="24064" y="7828"/>
                </a:cubicBezTo>
                <a:lnTo>
                  <a:pt x="24064" y="7828"/>
                </a:lnTo>
                <a:cubicBezTo>
                  <a:pt x="24132" y="7883"/>
                  <a:pt x="24161" y="7898"/>
                  <a:pt x="24200" y="7938"/>
                </a:cubicBezTo>
                <a:lnTo>
                  <a:pt x="24200" y="7938"/>
                </a:lnTo>
                <a:cubicBezTo>
                  <a:pt x="23908" y="7612"/>
                  <a:pt x="23539" y="7355"/>
                  <a:pt x="23221" y="6948"/>
                </a:cubicBezTo>
                <a:cubicBezTo>
                  <a:pt x="22940" y="6761"/>
                  <a:pt x="22716" y="6405"/>
                  <a:pt x="22547" y="6405"/>
                </a:cubicBezTo>
                <a:lnTo>
                  <a:pt x="23371" y="7211"/>
                </a:lnTo>
                <a:cubicBezTo>
                  <a:pt x="23128" y="6986"/>
                  <a:pt x="22884" y="6780"/>
                  <a:pt x="22603" y="6536"/>
                </a:cubicBezTo>
                <a:cubicBezTo>
                  <a:pt x="22341" y="6293"/>
                  <a:pt x="22023" y="5993"/>
                  <a:pt x="21592" y="5656"/>
                </a:cubicBezTo>
                <a:lnTo>
                  <a:pt x="21592" y="5656"/>
                </a:lnTo>
                <a:cubicBezTo>
                  <a:pt x="21798" y="5750"/>
                  <a:pt x="21966" y="5881"/>
                  <a:pt x="22135" y="6012"/>
                </a:cubicBezTo>
                <a:cubicBezTo>
                  <a:pt x="21910" y="5787"/>
                  <a:pt x="21648" y="5600"/>
                  <a:pt x="21386" y="5413"/>
                </a:cubicBezTo>
                <a:lnTo>
                  <a:pt x="21386" y="5413"/>
                </a:lnTo>
                <a:cubicBezTo>
                  <a:pt x="21667" y="5525"/>
                  <a:pt x="21910" y="5694"/>
                  <a:pt x="22116" y="5900"/>
                </a:cubicBezTo>
                <a:cubicBezTo>
                  <a:pt x="22453" y="6181"/>
                  <a:pt x="22790" y="6536"/>
                  <a:pt x="23071" y="6761"/>
                </a:cubicBezTo>
                <a:cubicBezTo>
                  <a:pt x="22903" y="6574"/>
                  <a:pt x="22734" y="6405"/>
                  <a:pt x="22528" y="6237"/>
                </a:cubicBezTo>
                <a:cubicBezTo>
                  <a:pt x="22402" y="6125"/>
                  <a:pt x="22298" y="6034"/>
                  <a:pt x="22330" y="6034"/>
                </a:cubicBezTo>
                <a:cubicBezTo>
                  <a:pt x="22341" y="6034"/>
                  <a:pt x="22368" y="6044"/>
                  <a:pt x="22416" y="6068"/>
                </a:cubicBezTo>
                <a:cubicBezTo>
                  <a:pt x="22135" y="5881"/>
                  <a:pt x="21873" y="5694"/>
                  <a:pt x="21629" y="5488"/>
                </a:cubicBezTo>
                <a:cubicBezTo>
                  <a:pt x="21292" y="5225"/>
                  <a:pt x="20880" y="5019"/>
                  <a:pt x="20468" y="4907"/>
                </a:cubicBezTo>
                <a:lnTo>
                  <a:pt x="20543" y="4888"/>
                </a:lnTo>
                <a:cubicBezTo>
                  <a:pt x="20319" y="4832"/>
                  <a:pt x="20094" y="4757"/>
                  <a:pt x="19869" y="4682"/>
                </a:cubicBezTo>
                <a:lnTo>
                  <a:pt x="19869" y="4682"/>
                </a:lnTo>
                <a:cubicBezTo>
                  <a:pt x="20038" y="4720"/>
                  <a:pt x="20187" y="4739"/>
                  <a:pt x="20337" y="4776"/>
                </a:cubicBezTo>
                <a:cubicBezTo>
                  <a:pt x="20056" y="4701"/>
                  <a:pt x="19794" y="4570"/>
                  <a:pt x="19438" y="4458"/>
                </a:cubicBezTo>
                <a:cubicBezTo>
                  <a:pt x="19382" y="4439"/>
                  <a:pt x="19345" y="4439"/>
                  <a:pt x="19289" y="4420"/>
                </a:cubicBezTo>
                <a:cubicBezTo>
                  <a:pt x="19232" y="4420"/>
                  <a:pt x="19176" y="4402"/>
                  <a:pt x="19120" y="4402"/>
                </a:cubicBezTo>
                <a:cubicBezTo>
                  <a:pt x="19054" y="4392"/>
                  <a:pt x="18989" y="4387"/>
                  <a:pt x="18926" y="4387"/>
                </a:cubicBezTo>
                <a:cubicBezTo>
                  <a:pt x="18863" y="4387"/>
                  <a:pt x="18802" y="4392"/>
                  <a:pt x="18745" y="4402"/>
                </a:cubicBezTo>
                <a:cubicBezTo>
                  <a:pt x="18614" y="4420"/>
                  <a:pt x="18502" y="4439"/>
                  <a:pt x="18371" y="4476"/>
                </a:cubicBezTo>
                <a:cubicBezTo>
                  <a:pt x="18259" y="4514"/>
                  <a:pt x="18146" y="4551"/>
                  <a:pt x="18053" y="4589"/>
                </a:cubicBezTo>
                <a:lnTo>
                  <a:pt x="18127" y="4888"/>
                </a:lnTo>
                <a:lnTo>
                  <a:pt x="17903" y="4776"/>
                </a:lnTo>
                <a:lnTo>
                  <a:pt x="17903" y="4776"/>
                </a:lnTo>
                <a:lnTo>
                  <a:pt x="18127" y="4907"/>
                </a:lnTo>
                <a:cubicBezTo>
                  <a:pt x="18127" y="4926"/>
                  <a:pt x="18146" y="4945"/>
                  <a:pt x="18146" y="4963"/>
                </a:cubicBezTo>
                <a:cubicBezTo>
                  <a:pt x="17809" y="4757"/>
                  <a:pt x="17378" y="4551"/>
                  <a:pt x="17172" y="4458"/>
                </a:cubicBezTo>
                <a:cubicBezTo>
                  <a:pt x="16780" y="4323"/>
                  <a:pt x="16638" y="4279"/>
                  <a:pt x="16616" y="4279"/>
                </a:cubicBezTo>
                <a:cubicBezTo>
                  <a:pt x="16575" y="4279"/>
                  <a:pt x="16959" y="4434"/>
                  <a:pt x="16908" y="4434"/>
                </a:cubicBezTo>
                <a:cubicBezTo>
                  <a:pt x="16895" y="4434"/>
                  <a:pt x="16857" y="4425"/>
                  <a:pt x="16779" y="4402"/>
                </a:cubicBezTo>
                <a:cubicBezTo>
                  <a:pt x="16367" y="4196"/>
                  <a:pt x="16124" y="4214"/>
                  <a:pt x="15581" y="4046"/>
                </a:cubicBezTo>
                <a:lnTo>
                  <a:pt x="15599" y="3990"/>
                </a:lnTo>
                <a:cubicBezTo>
                  <a:pt x="15468" y="3952"/>
                  <a:pt x="15337" y="3896"/>
                  <a:pt x="15225" y="3821"/>
                </a:cubicBezTo>
                <a:lnTo>
                  <a:pt x="15000" y="3709"/>
                </a:lnTo>
                <a:cubicBezTo>
                  <a:pt x="14944" y="3671"/>
                  <a:pt x="14869" y="3652"/>
                  <a:pt x="14813" y="3634"/>
                </a:cubicBezTo>
                <a:cubicBezTo>
                  <a:pt x="14719" y="3615"/>
                  <a:pt x="14644" y="3615"/>
                  <a:pt x="14139" y="3203"/>
                </a:cubicBezTo>
                <a:lnTo>
                  <a:pt x="14139" y="3203"/>
                </a:lnTo>
                <a:cubicBezTo>
                  <a:pt x="14307" y="3297"/>
                  <a:pt x="14476" y="3390"/>
                  <a:pt x="14644" y="3465"/>
                </a:cubicBezTo>
                <a:cubicBezTo>
                  <a:pt x="14457" y="3353"/>
                  <a:pt x="14270" y="3222"/>
                  <a:pt x="14083" y="3091"/>
                </a:cubicBezTo>
                <a:lnTo>
                  <a:pt x="14083" y="3091"/>
                </a:lnTo>
                <a:lnTo>
                  <a:pt x="14251" y="3128"/>
                </a:lnTo>
                <a:cubicBezTo>
                  <a:pt x="13783" y="2810"/>
                  <a:pt x="13333" y="2473"/>
                  <a:pt x="12903" y="2079"/>
                </a:cubicBezTo>
                <a:lnTo>
                  <a:pt x="12903" y="2079"/>
                </a:lnTo>
                <a:cubicBezTo>
                  <a:pt x="12933" y="2120"/>
                  <a:pt x="12936" y="2140"/>
                  <a:pt x="12915" y="2140"/>
                </a:cubicBezTo>
                <a:cubicBezTo>
                  <a:pt x="12856" y="2140"/>
                  <a:pt x="12617" y="1992"/>
                  <a:pt x="12247" y="1705"/>
                </a:cubicBezTo>
                <a:cubicBezTo>
                  <a:pt x="12112" y="1585"/>
                  <a:pt x="12121" y="1579"/>
                  <a:pt x="12134" y="1579"/>
                </a:cubicBezTo>
                <a:cubicBezTo>
                  <a:pt x="12135" y="1579"/>
                  <a:pt x="12137" y="1579"/>
                  <a:pt x="12138" y="1579"/>
                </a:cubicBezTo>
                <a:cubicBezTo>
                  <a:pt x="12154" y="1579"/>
                  <a:pt x="12147" y="1568"/>
                  <a:pt x="11742" y="1255"/>
                </a:cubicBezTo>
                <a:lnTo>
                  <a:pt x="11742" y="1255"/>
                </a:lnTo>
                <a:cubicBezTo>
                  <a:pt x="12004" y="1368"/>
                  <a:pt x="12247" y="1536"/>
                  <a:pt x="12435" y="1742"/>
                </a:cubicBezTo>
                <a:cubicBezTo>
                  <a:pt x="12491" y="1742"/>
                  <a:pt x="12641" y="1855"/>
                  <a:pt x="12678" y="1855"/>
                </a:cubicBezTo>
                <a:cubicBezTo>
                  <a:pt x="12285" y="1518"/>
                  <a:pt x="11873" y="1199"/>
                  <a:pt x="11442" y="918"/>
                </a:cubicBezTo>
                <a:lnTo>
                  <a:pt x="11442" y="918"/>
                </a:lnTo>
                <a:cubicBezTo>
                  <a:pt x="11536" y="993"/>
                  <a:pt x="11648" y="1068"/>
                  <a:pt x="11742" y="1143"/>
                </a:cubicBezTo>
                <a:cubicBezTo>
                  <a:pt x="11330" y="900"/>
                  <a:pt x="10918" y="675"/>
                  <a:pt x="10506" y="469"/>
                </a:cubicBezTo>
                <a:cubicBezTo>
                  <a:pt x="10422" y="423"/>
                  <a:pt x="10403" y="405"/>
                  <a:pt x="10422" y="405"/>
                </a:cubicBezTo>
                <a:cubicBezTo>
                  <a:pt x="10444" y="405"/>
                  <a:pt x="10521" y="431"/>
                  <a:pt x="10603" y="465"/>
                </a:cubicBezTo>
                <a:lnTo>
                  <a:pt x="10603" y="465"/>
                </a:lnTo>
                <a:cubicBezTo>
                  <a:pt x="10489" y="416"/>
                  <a:pt x="10376" y="368"/>
                  <a:pt x="10262" y="319"/>
                </a:cubicBezTo>
                <a:cubicBezTo>
                  <a:pt x="10187" y="300"/>
                  <a:pt x="10131" y="263"/>
                  <a:pt x="10038" y="244"/>
                </a:cubicBezTo>
                <a:cubicBezTo>
                  <a:pt x="9906" y="188"/>
                  <a:pt x="9775" y="151"/>
                  <a:pt x="9644" y="132"/>
                </a:cubicBezTo>
                <a:cubicBezTo>
                  <a:pt x="9682" y="122"/>
                  <a:pt x="9719" y="118"/>
                  <a:pt x="9757" y="118"/>
                </a:cubicBezTo>
                <a:cubicBezTo>
                  <a:pt x="9794" y="118"/>
                  <a:pt x="9832" y="122"/>
                  <a:pt x="9869" y="132"/>
                </a:cubicBezTo>
                <a:cubicBezTo>
                  <a:pt x="9963" y="151"/>
                  <a:pt x="10056" y="169"/>
                  <a:pt x="10150" y="188"/>
                </a:cubicBezTo>
                <a:lnTo>
                  <a:pt x="10038" y="151"/>
                </a:lnTo>
                <a:lnTo>
                  <a:pt x="9906" y="113"/>
                </a:lnTo>
                <a:lnTo>
                  <a:pt x="9775" y="76"/>
                </a:lnTo>
                <a:lnTo>
                  <a:pt x="9644" y="38"/>
                </a:lnTo>
                <a:cubicBezTo>
                  <a:pt x="9476" y="19"/>
                  <a:pt x="9307" y="1"/>
                  <a:pt x="9139"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99" name="Google Shape;99;p10"/>
          <p:cNvGrpSpPr/>
          <p:nvPr/>
        </p:nvGrpSpPr>
        <p:grpSpPr>
          <a:xfrm rot="891456">
            <a:off x="10552067" y="2406087"/>
            <a:ext cx="798012" cy="3162184"/>
            <a:chOff x="3608950" y="238125"/>
            <a:chExt cx="598550" cy="2371800"/>
          </a:xfrm>
        </p:grpSpPr>
        <p:sp>
          <p:nvSpPr>
            <p:cNvPr id="100" name="Google Shape;100;p10"/>
            <p:cNvSpPr/>
            <p:nvPr/>
          </p:nvSpPr>
          <p:spPr>
            <a:xfrm>
              <a:off x="3608950" y="1942450"/>
              <a:ext cx="423875" cy="667475"/>
            </a:xfrm>
            <a:custGeom>
              <a:avLst/>
              <a:gdLst/>
              <a:ahLst/>
              <a:cxnLst/>
              <a:rect l="l" t="t" r="r" b="b"/>
              <a:pathLst>
                <a:path w="16955" h="26699" extrusionOk="0">
                  <a:moveTo>
                    <a:pt x="8794" y="0"/>
                  </a:moveTo>
                  <a:cubicBezTo>
                    <a:pt x="7527" y="4912"/>
                    <a:pt x="2218" y="8279"/>
                    <a:pt x="1030" y="13191"/>
                  </a:cubicBezTo>
                  <a:cubicBezTo>
                    <a:pt x="0" y="17390"/>
                    <a:pt x="2179" y="21668"/>
                    <a:pt x="4278" y="25590"/>
                  </a:cubicBezTo>
                  <a:lnTo>
                    <a:pt x="4873" y="26699"/>
                  </a:lnTo>
                  <a:cubicBezTo>
                    <a:pt x="5150" y="25194"/>
                    <a:pt x="5784" y="23728"/>
                    <a:pt x="6695" y="22500"/>
                  </a:cubicBezTo>
                  <a:cubicBezTo>
                    <a:pt x="8398" y="20282"/>
                    <a:pt x="10933" y="18776"/>
                    <a:pt x="13310" y="17152"/>
                  </a:cubicBezTo>
                  <a:cubicBezTo>
                    <a:pt x="13944" y="16717"/>
                    <a:pt x="14538" y="16202"/>
                    <a:pt x="15053" y="15647"/>
                  </a:cubicBezTo>
                  <a:cubicBezTo>
                    <a:pt x="15528" y="15053"/>
                    <a:pt x="15885" y="14379"/>
                    <a:pt x="16083" y="13666"/>
                  </a:cubicBezTo>
                  <a:cubicBezTo>
                    <a:pt x="16954" y="11290"/>
                    <a:pt x="16875" y="8675"/>
                    <a:pt x="15885" y="6378"/>
                  </a:cubicBezTo>
                  <a:cubicBezTo>
                    <a:pt x="14696" y="3882"/>
                    <a:pt x="12478" y="2060"/>
                    <a:pt x="9824" y="1426"/>
                  </a:cubicBezTo>
                  <a:lnTo>
                    <a:pt x="87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10"/>
            <p:cNvSpPr/>
            <p:nvPr/>
          </p:nvSpPr>
          <p:spPr>
            <a:xfrm>
              <a:off x="3775625" y="238125"/>
              <a:ext cx="431875" cy="1686525"/>
            </a:xfrm>
            <a:custGeom>
              <a:avLst/>
              <a:gdLst/>
              <a:ahLst/>
              <a:cxnLst/>
              <a:rect l="l" t="t" r="r" b="b"/>
              <a:pathLst>
                <a:path w="17275" h="67461" extrusionOk="0">
                  <a:moveTo>
                    <a:pt x="12228" y="0"/>
                  </a:moveTo>
                  <a:lnTo>
                    <a:pt x="12228" y="0"/>
                  </a:lnTo>
                  <a:cubicBezTo>
                    <a:pt x="12281" y="230"/>
                    <a:pt x="12332" y="460"/>
                    <a:pt x="12383" y="690"/>
                  </a:cubicBezTo>
                  <a:lnTo>
                    <a:pt x="12383" y="690"/>
                  </a:lnTo>
                  <a:cubicBezTo>
                    <a:pt x="12489" y="473"/>
                    <a:pt x="12596" y="256"/>
                    <a:pt x="12704" y="40"/>
                  </a:cubicBezTo>
                  <a:lnTo>
                    <a:pt x="12228" y="0"/>
                  </a:lnTo>
                  <a:close/>
                  <a:moveTo>
                    <a:pt x="12383" y="690"/>
                  </a:moveTo>
                  <a:cubicBezTo>
                    <a:pt x="2393" y="21128"/>
                    <a:pt x="1" y="44170"/>
                    <a:pt x="1216" y="66707"/>
                  </a:cubicBezTo>
                  <a:lnTo>
                    <a:pt x="7633" y="67460"/>
                  </a:lnTo>
                  <a:cubicBezTo>
                    <a:pt x="14181" y="45857"/>
                    <a:pt x="17275" y="22935"/>
                    <a:pt x="12383" y="69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10"/>
            <p:cNvSpPr/>
            <p:nvPr/>
          </p:nvSpPr>
          <p:spPr>
            <a:xfrm>
              <a:off x="3622800" y="2254675"/>
              <a:ext cx="309000" cy="355250"/>
            </a:xfrm>
            <a:custGeom>
              <a:avLst/>
              <a:gdLst/>
              <a:ahLst/>
              <a:cxnLst/>
              <a:rect l="l" t="t" r="r" b="b"/>
              <a:pathLst>
                <a:path w="12360" h="14210" extrusionOk="0">
                  <a:moveTo>
                    <a:pt x="6778" y="0"/>
                  </a:moveTo>
                  <a:cubicBezTo>
                    <a:pt x="6699" y="0"/>
                    <a:pt x="6618" y="9"/>
                    <a:pt x="6537" y="29"/>
                  </a:cubicBezTo>
                  <a:cubicBezTo>
                    <a:pt x="6260" y="147"/>
                    <a:pt x="6061" y="306"/>
                    <a:pt x="5863" y="504"/>
                  </a:cubicBezTo>
                  <a:cubicBezTo>
                    <a:pt x="5507" y="900"/>
                    <a:pt x="5230" y="1415"/>
                    <a:pt x="5071" y="1930"/>
                  </a:cubicBezTo>
                  <a:cubicBezTo>
                    <a:pt x="4992" y="2287"/>
                    <a:pt x="4873" y="2683"/>
                    <a:pt x="4715" y="3000"/>
                  </a:cubicBezTo>
                  <a:cubicBezTo>
                    <a:pt x="4517" y="3396"/>
                    <a:pt x="4120" y="3594"/>
                    <a:pt x="3724" y="3594"/>
                  </a:cubicBezTo>
                  <a:cubicBezTo>
                    <a:pt x="2972" y="3515"/>
                    <a:pt x="2734" y="2603"/>
                    <a:pt x="2179" y="2168"/>
                  </a:cubicBezTo>
                  <a:cubicBezTo>
                    <a:pt x="1915" y="2019"/>
                    <a:pt x="1623" y="1946"/>
                    <a:pt x="1333" y="1946"/>
                  </a:cubicBezTo>
                  <a:cubicBezTo>
                    <a:pt x="926" y="1946"/>
                    <a:pt x="522" y="2089"/>
                    <a:pt x="199" y="2366"/>
                  </a:cubicBezTo>
                  <a:cubicBezTo>
                    <a:pt x="1" y="6010"/>
                    <a:pt x="1863" y="9694"/>
                    <a:pt x="3685" y="13101"/>
                  </a:cubicBezTo>
                  <a:lnTo>
                    <a:pt x="4319" y="14210"/>
                  </a:lnTo>
                  <a:cubicBezTo>
                    <a:pt x="4596" y="12705"/>
                    <a:pt x="5230" y="11239"/>
                    <a:pt x="6141" y="10011"/>
                  </a:cubicBezTo>
                  <a:cubicBezTo>
                    <a:pt x="7646" y="8070"/>
                    <a:pt x="9785" y="6644"/>
                    <a:pt x="11924" y="5218"/>
                  </a:cubicBezTo>
                  <a:cubicBezTo>
                    <a:pt x="12083" y="4980"/>
                    <a:pt x="12201" y="4703"/>
                    <a:pt x="12281" y="4386"/>
                  </a:cubicBezTo>
                  <a:cubicBezTo>
                    <a:pt x="12360" y="3871"/>
                    <a:pt x="12083" y="3396"/>
                    <a:pt x="11607" y="3198"/>
                  </a:cubicBezTo>
                  <a:cubicBezTo>
                    <a:pt x="11471" y="3139"/>
                    <a:pt x="11336" y="3114"/>
                    <a:pt x="11202" y="3114"/>
                  </a:cubicBezTo>
                  <a:cubicBezTo>
                    <a:pt x="10516" y="3114"/>
                    <a:pt x="9853" y="3777"/>
                    <a:pt x="9191" y="4109"/>
                  </a:cubicBezTo>
                  <a:cubicBezTo>
                    <a:pt x="9063" y="4194"/>
                    <a:pt x="8913" y="4233"/>
                    <a:pt x="8759" y="4233"/>
                  </a:cubicBezTo>
                  <a:cubicBezTo>
                    <a:pt x="8625" y="4233"/>
                    <a:pt x="8488" y="4203"/>
                    <a:pt x="8359" y="4148"/>
                  </a:cubicBezTo>
                  <a:cubicBezTo>
                    <a:pt x="8240" y="4029"/>
                    <a:pt x="8161" y="3871"/>
                    <a:pt x="8121" y="3713"/>
                  </a:cubicBezTo>
                  <a:cubicBezTo>
                    <a:pt x="7923" y="3000"/>
                    <a:pt x="8240" y="2207"/>
                    <a:pt x="8161" y="1455"/>
                  </a:cubicBezTo>
                  <a:cubicBezTo>
                    <a:pt x="8125" y="776"/>
                    <a:pt x="7509" y="0"/>
                    <a:pt x="67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10"/>
            <p:cNvSpPr/>
            <p:nvPr/>
          </p:nvSpPr>
          <p:spPr>
            <a:xfrm>
              <a:off x="3790175" y="1723575"/>
              <a:ext cx="233725" cy="305050"/>
            </a:xfrm>
            <a:custGeom>
              <a:avLst/>
              <a:gdLst/>
              <a:ahLst/>
              <a:cxnLst/>
              <a:rect l="l" t="t" r="r" b="b"/>
              <a:pathLst>
                <a:path w="9349" h="12202" extrusionOk="0">
                  <a:moveTo>
                    <a:pt x="0" y="1"/>
                  </a:moveTo>
                  <a:lnTo>
                    <a:pt x="0" y="1"/>
                  </a:lnTo>
                  <a:cubicBezTo>
                    <a:pt x="40" y="3922"/>
                    <a:pt x="198" y="7804"/>
                    <a:pt x="476" y="11726"/>
                  </a:cubicBezTo>
                  <a:cubicBezTo>
                    <a:pt x="2298" y="11964"/>
                    <a:pt x="4160" y="12122"/>
                    <a:pt x="6021" y="12201"/>
                  </a:cubicBezTo>
                  <a:cubicBezTo>
                    <a:pt x="7447" y="8676"/>
                    <a:pt x="8557" y="5032"/>
                    <a:pt x="9349" y="1348"/>
                  </a:cubicBezTo>
                  <a:cubicBezTo>
                    <a:pt x="6259" y="793"/>
                    <a:pt x="3130" y="318"/>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10"/>
            <p:cNvSpPr/>
            <p:nvPr/>
          </p:nvSpPr>
          <p:spPr>
            <a:xfrm>
              <a:off x="3958525" y="2079350"/>
              <a:ext cx="146575" cy="140300"/>
            </a:xfrm>
            <a:custGeom>
              <a:avLst/>
              <a:gdLst/>
              <a:ahLst/>
              <a:cxnLst/>
              <a:rect l="l" t="t" r="r" b="b"/>
              <a:pathLst>
                <a:path w="5863" h="5612" extrusionOk="0">
                  <a:moveTo>
                    <a:pt x="5031" y="2011"/>
                  </a:moveTo>
                  <a:lnTo>
                    <a:pt x="5110" y="2090"/>
                  </a:lnTo>
                  <a:lnTo>
                    <a:pt x="5205" y="2166"/>
                  </a:lnTo>
                  <a:lnTo>
                    <a:pt x="5205" y="2166"/>
                  </a:lnTo>
                  <a:lnTo>
                    <a:pt x="5248" y="2225"/>
                  </a:lnTo>
                  <a:lnTo>
                    <a:pt x="5248" y="2225"/>
                  </a:lnTo>
                  <a:cubicBezTo>
                    <a:pt x="5242" y="2220"/>
                    <a:pt x="5236" y="2215"/>
                    <a:pt x="5230" y="2210"/>
                  </a:cubicBezTo>
                  <a:lnTo>
                    <a:pt x="5230" y="2210"/>
                  </a:lnTo>
                  <a:lnTo>
                    <a:pt x="5256" y="2235"/>
                  </a:lnTo>
                  <a:lnTo>
                    <a:pt x="5258" y="2238"/>
                  </a:lnTo>
                  <a:lnTo>
                    <a:pt x="5258" y="2238"/>
                  </a:lnTo>
                  <a:cubicBezTo>
                    <a:pt x="5245" y="2226"/>
                    <a:pt x="5232" y="2213"/>
                    <a:pt x="5219" y="2201"/>
                  </a:cubicBezTo>
                  <a:lnTo>
                    <a:pt x="5219" y="2201"/>
                  </a:lnTo>
                  <a:cubicBezTo>
                    <a:pt x="5179" y="2168"/>
                    <a:pt x="5138" y="2136"/>
                    <a:pt x="5095" y="2106"/>
                  </a:cubicBezTo>
                  <a:lnTo>
                    <a:pt x="5095" y="2106"/>
                  </a:lnTo>
                  <a:lnTo>
                    <a:pt x="5058" y="2051"/>
                  </a:lnTo>
                  <a:lnTo>
                    <a:pt x="5058" y="2051"/>
                  </a:lnTo>
                  <a:cubicBezTo>
                    <a:pt x="5111" y="2098"/>
                    <a:pt x="5165" y="2148"/>
                    <a:pt x="5219" y="2201"/>
                  </a:cubicBezTo>
                  <a:lnTo>
                    <a:pt x="5219" y="2201"/>
                  </a:lnTo>
                  <a:cubicBezTo>
                    <a:pt x="5223" y="2204"/>
                    <a:pt x="5226" y="2207"/>
                    <a:pt x="5230" y="2210"/>
                  </a:cubicBezTo>
                  <a:lnTo>
                    <a:pt x="5230" y="2210"/>
                  </a:lnTo>
                  <a:lnTo>
                    <a:pt x="5110" y="2090"/>
                  </a:lnTo>
                  <a:lnTo>
                    <a:pt x="5054" y="2045"/>
                  </a:lnTo>
                  <a:lnTo>
                    <a:pt x="5054" y="2045"/>
                  </a:lnTo>
                  <a:lnTo>
                    <a:pt x="5058" y="2051"/>
                  </a:lnTo>
                  <a:lnTo>
                    <a:pt x="5058" y="2051"/>
                  </a:lnTo>
                  <a:cubicBezTo>
                    <a:pt x="5043" y="2038"/>
                    <a:pt x="5029" y="2026"/>
                    <a:pt x="5015" y="2014"/>
                  </a:cubicBezTo>
                  <a:lnTo>
                    <a:pt x="5015" y="2014"/>
                  </a:lnTo>
                  <a:lnTo>
                    <a:pt x="5054" y="2045"/>
                  </a:lnTo>
                  <a:lnTo>
                    <a:pt x="5054" y="2045"/>
                  </a:lnTo>
                  <a:lnTo>
                    <a:pt x="5031" y="2011"/>
                  </a:lnTo>
                  <a:close/>
                  <a:moveTo>
                    <a:pt x="5048" y="2257"/>
                  </a:moveTo>
                  <a:lnTo>
                    <a:pt x="5071" y="2288"/>
                  </a:lnTo>
                  <a:cubicBezTo>
                    <a:pt x="5066" y="2283"/>
                    <a:pt x="5061" y="2277"/>
                    <a:pt x="5056" y="2271"/>
                  </a:cubicBezTo>
                  <a:lnTo>
                    <a:pt x="5056" y="2271"/>
                  </a:lnTo>
                  <a:cubicBezTo>
                    <a:pt x="5053" y="2267"/>
                    <a:pt x="5050" y="2262"/>
                    <a:pt x="5048" y="2257"/>
                  </a:cubicBezTo>
                  <a:close/>
                  <a:moveTo>
                    <a:pt x="5459" y="2662"/>
                  </a:moveTo>
                  <a:lnTo>
                    <a:pt x="5459" y="2662"/>
                  </a:lnTo>
                  <a:cubicBezTo>
                    <a:pt x="5459" y="2662"/>
                    <a:pt x="5459" y="2663"/>
                    <a:pt x="5460" y="2663"/>
                  </a:cubicBezTo>
                  <a:lnTo>
                    <a:pt x="5460" y="2663"/>
                  </a:lnTo>
                  <a:cubicBezTo>
                    <a:pt x="5458" y="2667"/>
                    <a:pt x="5457" y="2670"/>
                    <a:pt x="5456" y="2673"/>
                  </a:cubicBezTo>
                  <a:lnTo>
                    <a:pt x="5456" y="2673"/>
                  </a:lnTo>
                  <a:cubicBezTo>
                    <a:pt x="5456" y="2672"/>
                    <a:pt x="5455" y="2671"/>
                    <a:pt x="5455" y="2670"/>
                  </a:cubicBezTo>
                  <a:lnTo>
                    <a:pt x="5455" y="2670"/>
                  </a:lnTo>
                  <a:cubicBezTo>
                    <a:pt x="5457" y="2667"/>
                    <a:pt x="5458" y="2664"/>
                    <a:pt x="5459" y="2662"/>
                  </a:cubicBezTo>
                  <a:close/>
                  <a:moveTo>
                    <a:pt x="5469" y="2696"/>
                  </a:moveTo>
                  <a:lnTo>
                    <a:pt x="5469" y="2696"/>
                  </a:lnTo>
                  <a:cubicBezTo>
                    <a:pt x="5482" y="2745"/>
                    <a:pt x="5494" y="2794"/>
                    <a:pt x="5506" y="2843"/>
                  </a:cubicBezTo>
                  <a:lnTo>
                    <a:pt x="5506" y="3239"/>
                  </a:lnTo>
                  <a:cubicBezTo>
                    <a:pt x="5506" y="3068"/>
                    <a:pt x="5483" y="2897"/>
                    <a:pt x="5462" y="2727"/>
                  </a:cubicBezTo>
                  <a:lnTo>
                    <a:pt x="5462" y="2727"/>
                  </a:lnTo>
                  <a:cubicBezTo>
                    <a:pt x="5465" y="2717"/>
                    <a:pt x="5467" y="2707"/>
                    <a:pt x="5469" y="2696"/>
                  </a:cubicBezTo>
                  <a:close/>
                  <a:moveTo>
                    <a:pt x="2875" y="0"/>
                  </a:moveTo>
                  <a:cubicBezTo>
                    <a:pt x="2571" y="0"/>
                    <a:pt x="2268" y="49"/>
                    <a:pt x="1981" y="149"/>
                  </a:cubicBezTo>
                  <a:cubicBezTo>
                    <a:pt x="911" y="506"/>
                    <a:pt x="159" y="1417"/>
                    <a:pt x="40" y="2486"/>
                  </a:cubicBezTo>
                  <a:cubicBezTo>
                    <a:pt x="0" y="3001"/>
                    <a:pt x="80" y="3516"/>
                    <a:pt x="317" y="3991"/>
                  </a:cubicBezTo>
                  <a:cubicBezTo>
                    <a:pt x="436" y="4229"/>
                    <a:pt x="555" y="4467"/>
                    <a:pt x="753" y="4665"/>
                  </a:cubicBezTo>
                  <a:cubicBezTo>
                    <a:pt x="1228" y="5180"/>
                    <a:pt x="1862" y="5497"/>
                    <a:pt x="2575" y="5576"/>
                  </a:cubicBezTo>
                  <a:cubicBezTo>
                    <a:pt x="2713" y="5600"/>
                    <a:pt x="2851" y="5612"/>
                    <a:pt x="2988" y="5612"/>
                  </a:cubicBezTo>
                  <a:cubicBezTo>
                    <a:pt x="3531" y="5612"/>
                    <a:pt x="4054" y="5429"/>
                    <a:pt x="4477" y="5132"/>
                  </a:cubicBezTo>
                  <a:lnTo>
                    <a:pt x="4477" y="5132"/>
                  </a:lnTo>
                  <a:cubicBezTo>
                    <a:pt x="4708" y="5056"/>
                    <a:pt x="4934" y="4953"/>
                    <a:pt x="5150" y="4823"/>
                  </a:cubicBezTo>
                  <a:cubicBezTo>
                    <a:pt x="5586" y="4546"/>
                    <a:pt x="5863" y="3991"/>
                    <a:pt x="5863" y="3476"/>
                  </a:cubicBezTo>
                  <a:cubicBezTo>
                    <a:pt x="5837" y="3119"/>
                    <a:pt x="5713" y="2777"/>
                    <a:pt x="5500" y="2495"/>
                  </a:cubicBezTo>
                  <a:lnTo>
                    <a:pt x="5500" y="2495"/>
                  </a:lnTo>
                  <a:cubicBezTo>
                    <a:pt x="5570" y="1819"/>
                    <a:pt x="5296" y="1123"/>
                    <a:pt x="4714" y="664"/>
                  </a:cubicBezTo>
                  <a:cubicBezTo>
                    <a:pt x="4199" y="230"/>
                    <a:pt x="3535" y="0"/>
                    <a:pt x="28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10"/>
            <p:cNvSpPr/>
            <p:nvPr/>
          </p:nvSpPr>
          <p:spPr>
            <a:xfrm>
              <a:off x="3699050" y="1743575"/>
              <a:ext cx="193575" cy="207050"/>
            </a:xfrm>
            <a:custGeom>
              <a:avLst/>
              <a:gdLst/>
              <a:ahLst/>
              <a:cxnLst/>
              <a:rect l="l" t="t" r="r" b="b"/>
              <a:pathLst>
                <a:path w="7743" h="8282" extrusionOk="0">
                  <a:moveTo>
                    <a:pt x="2955" y="0"/>
                  </a:moveTo>
                  <a:cubicBezTo>
                    <a:pt x="2043" y="0"/>
                    <a:pt x="1139" y="392"/>
                    <a:pt x="674" y="1102"/>
                  </a:cubicBezTo>
                  <a:cubicBezTo>
                    <a:pt x="1" y="2013"/>
                    <a:pt x="437" y="3320"/>
                    <a:pt x="1546" y="3677"/>
                  </a:cubicBezTo>
                  <a:cubicBezTo>
                    <a:pt x="1591" y="3692"/>
                    <a:pt x="1636" y="3706"/>
                    <a:pt x="1682" y="3719"/>
                  </a:cubicBezTo>
                  <a:lnTo>
                    <a:pt x="1682" y="3719"/>
                  </a:lnTo>
                  <a:cubicBezTo>
                    <a:pt x="1768" y="4003"/>
                    <a:pt x="1875" y="4289"/>
                    <a:pt x="2061" y="4548"/>
                  </a:cubicBezTo>
                  <a:cubicBezTo>
                    <a:pt x="2067" y="4559"/>
                    <a:pt x="2073" y="4569"/>
                    <a:pt x="2079" y="4580"/>
                  </a:cubicBezTo>
                  <a:lnTo>
                    <a:pt x="2079" y="4580"/>
                  </a:lnTo>
                  <a:cubicBezTo>
                    <a:pt x="1763" y="4950"/>
                    <a:pt x="1594" y="5433"/>
                    <a:pt x="1663" y="5960"/>
                  </a:cubicBezTo>
                  <a:lnTo>
                    <a:pt x="1663" y="5960"/>
                  </a:lnTo>
                  <a:cubicBezTo>
                    <a:pt x="1250" y="6329"/>
                    <a:pt x="1261" y="7027"/>
                    <a:pt x="1783" y="7321"/>
                  </a:cubicBezTo>
                  <a:cubicBezTo>
                    <a:pt x="2192" y="7598"/>
                    <a:pt x="2613" y="7763"/>
                    <a:pt x="3026" y="7835"/>
                  </a:cubicBezTo>
                  <a:lnTo>
                    <a:pt x="3026" y="7835"/>
                  </a:lnTo>
                  <a:cubicBezTo>
                    <a:pt x="3535" y="8124"/>
                    <a:pt x="4132" y="8282"/>
                    <a:pt x="4725" y="8282"/>
                  </a:cubicBezTo>
                  <a:cubicBezTo>
                    <a:pt x="5554" y="8282"/>
                    <a:pt x="6374" y="7973"/>
                    <a:pt x="6933" y="7282"/>
                  </a:cubicBezTo>
                  <a:cubicBezTo>
                    <a:pt x="7742" y="6315"/>
                    <a:pt x="7620" y="5120"/>
                    <a:pt x="6930" y="4237"/>
                  </a:cubicBezTo>
                  <a:lnTo>
                    <a:pt x="6930" y="4237"/>
                  </a:lnTo>
                  <a:cubicBezTo>
                    <a:pt x="6751" y="3812"/>
                    <a:pt x="6475" y="3406"/>
                    <a:pt x="6141" y="3043"/>
                  </a:cubicBezTo>
                  <a:cubicBezTo>
                    <a:pt x="5388" y="2211"/>
                    <a:pt x="5665" y="1142"/>
                    <a:pt x="4556" y="468"/>
                  </a:cubicBezTo>
                  <a:cubicBezTo>
                    <a:pt x="4087" y="150"/>
                    <a:pt x="3519" y="0"/>
                    <a:pt x="29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10"/>
            <p:cNvSpPr/>
            <p:nvPr/>
          </p:nvSpPr>
          <p:spPr>
            <a:xfrm>
              <a:off x="3973375" y="1405800"/>
              <a:ext cx="170350" cy="313350"/>
            </a:xfrm>
            <a:custGeom>
              <a:avLst/>
              <a:gdLst/>
              <a:ahLst/>
              <a:cxnLst/>
              <a:rect l="l" t="t" r="r" b="b"/>
              <a:pathLst>
                <a:path w="6814" h="12534" extrusionOk="0">
                  <a:moveTo>
                    <a:pt x="5013" y="0"/>
                  </a:moveTo>
                  <a:cubicBezTo>
                    <a:pt x="4645" y="0"/>
                    <a:pt x="4283" y="89"/>
                    <a:pt x="4001" y="273"/>
                  </a:cubicBezTo>
                  <a:cubicBezTo>
                    <a:pt x="2575" y="1184"/>
                    <a:pt x="2179" y="2531"/>
                    <a:pt x="1466" y="3918"/>
                  </a:cubicBezTo>
                  <a:cubicBezTo>
                    <a:pt x="872" y="5146"/>
                    <a:pt x="1" y="6572"/>
                    <a:pt x="40" y="7998"/>
                  </a:cubicBezTo>
                  <a:cubicBezTo>
                    <a:pt x="56" y="8836"/>
                    <a:pt x="375" y="9396"/>
                    <a:pt x="863" y="9714"/>
                  </a:cubicBezTo>
                  <a:lnTo>
                    <a:pt x="863" y="9714"/>
                  </a:lnTo>
                  <a:cubicBezTo>
                    <a:pt x="749" y="10308"/>
                    <a:pt x="749" y="10899"/>
                    <a:pt x="1030" y="11444"/>
                  </a:cubicBezTo>
                  <a:cubicBezTo>
                    <a:pt x="1354" y="11983"/>
                    <a:pt x="1938" y="12327"/>
                    <a:pt x="2576" y="12327"/>
                  </a:cubicBezTo>
                  <a:cubicBezTo>
                    <a:pt x="2641" y="12327"/>
                    <a:pt x="2707" y="12323"/>
                    <a:pt x="2773" y="12316"/>
                  </a:cubicBezTo>
                  <a:cubicBezTo>
                    <a:pt x="3061" y="12316"/>
                    <a:pt x="3236" y="12313"/>
                    <a:pt x="3359" y="12313"/>
                  </a:cubicBezTo>
                  <a:cubicBezTo>
                    <a:pt x="3727" y="12313"/>
                    <a:pt x="3615" y="12335"/>
                    <a:pt x="4596" y="12514"/>
                  </a:cubicBezTo>
                  <a:cubicBezTo>
                    <a:pt x="4668" y="12527"/>
                    <a:pt x="4740" y="12533"/>
                    <a:pt x="4810" y="12533"/>
                  </a:cubicBezTo>
                  <a:cubicBezTo>
                    <a:pt x="5579" y="12533"/>
                    <a:pt x="6154" y="11771"/>
                    <a:pt x="5863" y="11008"/>
                  </a:cubicBezTo>
                  <a:lnTo>
                    <a:pt x="5903" y="11008"/>
                  </a:lnTo>
                  <a:cubicBezTo>
                    <a:pt x="5584" y="10180"/>
                    <a:pt x="5118" y="9819"/>
                    <a:pt x="4528" y="9643"/>
                  </a:cubicBezTo>
                  <a:lnTo>
                    <a:pt x="4528" y="9643"/>
                  </a:lnTo>
                  <a:cubicBezTo>
                    <a:pt x="4730" y="9245"/>
                    <a:pt x="4916" y="8827"/>
                    <a:pt x="4914" y="8827"/>
                  </a:cubicBezTo>
                  <a:lnTo>
                    <a:pt x="4914" y="8827"/>
                  </a:lnTo>
                  <a:cubicBezTo>
                    <a:pt x="4914" y="8827"/>
                    <a:pt x="4913" y="8828"/>
                    <a:pt x="4912" y="8830"/>
                  </a:cubicBezTo>
                  <a:cubicBezTo>
                    <a:pt x="5225" y="8101"/>
                    <a:pt x="4899" y="7342"/>
                    <a:pt x="4201" y="6899"/>
                  </a:cubicBezTo>
                  <a:lnTo>
                    <a:pt x="4201" y="6899"/>
                  </a:lnTo>
                  <a:cubicBezTo>
                    <a:pt x="4665" y="6048"/>
                    <a:pt x="5391" y="5128"/>
                    <a:pt x="5665" y="4631"/>
                  </a:cubicBezTo>
                  <a:cubicBezTo>
                    <a:pt x="6339" y="3442"/>
                    <a:pt x="6814" y="2650"/>
                    <a:pt x="6735" y="1264"/>
                  </a:cubicBezTo>
                  <a:cubicBezTo>
                    <a:pt x="6680" y="443"/>
                    <a:pt x="5832" y="0"/>
                    <a:pt x="50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576698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Tree>
    <p:extLst>
      <p:ext uri="{BB962C8B-B14F-4D97-AF65-F5344CB8AC3E}">
        <p14:creationId xmlns:p14="http://schemas.microsoft.com/office/powerpoint/2010/main" val="25711954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1"/>
        </a:solidFill>
        <a:effectLst/>
      </p:bgPr>
    </p:bg>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3351200" y="4463633"/>
            <a:ext cx="5489600" cy="11224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5" name="Google Shape;135;p14"/>
          <p:cNvSpPr txBox="1">
            <a:spLocks noGrp="1"/>
          </p:cNvSpPr>
          <p:nvPr>
            <p:ph type="title" idx="2" hasCustomPrompt="1"/>
          </p:nvPr>
        </p:nvSpPr>
        <p:spPr>
          <a:xfrm>
            <a:off x="3700000" y="705344"/>
            <a:ext cx="4792000" cy="33428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36" name="Google Shape;136;p14"/>
          <p:cNvSpPr/>
          <p:nvPr/>
        </p:nvSpPr>
        <p:spPr>
          <a:xfrm flipH="1">
            <a:off x="9394733" y="-66983"/>
            <a:ext cx="3177867" cy="1569467"/>
          </a:xfrm>
          <a:custGeom>
            <a:avLst/>
            <a:gdLst/>
            <a:ahLst/>
            <a:cxnLst/>
            <a:rect l="l" t="t" r="r" b="b"/>
            <a:pathLst>
              <a:path w="95336" h="47084" extrusionOk="0">
                <a:moveTo>
                  <a:pt x="3694" y="1"/>
                </a:moveTo>
                <a:cubicBezTo>
                  <a:pt x="2229" y="4459"/>
                  <a:pt x="1274" y="9108"/>
                  <a:pt x="828" y="13757"/>
                </a:cubicBezTo>
                <a:cubicBezTo>
                  <a:pt x="0" y="23564"/>
                  <a:pt x="2420" y="34199"/>
                  <a:pt x="9616" y="41013"/>
                </a:cubicBezTo>
                <a:cubicBezTo>
                  <a:pt x="13662" y="44878"/>
                  <a:pt x="19367" y="47083"/>
                  <a:pt x="24907" y="47083"/>
                </a:cubicBezTo>
                <a:cubicBezTo>
                  <a:pt x="29134" y="47083"/>
                  <a:pt x="33266" y="45799"/>
                  <a:pt x="36491" y="42987"/>
                </a:cubicBezTo>
                <a:cubicBezTo>
                  <a:pt x="41777" y="38339"/>
                  <a:pt x="44006" y="30442"/>
                  <a:pt x="50247" y="27130"/>
                </a:cubicBezTo>
                <a:cubicBezTo>
                  <a:pt x="52728" y="25824"/>
                  <a:pt x="55434" y="25450"/>
                  <a:pt x="58238" y="25450"/>
                </a:cubicBezTo>
                <a:cubicBezTo>
                  <a:pt x="61997" y="25450"/>
                  <a:pt x="65931" y="26122"/>
                  <a:pt x="69733" y="26122"/>
                </a:cubicBezTo>
                <a:cubicBezTo>
                  <a:pt x="70010" y="26122"/>
                  <a:pt x="70287" y="26119"/>
                  <a:pt x="70562" y="26111"/>
                </a:cubicBezTo>
                <a:cubicBezTo>
                  <a:pt x="81388" y="25729"/>
                  <a:pt x="91578" y="17641"/>
                  <a:pt x="94444" y="7197"/>
                </a:cubicBezTo>
                <a:cubicBezTo>
                  <a:pt x="95017" y="4841"/>
                  <a:pt x="95335" y="2421"/>
                  <a:pt x="95208"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37" name="Google Shape;137;p14"/>
          <p:cNvSpPr/>
          <p:nvPr/>
        </p:nvSpPr>
        <p:spPr>
          <a:xfrm rot="-6299960">
            <a:off x="-1008473" y="5147752"/>
            <a:ext cx="2931545" cy="2391361"/>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38" name="Google Shape;138;p14"/>
          <p:cNvSpPr/>
          <p:nvPr/>
        </p:nvSpPr>
        <p:spPr>
          <a:xfrm rot="4226098">
            <a:off x="8742358" y="-778065"/>
            <a:ext cx="3563028" cy="2906484"/>
          </a:xfrm>
          <a:custGeom>
            <a:avLst/>
            <a:gdLst/>
            <a:ahLst/>
            <a:cxnLst/>
            <a:rect l="l" t="t" r="r" b="b"/>
            <a:pathLst>
              <a:path w="87949" h="71743" extrusionOk="0">
                <a:moveTo>
                  <a:pt x="78205" y="20063"/>
                </a:moveTo>
                <a:lnTo>
                  <a:pt x="78205" y="20063"/>
                </a:lnTo>
                <a:cubicBezTo>
                  <a:pt x="78189" y="20095"/>
                  <a:pt x="78173" y="20127"/>
                  <a:pt x="78141" y="20158"/>
                </a:cubicBezTo>
                <a:lnTo>
                  <a:pt x="78205" y="20063"/>
                </a:lnTo>
                <a:close/>
                <a:moveTo>
                  <a:pt x="77759" y="20540"/>
                </a:moveTo>
                <a:cubicBezTo>
                  <a:pt x="77823" y="20540"/>
                  <a:pt x="77823" y="20668"/>
                  <a:pt x="77759" y="20731"/>
                </a:cubicBezTo>
                <a:cubicBezTo>
                  <a:pt x="77759" y="20719"/>
                  <a:pt x="77752" y="20714"/>
                  <a:pt x="77740" y="20714"/>
                </a:cubicBezTo>
                <a:cubicBezTo>
                  <a:pt x="77688" y="20714"/>
                  <a:pt x="77544" y="20807"/>
                  <a:pt x="77440" y="20859"/>
                </a:cubicBezTo>
                <a:lnTo>
                  <a:pt x="77759" y="20540"/>
                </a:lnTo>
                <a:close/>
                <a:moveTo>
                  <a:pt x="50311" y="30794"/>
                </a:moveTo>
                <a:cubicBezTo>
                  <a:pt x="50311" y="30797"/>
                  <a:pt x="50312" y="30802"/>
                  <a:pt x="50315" y="30806"/>
                </a:cubicBezTo>
                <a:lnTo>
                  <a:pt x="50315" y="30806"/>
                </a:lnTo>
                <a:cubicBezTo>
                  <a:pt x="50335" y="30802"/>
                  <a:pt x="50355" y="30798"/>
                  <a:pt x="50375" y="30794"/>
                </a:cubicBezTo>
                <a:close/>
                <a:moveTo>
                  <a:pt x="37065" y="33850"/>
                </a:moveTo>
                <a:lnTo>
                  <a:pt x="37065" y="33850"/>
                </a:lnTo>
                <a:cubicBezTo>
                  <a:pt x="37001" y="33914"/>
                  <a:pt x="36938" y="33974"/>
                  <a:pt x="36873" y="34030"/>
                </a:cubicBezTo>
                <a:lnTo>
                  <a:pt x="36873" y="34030"/>
                </a:lnTo>
                <a:cubicBezTo>
                  <a:pt x="36960" y="33998"/>
                  <a:pt x="37013" y="33903"/>
                  <a:pt x="37065" y="33850"/>
                </a:cubicBezTo>
                <a:close/>
                <a:moveTo>
                  <a:pt x="31290" y="41252"/>
                </a:moveTo>
                <a:cubicBezTo>
                  <a:pt x="31284" y="41268"/>
                  <a:pt x="31277" y="41284"/>
                  <a:pt x="31270" y="41301"/>
                </a:cubicBezTo>
                <a:cubicBezTo>
                  <a:pt x="31279" y="41282"/>
                  <a:pt x="31286" y="41266"/>
                  <a:pt x="31290" y="41252"/>
                </a:cubicBezTo>
                <a:close/>
                <a:moveTo>
                  <a:pt x="30060" y="55248"/>
                </a:moveTo>
                <a:lnTo>
                  <a:pt x="30060" y="55248"/>
                </a:lnTo>
                <a:cubicBezTo>
                  <a:pt x="30053" y="55269"/>
                  <a:pt x="30048" y="55288"/>
                  <a:pt x="30045" y="55307"/>
                </a:cubicBezTo>
                <a:lnTo>
                  <a:pt x="30045" y="55307"/>
                </a:lnTo>
                <a:lnTo>
                  <a:pt x="30060" y="55248"/>
                </a:lnTo>
                <a:close/>
                <a:moveTo>
                  <a:pt x="29104" y="55184"/>
                </a:moveTo>
                <a:cubicBezTo>
                  <a:pt x="29104" y="55312"/>
                  <a:pt x="28977" y="55503"/>
                  <a:pt x="29104" y="55567"/>
                </a:cubicBezTo>
                <a:lnTo>
                  <a:pt x="29104" y="55376"/>
                </a:lnTo>
                <a:lnTo>
                  <a:pt x="29104" y="55184"/>
                </a:lnTo>
                <a:close/>
                <a:moveTo>
                  <a:pt x="28213" y="58241"/>
                </a:moveTo>
                <a:lnTo>
                  <a:pt x="28213" y="58241"/>
                </a:lnTo>
                <a:cubicBezTo>
                  <a:pt x="28133" y="58321"/>
                  <a:pt x="28153" y="58351"/>
                  <a:pt x="28179" y="58362"/>
                </a:cubicBezTo>
                <a:lnTo>
                  <a:pt x="28179" y="58362"/>
                </a:lnTo>
                <a:cubicBezTo>
                  <a:pt x="28191" y="58322"/>
                  <a:pt x="28202" y="58282"/>
                  <a:pt x="28213" y="58241"/>
                </a:cubicBezTo>
                <a:close/>
                <a:moveTo>
                  <a:pt x="29423" y="58496"/>
                </a:moveTo>
                <a:cubicBezTo>
                  <a:pt x="29420" y="58498"/>
                  <a:pt x="29418" y="58501"/>
                  <a:pt x="29416" y="58503"/>
                </a:cubicBezTo>
                <a:lnTo>
                  <a:pt x="29416" y="58503"/>
                </a:lnTo>
                <a:cubicBezTo>
                  <a:pt x="29383" y="58595"/>
                  <a:pt x="29359" y="58673"/>
                  <a:pt x="29359" y="58751"/>
                </a:cubicBezTo>
                <a:lnTo>
                  <a:pt x="29423" y="58496"/>
                </a:lnTo>
                <a:close/>
                <a:moveTo>
                  <a:pt x="14628" y="70247"/>
                </a:moveTo>
                <a:cubicBezTo>
                  <a:pt x="14612" y="70255"/>
                  <a:pt x="14597" y="70265"/>
                  <a:pt x="14584" y="70278"/>
                </a:cubicBezTo>
                <a:cubicBezTo>
                  <a:pt x="14603" y="70268"/>
                  <a:pt x="14617" y="70258"/>
                  <a:pt x="14628" y="70247"/>
                </a:cubicBezTo>
                <a:close/>
                <a:moveTo>
                  <a:pt x="175" y="70492"/>
                </a:moveTo>
                <a:cubicBezTo>
                  <a:pt x="166" y="70514"/>
                  <a:pt x="184" y="70532"/>
                  <a:pt x="255" y="70532"/>
                </a:cubicBezTo>
                <a:lnTo>
                  <a:pt x="175" y="70492"/>
                </a:lnTo>
                <a:close/>
                <a:moveTo>
                  <a:pt x="298" y="70348"/>
                </a:moveTo>
                <a:cubicBezTo>
                  <a:pt x="171" y="70348"/>
                  <a:pt x="64" y="70362"/>
                  <a:pt x="1" y="70405"/>
                </a:cubicBezTo>
                <a:lnTo>
                  <a:pt x="175" y="70492"/>
                </a:lnTo>
                <a:lnTo>
                  <a:pt x="175" y="70492"/>
                </a:lnTo>
                <a:cubicBezTo>
                  <a:pt x="190" y="70455"/>
                  <a:pt x="279" y="70405"/>
                  <a:pt x="319" y="70405"/>
                </a:cubicBezTo>
                <a:cubicBezTo>
                  <a:pt x="364" y="70396"/>
                  <a:pt x="404" y="70392"/>
                  <a:pt x="442" y="70392"/>
                </a:cubicBezTo>
                <a:cubicBezTo>
                  <a:pt x="632" y="70392"/>
                  <a:pt x="729" y="70495"/>
                  <a:pt x="757" y="70561"/>
                </a:cubicBezTo>
                <a:lnTo>
                  <a:pt x="757" y="70561"/>
                </a:lnTo>
                <a:cubicBezTo>
                  <a:pt x="763" y="70468"/>
                  <a:pt x="1032" y="70462"/>
                  <a:pt x="1147" y="70405"/>
                </a:cubicBezTo>
                <a:cubicBezTo>
                  <a:pt x="892" y="70405"/>
                  <a:pt x="553" y="70348"/>
                  <a:pt x="298" y="70348"/>
                </a:cubicBezTo>
                <a:close/>
                <a:moveTo>
                  <a:pt x="757" y="70561"/>
                </a:moveTo>
                <a:cubicBezTo>
                  <a:pt x="756" y="70572"/>
                  <a:pt x="759" y="70583"/>
                  <a:pt x="765" y="70596"/>
                </a:cubicBezTo>
                <a:cubicBezTo>
                  <a:pt x="765" y="70587"/>
                  <a:pt x="762" y="70575"/>
                  <a:pt x="757" y="70561"/>
                </a:cubicBezTo>
                <a:close/>
                <a:moveTo>
                  <a:pt x="1649" y="70836"/>
                </a:moveTo>
                <a:cubicBezTo>
                  <a:pt x="1639" y="70836"/>
                  <a:pt x="1629" y="70836"/>
                  <a:pt x="1619" y="70836"/>
                </a:cubicBezTo>
                <a:lnTo>
                  <a:pt x="1619" y="70836"/>
                </a:lnTo>
                <a:cubicBezTo>
                  <a:pt x="1644" y="70841"/>
                  <a:pt x="1666" y="70844"/>
                  <a:pt x="1685" y="70844"/>
                </a:cubicBezTo>
                <a:cubicBezTo>
                  <a:pt x="1705" y="70844"/>
                  <a:pt x="1723" y="70841"/>
                  <a:pt x="1741" y="70837"/>
                </a:cubicBezTo>
                <a:lnTo>
                  <a:pt x="1741" y="70837"/>
                </a:lnTo>
                <a:cubicBezTo>
                  <a:pt x="1711" y="70837"/>
                  <a:pt x="1680" y="70836"/>
                  <a:pt x="1649" y="70836"/>
                </a:cubicBezTo>
                <a:close/>
                <a:moveTo>
                  <a:pt x="510" y="70596"/>
                </a:moveTo>
                <a:cubicBezTo>
                  <a:pt x="581" y="70810"/>
                  <a:pt x="872" y="70844"/>
                  <a:pt x="1192" y="70844"/>
                </a:cubicBezTo>
                <a:cubicBezTo>
                  <a:pt x="1334" y="70844"/>
                  <a:pt x="1482" y="70837"/>
                  <a:pt x="1619" y="70836"/>
                </a:cubicBezTo>
                <a:lnTo>
                  <a:pt x="1619" y="70836"/>
                </a:lnTo>
                <a:cubicBezTo>
                  <a:pt x="1579" y="70828"/>
                  <a:pt x="1530" y="70813"/>
                  <a:pt x="1465" y="70787"/>
                </a:cubicBezTo>
                <a:cubicBezTo>
                  <a:pt x="1529" y="70660"/>
                  <a:pt x="1657" y="70596"/>
                  <a:pt x="1784" y="70596"/>
                </a:cubicBezTo>
                <a:close/>
                <a:moveTo>
                  <a:pt x="2867" y="71488"/>
                </a:moveTo>
                <a:cubicBezTo>
                  <a:pt x="2875" y="71490"/>
                  <a:pt x="2884" y="71493"/>
                  <a:pt x="2891" y="71495"/>
                </a:cubicBezTo>
                <a:lnTo>
                  <a:pt x="2891" y="71495"/>
                </a:lnTo>
                <a:cubicBezTo>
                  <a:pt x="2883" y="71492"/>
                  <a:pt x="2875" y="71490"/>
                  <a:pt x="2867" y="71488"/>
                </a:cubicBezTo>
                <a:close/>
                <a:moveTo>
                  <a:pt x="87101" y="0"/>
                </a:moveTo>
                <a:cubicBezTo>
                  <a:pt x="86952" y="0"/>
                  <a:pt x="86813" y="98"/>
                  <a:pt x="86675" y="480"/>
                </a:cubicBezTo>
                <a:lnTo>
                  <a:pt x="86802" y="1053"/>
                </a:lnTo>
                <a:lnTo>
                  <a:pt x="86675" y="1181"/>
                </a:lnTo>
                <a:lnTo>
                  <a:pt x="86675" y="735"/>
                </a:lnTo>
                <a:cubicBezTo>
                  <a:pt x="86484" y="990"/>
                  <a:pt x="86611" y="1181"/>
                  <a:pt x="86675" y="1372"/>
                </a:cubicBezTo>
                <a:cubicBezTo>
                  <a:pt x="86547" y="1372"/>
                  <a:pt x="86547" y="1435"/>
                  <a:pt x="86484" y="1563"/>
                </a:cubicBezTo>
                <a:lnTo>
                  <a:pt x="86675" y="2072"/>
                </a:lnTo>
                <a:cubicBezTo>
                  <a:pt x="86669" y="2078"/>
                  <a:pt x="86662" y="2081"/>
                  <a:pt x="86655" y="2081"/>
                </a:cubicBezTo>
                <a:cubicBezTo>
                  <a:pt x="86616" y="2081"/>
                  <a:pt x="86564" y="2008"/>
                  <a:pt x="86516" y="2008"/>
                </a:cubicBezTo>
                <a:cubicBezTo>
                  <a:pt x="86479" y="2008"/>
                  <a:pt x="86445" y="2050"/>
                  <a:pt x="86420" y="2200"/>
                </a:cubicBezTo>
                <a:cubicBezTo>
                  <a:pt x="86434" y="2256"/>
                  <a:pt x="86455" y="2275"/>
                  <a:pt x="86478" y="2275"/>
                </a:cubicBezTo>
                <a:cubicBezTo>
                  <a:pt x="86526" y="2275"/>
                  <a:pt x="86588" y="2200"/>
                  <a:pt x="86642" y="2200"/>
                </a:cubicBezTo>
                <a:cubicBezTo>
                  <a:pt x="86682" y="2200"/>
                  <a:pt x="86717" y="2242"/>
                  <a:pt x="86738" y="2391"/>
                </a:cubicBezTo>
                <a:cubicBezTo>
                  <a:pt x="86547" y="2645"/>
                  <a:pt x="86484" y="2518"/>
                  <a:pt x="86547" y="2836"/>
                </a:cubicBezTo>
                <a:cubicBezTo>
                  <a:pt x="86420" y="2836"/>
                  <a:pt x="86420" y="2773"/>
                  <a:pt x="86420" y="2709"/>
                </a:cubicBezTo>
                <a:lnTo>
                  <a:pt x="86420" y="2709"/>
                </a:lnTo>
                <a:cubicBezTo>
                  <a:pt x="86420" y="2964"/>
                  <a:pt x="86356" y="3346"/>
                  <a:pt x="86484" y="3537"/>
                </a:cubicBezTo>
                <a:cubicBezTo>
                  <a:pt x="86252" y="3769"/>
                  <a:pt x="86337" y="4318"/>
                  <a:pt x="86161" y="4318"/>
                </a:cubicBezTo>
                <a:cubicBezTo>
                  <a:pt x="86144" y="4318"/>
                  <a:pt x="86124" y="4312"/>
                  <a:pt x="86101" y="4301"/>
                </a:cubicBezTo>
                <a:lnTo>
                  <a:pt x="86101" y="4301"/>
                </a:lnTo>
                <a:cubicBezTo>
                  <a:pt x="86165" y="4556"/>
                  <a:pt x="86165" y="4811"/>
                  <a:pt x="86165" y="5065"/>
                </a:cubicBezTo>
                <a:cubicBezTo>
                  <a:pt x="86126" y="4986"/>
                  <a:pt x="86092" y="4953"/>
                  <a:pt x="86063" y="4953"/>
                </a:cubicBezTo>
                <a:cubicBezTo>
                  <a:pt x="85915" y="4953"/>
                  <a:pt x="85868" y="5784"/>
                  <a:pt x="85650" y="5784"/>
                </a:cubicBezTo>
                <a:cubicBezTo>
                  <a:pt x="85632" y="5784"/>
                  <a:pt x="85613" y="5778"/>
                  <a:pt x="85592" y="5766"/>
                </a:cubicBezTo>
                <a:lnTo>
                  <a:pt x="85592" y="5766"/>
                </a:lnTo>
                <a:cubicBezTo>
                  <a:pt x="85847" y="6148"/>
                  <a:pt x="85465" y="6912"/>
                  <a:pt x="85401" y="7485"/>
                </a:cubicBezTo>
                <a:lnTo>
                  <a:pt x="85401" y="7358"/>
                </a:lnTo>
                <a:cubicBezTo>
                  <a:pt x="85337" y="7549"/>
                  <a:pt x="85210" y="7740"/>
                  <a:pt x="85083" y="7867"/>
                </a:cubicBezTo>
                <a:cubicBezTo>
                  <a:pt x="85274" y="7995"/>
                  <a:pt x="85146" y="8504"/>
                  <a:pt x="85210" y="8823"/>
                </a:cubicBezTo>
                <a:cubicBezTo>
                  <a:pt x="85146" y="8886"/>
                  <a:pt x="85100" y="8912"/>
                  <a:pt x="85066" y="8912"/>
                </a:cubicBezTo>
                <a:cubicBezTo>
                  <a:pt x="84927" y="8912"/>
                  <a:pt x="84968" y="8504"/>
                  <a:pt x="84764" y="8504"/>
                </a:cubicBezTo>
                <a:cubicBezTo>
                  <a:pt x="84947" y="8565"/>
                  <a:pt x="84780" y="9209"/>
                  <a:pt x="84932" y="9209"/>
                </a:cubicBezTo>
                <a:cubicBezTo>
                  <a:pt x="84939" y="9209"/>
                  <a:pt x="84947" y="9207"/>
                  <a:pt x="84955" y="9205"/>
                </a:cubicBezTo>
                <a:lnTo>
                  <a:pt x="84955" y="9205"/>
                </a:lnTo>
                <a:cubicBezTo>
                  <a:pt x="84700" y="9396"/>
                  <a:pt x="84764" y="9396"/>
                  <a:pt x="84509" y="9459"/>
                </a:cubicBezTo>
                <a:cubicBezTo>
                  <a:pt x="84764" y="9651"/>
                  <a:pt x="84446" y="9778"/>
                  <a:pt x="84509" y="10033"/>
                </a:cubicBezTo>
                <a:cubicBezTo>
                  <a:pt x="84255" y="10415"/>
                  <a:pt x="84255" y="10033"/>
                  <a:pt x="84127" y="10542"/>
                </a:cubicBezTo>
                <a:cubicBezTo>
                  <a:pt x="84094" y="10576"/>
                  <a:pt x="84068" y="10590"/>
                  <a:pt x="84048" y="10590"/>
                </a:cubicBezTo>
                <a:cubicBezTo>
                  <a:pt x="83957" y="10590"/>
                  <a:pt x="84000" y="10288"/>
                  <a:pt x="84000" y="10287"/>
                </a:cubicBezTo>
                <a:lnTo>
                  <a:pt x="84000" y="10287"/>
                </a:lnTo>
                <a:cubicBezTo>
                  <a:pt x="83809" y="10733"/>
                  <a:pt x="84127" y="10606"/>
                  <a:pt x="84191" y="10733"/>
                </a:cubicBezTo>
                <a:cubicBezTo>
                  <a:pt x="84102" y="11001"/>
                  <a:pt x="84040" y="11060"/>
                  <a:pt x="83980" y="11060"/>
                </a:cubicBezTo>
                <a:cubicBezTo>
                  <a:pt x="83933" y="11060"/>
                  <a:pt x="83887" y="11024"/>
                  <a:pt x="83830" y="11024"/>
                </a:cubicBezTo>
                <a:cubicBezTo>
                  <a:pt x="83804" y="11024"/>
                  <a:pt x="83776" y="11031"/>
                  <a:pt x="83745" y="11052"/>
                </a:cubicBezTo>
                <a:cubicBezTo>
                  <a:pt x="83682" y="11434"/>
                  <a:pt x="83745" y="11752"/>
                  <a:pt x="83554" y="12007"/>
                </a:cubicBezTo>
                <a:cubicBezTo>
                  <a:pt x="83554" y="12007"/>
                  <a:pt x="83526" y="12035"/>
                  <a:pt x="83507" y="12035"/>
                </a:cubicBezTo>
                <a:cubicBezTo>
                  <a:pt x="83498" y="12035"/>
                  <a:pt x="83490" y="12028"/>
                  <a:pt x="83490" y="12007"/>
                </a:cubicBezTo>
                <a:cubicBezTo>
                  <a:pt x="83490" y="12389"/>
                  <a:pt x="82981" y="13026"/>
                  <a:pt x="82981" y="13535"/>
                </a:cubicBezTo>
                <a:lnTo>
                  <a:pt x="82854" y="13535"/>
                </a:lnTo>
                <a:cubicBezTo>
                  <a:pt x="82981" y="13535"/>
                  <a:pt x="83108" y="13535"/>
                  <a:pt x="83172" y="13599"/>
                </a:cubicBezTo>
                <a:cubicBezTo>
                  <a:pt x="83045" y="13790"/>
                  <a:pt x="83108" y="14045"/>
                  <a:pt x="82917" y="14045"/>
                </a:cubicBezTo>
                <a:cubicBezTo>
                  <a:pt x="82981" y="13917"/>
                  <a:pt x="82917" y="13917"/>
                  <a:pt x="82917" y="13790"/>
                </a:cubicBezTo>
                <a:lnTo>
                  <a:pt x="82854" y="14045"/>
                </a:lnTo>
                <a:cubicBezTo>
                  <a:pt x="82829" y="14050"/>
                  <a:pt x="82809" y="14052"/>
                  <a:pt x="82793" y="14052"/>
                </a:cubicBezTo>
                <a:cubicBezTo>
                  <a:pt x="82600" y="14052"/>
                  <a:pt x="82966" y="13721"/>
                  <a:pt x="82790" y="13663"/>
                </a:cubicBezTo>
                <a:lnTo>
                  <a:pt x="82790" y="13663"/>
                </a:lnTo>
                <a:cubicBezTo>
                  <a:pt x="82663" y="14108"/>
                  <a:pt x="82535" y="14490"/>
                  <a:pt x="82280" y="14936"/>
                </a:cubicBezTo>
                <a:cubicBezTo>
                  <a:pt x="82124" y="14884"/>
                  <a:pt x="82478" y="14408"/>
                  <a:pt x="82405" y="14408"/>
                </a:cubicBezTo>
                <a:cubicBezTo>
                  <a:pt x="82389" y="14408"/>
                  <a:pt x="82351" y="14432"/>
                  <a:pt x="82280" y="14490"/>
                </a:cubicBezTo>
                <a:lnTo>
                  <a:pt x="82663" y="14045"/>
                </a:lnTo>
                <a:lnTo>
                  <a:pt x="82663" y="14045"/>
                </a:lnTo>
                <a:cubicBezTo>
                  <a:pt x="82570" y="14079"/>
                  <a:pt x="82516" y="14093"/>
                  <a:pt x="82485" y="14093"/>
                </a:cubicBezTo>
                <a:cubicBezTo>
                  <a:pt x="82370" y="14093"/>
                  <a:pt x="82608" y="13894"/>
                  <a:pt x="82467" y="13894"/>
                </a:cubicBezTo>
                <a:cubicBezTo>
                  <a:pt x="82441" y="13894"/>
                  <a:pt x="82401" y="13901"/>
                  <a:pt x="82344" y="13917"/>
                </a:cubicBezTo>
                <a:cubicBezTo>
                  <a:pt x="81898" y="14490"/>
                  <a:pt x="82026" y="14682"/>
                  <a:pt x="81580" y="15255"/>
                </a:cubicBezTo>
                <a:cubicBezTo>
                  <a:pt x="81580" y="15350"/>
                  <a:pt x="81628" y="15350"/>
                  <a:pt x="81675" y="15350"/>
                </a:cubicBezTo>
                <a:cubicBezTo>
                  <a:pt x="81723" y="15350"/>
                  <a:pt x="81771" y="15350"/>
                  <a:pt x="81771" y="15446"/>
                </a:cubicBezTo>
                <a:cubicBezTo>
                  <a:pt x="81389" y="16401"/>
                  <a:pt x="80879" y="15828"/>
                  <a:pt x="80688" y="16592"/>
                </a:cubicBezTo>
                <a:cubicBezTo>
                  <a:pt x="80688" y="16847"/>
                  <a:pt x="80879" y="17038"/>
                  <a:pt x="80434" y="17356"/>
                </a:cubicBezTo>
                <a:lnTo>
                  <a:pt x="80370" y="17102"/>
                </a:lnTo>
                <a:cubicBezTo>
                  <a:pt x="79924" y="17611"/>
                  <a:pt x="80370" y="17611"/>
                  <a:pt x="79797" y="18057"/>
                </a:cubicBezTo>
                <a:cubicBezTo>
                  <a:pt x="79797" y="17941"/>
                  <a:pt x="80061" y="17666"/>
                  <a:pt x="80012" y="17666"/>
                </a:cubicBezTo>
                <a:cubicBezTo>
                  <a:pt x="80007" y="17666"/>
                  <a:pt x="79999" y="17669"/>
                  <a:pt x="79988" y="17675"/>
                </a:cubicBezTo>
                <a:cubicBezTo>
                  <a:pt x="79606" y="17929"/>
                  <a:pt x="79924" y="17993"/>
                  <a:pt x="79669" y="18312"/>
                </a:cubicBezTo>
                <a:lnTo>
                  <a:pt x="79478" y="18248"/>
                </a:lnTo>
                <a:cubicBezTo>
                  <a:pt x="79096" y="18821"/>
                  <a:pt x="78587" y="19522"/>
                  <a:pt x="78077" y="20158"/>
                </a:cubicBezTo>
                <a:cubicBezTo>
                  <a:pt x="78077" y="20068"/>
                  <a:pt x="78077" y="19978"/>
                  <a:pt x="78032" y="19978"/>
                </a:cubicBezTo>
                <a:cubicBezTo>
                  <a:pt x="78014" y="19978"/>
                  <a:pt x="77987" y="19994"/>
                  <a:pt x="77950" y="20031"/>
                </a:cubicBezTo>
                <a:cubicBezTo>
                  <a:pt x="77632" y="20413"/>
                  <a:pt x="77249" y="20795"/>
                  <a:pt x="76867" y="21114"/>
                </a:cubicBezTo>
                <a:cubicBezTo>
                  <a:pt x="76485" y="21496"/>
                  <a:pt x="76039" y="21814"/>
                  <a:pt x="75594" y="22069"/>
                </a:cubicBezTo>
                <a:lnTo>
                  <a:pt x="75466" y="22451"/>
                </a:lnTo>
                <a:cubicBezTo>
                  <a:pt x="75403" y="22483"/>
                  <a:pt x="75355" y="22499"/>
                  <a:pt x="75331" y="22499"/>
                </a:cubicBezTo>
                <a:cubicBezTo>
                  <a:pt x="75307" y="22499"/>
                  <a:pt x="75307" y="22483"/>
                  <a:pt x="75339" y="22451"/>
                </a:cubicBezTo>
                <a:lnTo>
                  <a:pt x="75339" y="22451"/>
                </a:lnTo>
                <a:cubicBezTo>
                  <a:pt x="74957" y="22642"/>
                  <a:pt x="75339" y="22515"/>
                  <a:pt x="75275" y="22706"/>
                </a:cubicBezTo>
                <a:cubicBezTo>
                  <a:pt x="75218" y="22792"/>
                  <a:pt x="75147" y="22826"/>
                  <a:pt x="75099" y="22826"/>
                </a:cubicBezTo>
                <a:cubicBezTo>
                  <a:pt x="75040" y="22826"/>
                  <a:pt x="75014" y="22776"/>
                  <a:pt x="75084" y="22706"/>
                </a:cubicBezTo>
                <a:lnTo>
                  <a:pt x="75084" y="22706"/>
                </a:lnTo>
                <a:cubicBezTo>
                  <a:pt x="74766" y="23024"/>
                  <a:pt x="74511" y="23343"/>
                  <a:pt x="74193" y="23661"/>
                </a:cubicBezTo>
                <a:cubicBezTo>
                  <a:pt x="73874" y="23979"/>
                  <a:pt x="73492" y="24234"/>
                  <a:pt x="73046" y="24425"/>
                </a:cubicBezTo>
                <a:lnTo>
                  <a:pt x="73174" y="24298"/>
                </a:lnTo>
                <a:lnTo>
                  <a:pt x="73174" y="24298"/>
                </a:lnTo>
                <a:cubicBezTo>
                  <a:pt x="72664" y="24553"/>
                  <a:pt x="72855" y="24998"/>
                  <a:pt x="72346" y="25062"/>
                </a:cubicBezTo>
                <a:lnTo>
                  <a:pt x="72409" y="24998"/>
                </a:lnTo>
                <a:lnTo>
                  <a:pt x="72409" y="24998"/>
                </a:lnTo>
                <a:cubicBezTo>
                  <a:pt x="71900" y="25317"/>
                  <a:pt x="71390" y="25635"/>
                  <a:pt x="70817" y="25954"/>
                </a:cubicBezTo>
                <a:cubicBezTo>
                  <a:pt x="70372" y="26272"/>
                  <a:pt x="69862" y="26463"/>
                  <a:pt x="69353" y="26654"/>
                </a:cubicBezTo>
                <a:cubicBezTo>
                  <a:pt x="69353" y="26973"/>
                  <a:pt x="68206" y="27100"/>
                  <a:pt x="68334" y="27418"/>
                </a:cubicBezTo>
                <a:cubicBezTo>
                  <a:pt x="67824" y="27482"/>
                  <a:pt x="67315" y="27546"/>
                  <a:pt x="66869" y="27737"/>
                </a:cubicBezTo>
                <a:cubicBezTo>
                  <a:pt x="66614" y="27800"/>
                  <a:pt x="66614" y="28119"/>
                  <a:pt x="66296" y="28246"/>
                </a:cubicBezTo>
                <a:lnTo>
                  <a:pt x="66232" y="28055"/>
                </a:lnTo>
                <a:lnTo>
                  <a:pt x="65914" y="28374"/>
                </a:lnTo>
                <a:lnTo>
                  <a:pt x="65595" y="28246"/>
                </a:lnTo>
                <a:lnTo>
                  <a:pt x="65341" y="28437"/>
                </a:lnTo>
                <a:lnTo>
                  <a:pt x="65595" y="28437"/>
                </a:lnTo>
                <a:cubicBezTo>
                  <a:pt x="65383" y="28607"/>
                  <a:pt x="65114" y="28692"/>
                  <a:pt x="64845" y="28692"/>
                </a:cubicBezTo>
                <a:cubicBezTo>
                  <a:pt x="64711" y="28692"/>
                  <a:pt x="64576" y="28671"/>
                  <a:pt x="64449" y="28628"/>
                </a:cubicBezTo>
                <a:lnTo>
                  <a:pt x="63430" y="29138"/>
                </a:lnTo>
                <a:cubicBezTo>
                  <a:pt x="63430" y="29074"/>
                  <a:pt x="63621" y="29010"/>
                  <a:pt x="63748" y="28883"/>
                </a:cubicBezTo>
                <a:lnTo>
                  <a:pt x="63748" y="28883"/>
                </a:lnTo>
                <a:cubicBezTo>
                  <a:pt x="63594" y="28999"/>
                  <a:pt x="63516" y="29033"/>
                  <a:pt x="63469" y="29033"/>
                </a:cubicBezTo>
                <a:cubicBezTo>
                  <a:pt x="63403" y="29033"/>
                  <a:pt x="63401" y="28963"/>
                  <a:pt x="63335" y="28963"/>
                </a:cubicBezTo>
                <a:cubicBezTo>
                  <a:pt x="63294" y="28963"/>
                  <a:pt x="63230" y="28990"/>
                  <a:pt x="63112" y="29074"/>
                </a:cubicBezTo>
                <a:cubicBezTo>
                  <a:pt x="63175" y="29074"/>
                  <a:pt x="63112" y="29201"/>
                  <a:pt x="63112" y="29201"/>
                </a:cubicBezTo>
                <a:cubicBezTo>
                  <a:pt x="62666" y="29265"/>
                  <a:pt x="62220" y="29329"/>
                  <a:pt x="61774" y="29520"/>
                </a:cubicBezTo>
                <a:lnTo>
                  <a:pt x="61838" y="29329"/>
                </a:lnTo>
                <a:lnTo>
                  <a:pt x="61838" y="29329"/>
                </a:lnTo>
                <a:cubicBezTo>
                  <a:pt x="61074" y="29520"/>
                  <a:pt x="60182" y="29838"/>
                  <a:pt x="59291" y="29966"/>
                </a:cubicBezTo>
                <a:cubicBezTo>
                  <a:pt x="59609" y="29966"/>
                  <a:pt x="59609" y="30157"/>
                  <a:pt x="59291" y="30220"/>
                </a:cubicBezTo>
                <a:lnTo>
                  <a:pt x="59163" y="30093"/>
                </a:lnTo>
                <a:lnTo>
                  <a:pt x="59163" y="30093"/>
                </a:lnTo>
                <a:cubicBezTo>
                  <a:pt x="58972" y="30220"/>
                  <a:pt x="59418" y="30093"/>
                  <a:pt x="59099" y="30284"/>
                </a:cubicBezTo>
                <a:cubicBezTo>
                  <a:pt x="58781" y="30284"/>
                  <a:pt x="58845" y="30093"/>
                  <a:pt x="59036" y="30029"/>
                </a:cubicBezTo>
                <a:lnTo>
                  <a:pt x="59036" y="30029"/>
                </a:lnTo>
                <a:lnTo>
                  <a:pt x="58654" y="30157"/>
                </a:lnTo>
                <a:cubicBezTo>
                  <a:pt x="58654" y="30093"/>
                  <a:pt x="58717" y="30029"/>
                  <a:pt x="58717" y="29966"/>
                </a:cubicBezTo>
                <a:lnTo>
                  <a:pt x="58717" y="29966"/>
                </a:lnTo>
                <a:cubicBezTo>
                  <a:pt x="58661" y="30003"/>
                  <a:pt x="58570" y="30013"/>
                  <a:pt x="58466" y="30013"/>
                </a:cubicBezTo>
                <a:cubicBezTo>
                  <a:pt x="58356" y="30013"/>
                  <a:pt x="58230" y="30002"/>
                  <a:pt x="58112" y="30002"/>
                </a:cubicBezTo>
                <a:cubicBezTo>
                  <a:pt x="57968" y="30002"/>
                  <a:pt x="57836" y="30019"/>
                  <a:pt x="57762" y="30093"/>
                </a:cubicBezTo>
                <a:lnTo>
                  <a:pt x="57762" y="30029"/>
                </a:lnTo>
                <a:cubicBezTo>
                  <a:pt x="56807" y="30157"/>
                  <a:pt x="56425" y="30284"/>
                  <a:pt x="55661" y="30348"/>
                </a:cubicBezTo>
                <a:cubicBezTo>
                  <a:pt x="55661" y="30475"/>
                  <a:pt x="55406" y="30475"/>
                  <a:pt x="55151" y="30602"/>
                </a:cubicBezTo>
                <a:cubicBezTo>
                  <a:pt x="54693" y="30602"/>
                  <a:pt x="54234" y="30521"/>
                  <a:pt x="53710" y="30521"/>
                </a:cubicBezTo>
                <a:cubicBezTo>
                  <a:pt x="53579" y="30521"/>
                  <a:pt x="53444" y="30526"/>
                  <a:pt x="53304" y="30539"/>
                </a:cubicBezTo>
                <a:cubicBezTo>
                  <a:pt x="52858" y="30666"/>
                  <a:pt x="53177" y="30730"/>
                  <a:pt x="52986" y="30794"/>
                </a:cubicBezTo>
                <a:cubicBezTo>
                  <a:pt x="52922" y="30666"/>
                  <a:pt x="52222" y="30666"/>
                  <a:pt x="52604" y="30539"/>
                </a:cubicBezTo>
                <a:lnTo>
                  <a:pt x="52604" y="30539"/>
                </a:lnTo>
                <a:cubicBezTo>
                  <a:pt x="51903" y="30602"/>
                  <a:pt x="51203" y="30666"/>
                  <a:pt x="50566" y="30794"/>
                </a:cubicBezTo>
                <a:cubicBezTo>
                  <a:pt x="50630" y="30857"/>
                  <a:pt x="50757" y="30857"/>
                  <a:pt x="50693" y="30921"/>
                </a:cubicBezTo>
                <a:cubicBezTo>
                  <a:pt x="50681" y="30933"/>
                  <a:pt x="50660" y="30938"/>
                  <a:pt x="50633" y="30938"/>
                </a:cubicBezTo>
                <a:cubicBezTo>
                  <a:pt x="50528" y="30938"/>
                  <a:pt x="50342" y="30859"/>
                  <a:pt x="50315" y="30806"/>
                </a:cubicBezTo>
                <a:lnTo>
                  <a:pt x="50315" y="30806"/>
                </a:lnTo>
                <a:cubicBezTo>
                  <a:pt x="50131" y="30842"/>
                  <a:pt x="49938" y="30856"/>
                  <a:pt x="49739" y="30856"/>
                </a:cubicBezTo>
                <a:cubicBezTo>
                  <a:pt x="49012" y="30856"/>
                  <a:pt x="48212" y="30668"/>
                  <a:pt x="47528" y="30668"/>
                </a:cubicBezTo>
                <a:cubicBezTo>
                  <a:pt x="47242" y="30668"/>
                  <a:pt x="46977" y="30701"/>
                  <a:pt x="46745" y="30794"/>
                </a:cubicBezTo>
                <a:lnTo>
                  <a:pt x="46808" y="30794"/>
                </a:lnTo>
                <a:lnTo>
                  <a:pt x="45853" y="30985"/>
                </a:lnTo>
                <a:cubicBezTo>
                  <a:pt x="45407" y="30985"/>
                  <a:pt x="46108" y="30857"/>
                  <a:pt x="45790" y="30794"/>
                </a:cubicBezTo>
                <a:lnTo>
                  <a:pt x="45790" y="30794"/>
                </a:lnTo>
                <a:cubicBezTo>
                  <a:pt x="44771" y="31112"/>
                  <a:pt x="44134" y="30857"/>
                  <a:pt x="43306" y="31176"/>
                </a:cubicBezTo>
                <a:cubicBezTo>
                  <a:pt x="43153" y="31099"/>
                  <a:pt x="42967" y="31069"/>
                  <a:pt x="42760" y="31069"/>
                </a:cubicBezTo>
                <a:cubicBezTo>
                  <a:pt x="41930" y="31069"/>
                  <a:pt x="40759" y="31558"/>
                  <a:pt x="39994" y="31558"/>
                </a:cubicBezTo>
                <a:lnTo>
                  <a:pt x="40058" y="31621"/>
                </a:lnTo>
                <a:cubicBezTo>
                  <a:pt x="39994" y="31664"/>
                  <a:pt x="39945" y="31678"/>
                  <a:pt x="39900" y="31678"/>
                </a:cubicBezTo>
                <a:cubicBezTo>
                  <a:pt x="39810" y="31678"/>
                  <a:pt x="39740" y="31621"/>
                  <a:pt x="39612" y="31621"/>
                </a:cubicBezTo>
                <a:cubicBezTo>
                  <a:pt x="39676" y="31685"/>
                  <a:pt x="39867" y="31621"/>
                  <a:pt x="39740" y="31749"/>
                </a:cubicBezTo>
                <a:cubicBezTo>
                  <a:pt x="37702" y="32322"/>
                  <a:pt x="35791" y="33086"/>
                  <a:pt x="33944" y="34169"/>
                </a:cubicBezTo>
                <a:cubicBezTo>
                  <a:pt x="33371" y="34678"/>
                  <a:pt x="33944" y="34869"/>
                  <a:pt x="33116" y="35379"/>
                </a:cubicBezTo>
                <a:lnTo>
                  <a:pt x="33116" y="34997"/>
                </a:lnTo>
                <a:cubicBezTo>
                  <a:pt x="32925" y="35315"/>
                  <a:pt x="32671" y="35634"/>
                  <a:pt x="32416" y="35952"/>
                </a:cubicBezTo>
                <a:lnTo>
                  <a:pt x="32034" y="36461"/>
                </a:lnTo>
                <a:lnTo>
                  <a:pt x="31715" y="36971"/>
                </a:lnTo>
                <a:cubicBezTo>
                  <a:pt x="31270" y="37608"/>
                  <a:pt x="30951" y="38372"/>
                  <a:pt x="30760" y="39136"/>
                </a:cubicBezTo>
                <a:cubicBezTo>
                  <a:pt x="30760" y="39009"/>
                  <a:pt x="30696" y="39009"/>
                  <a:pt x="30760" y="38881"/>
                </a:cubicBezTo>
                <a:lnTo>
                  <a:pt x="30760" y="38881"/>
                </a:lnTo>
                <a:cubicBezTo>
                  <a:pt x="30505" y="39136"/>
                  <a:pt x="30442" y="40028"/>
                  <a:pt x="30569" y="40028"/>
                </a:cubicBezTo>
                <a:cubicBezTo>
                  <a:pt x="30544" y="40130"/>
                  <a:pt x="30518" y="40150"/>
                  <a:pt x="30489" y="40150"/>
                </a:cubicBezTo>
                <a:cubicBezTo>
                  <a:pt x="30469" y="40150"/>
                  <a:pt x="30447" y="40141"/>
                  <a:pt x="30423" y="40141"/>
                </a:cubicBezTo>
                <a:cubicBezTo>
                  <a:pt x="30392" y="40141"/>
                  <a:pt x="30357" y="40155"/>
                  <a:pt x="30314" y="40219"/>
                </a:cubicBezTo>
                <a:cubicBezTo>
                  <a:pt x="30187" y="40537"/>
                  <a:pt x="30314" y="40983"/>
                  <a:pt x="30187" y="41174"/>
                </a:cubicBezTo>
                <a:lnTo>
                  <a:pt x="30187" y="41047"/>
                </a:lnTo>
                <a:cubicBezTo>
                  <a:pt x="30187" y="41222"/>
                  <a:pt x="30080" y="41826"/>
                  <a:pt x="30160" y="41826"/>
                </a:cubicBezTo>
                <a:cubicBezTo>
                  <a:pt x="30168" y="41826"/>
                  <a:pt x="30176" y="41821"/>
                  <a:pt x="30187" y="41811"/>
                </a:cubicBezTo>
                <a:lnTo>
                  <a:pt x="30187" y="41811"/>
                </a:lnTo>
                <a:cubicBezTo>
                  <a:pt x="30060" y="42384"/>
                  <a:pt x="30187" y="42893"/>
                  <a:pt x="29996" y="43276"/>
                </a:cubicBezTo>
                <a:cubicBezTo>
                  <a:pt x="30187" y="43594"/>
                  <a:pt x="29869" y="44231"/>
                  <a:pt x="30123" y="44358"/>
                </a:cubicBezTo>
                <a:cubicBezTo>
                  <a:pt x="30116" y="44356"/>
                  <a:pt x="30108" y="44355"/>
                  <a:pt x="30101" y="44355"/>
                </a:cubicBezTo>
                <a:cubicBezTo>
                  <a:pt x="29869" y="44355"/>
                  <a:pt x="29872" y="45323"/>
                  <a:pt x="29996" y="45632"/>
                </a:cubicBezTo>
                <a:cubicBezTo>
                  <a:pt x="29988" y="45616"/>
                  <a:pt x="29980" y="45609"/>
                  <a:pt x="29971" y="45609"/>
                </a:cubicBezTo>
                <a:cubicBezTo>
                  <a:pt x="29927" y="45609"/>
                  <a:pt x="29883" y="45808"/>
                  <a:pt x="29839" y="45808"/>
                </a:cubicBezTo>
                <a:cubicBezTo>
                  <a:pt x="29828" y="45808"/>
                  <a:pt x="29816" y="45794"/>
                  <a:pt x="29805" y="45759"/>
                </a:cubicBezTo>
                <a:lnTo>
                  <a:pt x="29805" y="45759"/>
                </a:lnTo>
                <a:cubicBezTo>
                  <a:pt x="29805" y="46167"/>
                  <a:pt x="29805" y="46468"/>
                  <a:pt x="29902" y="46468"/>
                </a:cubicBezTo>
                <a:cubicBezTo>
                  <a:pt x="29911" y="46468"/>
                  <a:pt x="29921" y="46465"/>
                  <a:pt x="29932" y="46460"/>
                </a:cubicBezTo>
                <a:lnTo>
                  <a:pt x="29932" y="46460"/>
                </a:lnTo>
                <a:cubicBezTo>
                  <a:pt x="29614" y="47160"/>
                  <a:pt x="30187" y="47924"/>
                  <a:pt x="29741" y="48307"/>
                </a:cubicBezTo>
                <a:cubicBezTo>
                  <a:pt x="29869" y="49389"/>
                  <a:pt x="29932" y="50472"/>
                  <a:pt x="29869" y="51554"/>
                </a:cubicBezTo>
                <a:cubicBezTo>
                  <a:pt x="29614" y="51491"/>
                  <a:pt x="29932" y="50408"/>
                  <a:pt x="29677" y="50408"/>
                </a:cubicBezTo>
                <a:cubicBezTo>
                  <a:pt x="29741" y="51236"/>
                  <a:pt x="29741" y="52128"/>
                  <a:pt x="29677" y="52892"/>
                </a:cubicBezTo>
                <a:cubicBezTo>
                  <a:pt x="29646" y="52954"/>
                  <a:pt x="29623" y="52978"/>
                  <a:pt x="29605" y="52978"/>
                </a:cubicBezTo>
                <a:cubicBezTo>
                  <a:pt x="29550" y="52978"/>
                  <a:pt x="29550" y="52749"/>
                  <a:pt x="29550" y="52701"/>
                </a:cubicBezTo>
                <a:cubicBezTo>
                  <a:pt x="29550" y="53656"/>
                  <a:pt x="29168" y="54484"/>
                  <a:pt x="29104" y="55376"/>
                </a:cubicBezTo>
                <a:cubicBezTo>
                  <a:pt x="29127" y="55358"/>
                  <a:pt x="29148" y="55350"/>
                  <a:pt x="29166" y="55350"/>
                </a:cubicBezTo>
                <a:cubicBezTo>
                  <a:pt x="29343" y="55350"/>
                  <a:pt x="29304" y="56097"/>
                  <a:pt x="29354" y="56196"/>
                </a:cubicBezTo>
                <a:lnTo>
                  <a:pt x="29354" y="56196"/>
                </a:lnTo>
                <a:cubicBezTo>
                  <a:pt x="29318" y="56145"/>
                  <a:pt x="29286" y="56124"/>
                  <a:pt x="29257" y="56124"/>
                </a:cubicBezTo>
                <a:cubicBezTo>
                  <a:pt x="29123" y="56124"/>
                  <a:pt x="29041" y="56558"/>
                  <a:pt x="28891" y="56558"/>
                </a:cubicBezTo>
                <a:cubicBezTo>
                  <a:pt x="28843" y="56558"/>
                  <a:pt x="28788" y="56513"/>
                  <a:pt x="28722" y="56394"/>
                </a:cubicBezTo>
                <a:lnTo>
                  <a:pt x="28722" y="56394"/>
                </a:lnTo>
                <a:cubicBezTo>
                  <a:pt x="28722" y="56522"/>
                  <a:pt x="28722" y="56649"/>
                  <a:pt x="28786" y="56649"/>
                </a:cubicBezTo>
                <a:cubicBezTo>
                  <a:pt x="28751" y="56719"/>
                  <a:pt x="28716" y="56770"/>
                  <a:pt x="28692" y="56770"/>
                </a:cubicBezTo>
                <a:cubicBezTo>
                  <a:pt x="28672" y="56770"/>
                  <a:pt x="28659" y="56735"/>
                  <a:pt x="28659" y="56649"/>
                </a:cubicBezTo>
                <a:lnTo>
                  <a:pt x="28659" y="56649"/>
                </a:lnTo>
                <a:cubicBezTo>
                  <a:pt x="28531" y="57222"/>
                  <a:pt x="28722" y="57095"/>
                  <a:pt x="28531" y="57604"/>
                </a:cubicBezTo>
                <a:cubicBezTo>
                  <a:pt x="28467" y="57604"/>
                  <a:pt x="28531" y="57477"/>
                  <a:pt x="28467" y="57413"/>
                </a:cubicBezTo>
                <a:cubicBezTo>
                  <a:pt x="28467" y="57732"/>
                  <a:pt x="28340" y="58050"/>
                  <a:pt x="28213" y="58369"/>
                </a:cubicBezTo>
                <a:cubicBezTo>
                  <a:pt x="28213" y="58369"/>
                  <a:pt x="28195" y="58369"/>
                  <a:pt x="28179" y="58362"/>
                </a:cubicBezTo>
                <a:lnTo>
                  <a:pt x="28179" y="58362"/>
                </a:lnTo>
                <a:cubicBezTo>
                  <a:pt x="27992" y="59022"/>
                  <a:pt x="27741" y="59679"/>
                  <a:pt x="27321" y="60279"/>
                </a:cubicBezTo>
                <a:cubicBezTo>
                  <a:pt x="27307" y="60209"/>
                  <a:pt x="27290" y="60182"/>
                  <a:pt x="27270" y="60182"/>
                </a:cubicBezTo>
                <a:cubicBezTo>
                  <a:pt x="27203" y="60182"/>
                  <a:pt x="27103" y="60475"/>
                  <a:pt x="26969" y="60475"/>
                </a:cubicBezTo>
                <a:cubicBezTo>
                  <a:pt x="26959" y="60475"/>
                  <a:pt x="26949" y="60474"/>
                  <a:pt x="26939" y="60470"/>
                </a:cubicBezTo>
                <a:lnTo>
                  <a:pt x="26684" y="60852"/>
                </a:lnTo>
                <a:lnTo>
                  <a:pt x="26684" y="60852"/>
                </a:lnTo>
                <a:lnTo>
                  <a:pt x="26875" y="60789"/>
                </a:lnTo>
                <a:lnTo>
                  <a:pt x="26875" y="60789"/>
                </a:lnTo>
                <a:cubicBezTo>
                  <a:pt x="26684" y="61107"/>
                  <a:pt x="26621" y="61489"/>
                  <a:pt x="26302" y="61744"/>
                </a:cubicBezTo>
                <a:lnTo>
                  <a:pt x="26430" y="61425"/>
                </a:lnTo>
                <a:lnTo>
                  <a:pt x="26430" y="61425"/>
                </a:lnTo>
                <a:cubicBezTo>
                  <a:pt x="26302" y="61680"/>
                  <a:pt x="26175" y="61871"/>
                  <a:pt x="26047" y="62062"/>
                </a:cubicBezTo>
                <a:cubicBezTo>
                  <a:pt x="26111" y="61999"/>
                  <a:pt x="26239" y="61871"/>
                  <a:pt x="26366" y="61808"/>
                </a:cubicBezTo>
                <a:lnTo>
                  <a:pt x="26366" y="61808"/>
                </a:lnTo>
                <a:cubicBezTo>
                  <a:pt x="26175" y="62190"/>
                  <a:pt x="26621" y="61935"/>
                  <a:pt x="26239" y="62317"/>
                </a:cubicBezTo>
                <a:cubicBezTo>
                  <a:pt x="26239" y="62312"/>
                  <a:pt x="26237" y="62310"/>
                  <a:pt x="26233" y="62310"/>
                </a:cubicBezTo>
                <a:cubicBezTo>
                  <a:pt x="26191" y="62310"/>
                  <a:pt x="25906" y="62645"/>
                  <a:pt x="25729" y="62763"/>
                </a:cubicBezTo>
                <a:cubicBezTo>
                  <a:pt x="25665" y="62954"/>
                  <a:pt x="25474" y="63209"/>
                  <a:pt x="25283" y="63336"/>
                </a:cubicBezTo>
                <a:cubicBezTo>
                  <a:pt x="25220" y="63336"/>
                  <a:pt x="25156" y="63145"/>
                  <a:pt x="25092" y="63145"/>
                </a:cubicBezTo>
                <a:cubicBezTo>
                  <a:pt x="25092" y="63463"/>
                  <a:pt x="24455" y="63909"/>
                  <a:pt x="24455" y="64228"/>
                </a:cubicBezTo>
                <a:cubicBezTo>
                  <a:pt x="24455" y="64100"/>
                  <a:pt x="24392" y="64037"/>
                  <a:pt x="24328" y="64037"/>
                </a:cubicBezTo>
                <a:lnTo>
                  <a:pt x="24328" y="64228"/>
                </a:lnTo>
                <a:cubicBezTo>
                  <a:pt x="24264" y="64291"/>
                  <a:pt x="24217" y="64323"/>
                  <a:pt x="24177" y="64323"/>
                </a:cubicBezTo>
                <a:cubicBezTo>
                  <a:pt x="24137" y="64323"/>
                  <a:pt x="24105" y="64291"/>
                  <a:pt x="24073" y="64228"/>
                </a:cubicBezTo>
                <a:lnTo>
                  <a:pt x="24073" y="64228"/>
                </a:lnTo>
                <a:cubicBezTo>
                  <a:pt x="23691" y="64673"/>
                  <a:pt x="24455" y="64355"/>
                  <a:pt x="23882" y="64737"/>
                </a:cubicBezTo>
                <a:lnTo>
                  <a:pt x="23946" y="64610"/>
                </a:lnTo>
                <a:lnTo>
                  <a:pt x="23946" y="64610"/>
                </a:lnTo>
                <a:cubicBezTo>
                  <a:pt x="23373" y="64992"/>
                  <a:pt x="22991" y="65565"/>
                  <a:pt x="22418" y="65883"/>
                </a:cubicBezTo>
                <a:cubicBezTo>
                  <a:pt x="22163" y="65820"/>
                  <a:pt x="22863" y="65501"/>
                  <a:pt x="22545" y="65501"/>
                </a:cubicBezTo>
                <a:lnTo>
                  <a:pt x="21526" y="66456"/>
                </a:lnTo>
                <a:cubicBezTo>
                  <a:pt x="21208" y="66775"/>
                  <a:pt x="20825" y="67030"/>
                  <a:pt x="20443" y="67221"/>
                </a:cubicBezTo>
                <a:lnTo>
                  <a:pt x="20571" y="67157"/>
                </a:lnTo>
                <a:lnTo>
                  <a:pt x="20571" y="67157"/>
                </a:lnTo>
                <a:cubicBezTo>
                  <a:pt x="20631" y="67459"/>
                  <a:pt x="20006" y="67360"/>
                  <a:pt x="19669" y="67674"/>
                </a:cubicBezTo>
                <a:lnTo>
                  <a:pt x="19669" y="67674"/>
                </a:lnTo>
                <a:cubicBezTo>
                  <a:pt x="19687" y="67611"/>
                  <a:pt x="19615" y="67539"/>
                  <a:pt x="19615" y="67539"/>
                </a:cubicBezTo>
                <a:cubicBezTo>
                  <a:pt x="19042" y="67921"/>
                  <a:pt x="18405" y="68303"/>
                  <a:pt x="17832" y="68685"/>
                </a:cubicBezTo>
                <a:lnTo>
                  <a:pt x="17896" y="68558"/>
                </a:lnTo>
                <a:lnTo>
                  <a:pt x="17896" y="68558"/>
                </a:lnTo>
                <a:cubicBezTo>
                  <a:pt x="17514" y="68685"/>
                  <a:pt x="17004" y="68940"/>
                  <a:pt x="16622" y="69068"/>
                </a:cubicBezTo>
                <a:cubicBezTo>
                  <a:pt x="16559" y="69131"/>
                  <a:pt x="16368" y="69259"/>
                  <a:pt x="16559" y="69259"/>
                </a:cubicBezTo>
                <a:cubicBezTo>
                  <a:pt x="15985" y="69322"/>
                  <a:pt x="15412" y="69513"/>
                  <a:pt x="14903" y="69768"/>
                </a:cubicBezTo>
                <a:cubicBezTo>
                  <a:pt x="14393" y="70086"/>
                  <a:pt x="13884" y="70214"/>
                  <a:pt x="13311" y="70214"/>
                </a:cubicBezTo>
                <a:cubicBezTo>
                  <a:pt x="13420" y="70214"/>
                  <a:pt x="13529" y="70073"/>
                  <a:pt x="13518" y="70073"/>
                </a:cubicBezTo>
                <a:cubicBezTo>
                  <a:pt x="13516" y="70073"/>
                  <a:pt x="13511" y="70077"/>
                  <a:pt x="13502" y="70086"/>
                </a:cubicBezTo>
                <a:lnTo>
                  <a:pt x="12610" y="70341"/>
                </a:lnTo>
                <a:cubicBezTo>
                  <a:pt x="12738" y="70469"/>
                  <a:pt x="12738" y="70405"/>
                  <a:pt x="12992" y="70469"/>
                </a:cubicBezTo>
                <a:cubicBezTo>
                  <a:pt x="12801" y="70596"/>
                  <a:pt x="12610" y="70723"/>
                  <a:pt x="12419" y="70787"/>
                </a:cubicBezTo>
                <a:cubicBezTo>
                  <a:pt x="12801" y="70596"/>
                  <a:pt x="12355" y="70532"/>
                  <a:pt x="12164" y="70532"/>
                </a:cubicBezTo>
                <a:cubicBezTo>
                  <a:pt x="12228" y="70532"/>
                  <a:pt x="12164" y="70596"/>
                  <a:pt x="12164" y="70660"/>
                </a:cubicBezTo>
                <a:cubicBezTo>
                  <a:pt x="12073" y="70625"/>
                  <a:pt x="12015" y="70612"/>
                  <a:pt x="11976" y="70612"/>
                </a:cubicBezTo>
                <a:cubicBezTo>
                  <a:pt x="11815" y="70612"/>
                  <a:pt x="12012" y="70857"/>
                  <a:pt x="11642" y="70857"/>
                </a:cubicBezTo>
                <a:cubicBezTo>
                  <a:pt x="11608" y="70857"/>
                  <a:pt x="11571" y="70855"/>
                  <a:pt x="11528" y="70851"/>
                </a:cubicBezTo>
                <a:lnTo>
                  <a:pt x="11528" y="70787"/>
                </a:lnTo>
                <a:cubicBezTo>
                  <a:pt x="11273" y="70914"/>
                  <a:pt x="11082" y="70978"/>
                  <a:pt x="10827" y="71042"/>
                </a:cubicBezTo>
                <a:cubicBezTo>
                  <a:pt x="10700" y="70914"/>
                  <a:pt x="11018" y="70914"/>
                  <a:pt x="11018" y="70787"/>
                </a:cubicBezTo>
                <a:lnTo>
                  <a:pt x="11018" y="70787"/>
                </a:lnTo>
                <a:cubicBezTo>
                  <a:pt x="10745" y="70842"/>
                  <a:pt x="10471" y="71131"/>
                  <a:pt x="10157" y="71131"/>
                </a:cubicBezTo>
                <a:cubicBezTo>
                  <a:pt x="10106" y="71131"/>
                  <a:pt x="10053" y="71123"/>
                  <a:pt x="9999" y="71105"/>
                </a:cubicBezTo>
                <a:cubicBezTo>
                  <a:pt x="10190" y="71042"/>
                  <a:pt x="10381" y="70978"/>
                  <a:pt x="10572" y="70914"/>
                </a:cubicBezTo>
                <a:cubicBezTo>
                  <a:pt x="10445" y="70883"/>
                  <a:pt x="10333" y="70867"/>
                  <a:pt x="10222" y="70867"/>
                </a:cubicBezTo>
                <a:cubicBezTo>
                  <a:pt x="10111" y="70867"/>
                  <a:pt x="9999" y="70883"/>
                  <a:pt x="9872" y="70914"/>
                </a:cubicBezTo>
                <a:lnTo>
                  <a:pt x="9426" y="70914"/>
                </a:lnTo>
                <a:cubicBezTo>
                  <a:pt x="8980" y="71360"/>
                  <a:pt x="8534" y="71105"/>
                  <a:pt x="7898" y="71360"/>
                </a:cubicBezTo>
                <a:cubicBezTo>
                  <a:pt x="8471" y="71105"/>
                  <a:pt x="8025" y="71233"/>
                  <a:pt x="8025" y="71042"/>
                </a:cubicBezTo>
                <a:cubicBezTo>
                  <a:pt x="7898" y="70978"/>
                  <a:pt x="7643" y="70914"/>
                  <a:pt x="7707" y="70851"/>
                </a:cubicBezTo>
                <a:lnTo>
                  <a:pt x="7707" y="70851"/>
                </a:lnTo>
                <a:cubicBezTo>
                  <a:pt x="7627" y="70910"/>
                  <a:pt x="7548" y="70926"/>
                  <a:pt x="7465" y="70926"/>
                </a:cubicBezTo>
                <a:cubicBezTo>
                  <a:pt x="7364" y="70926"/>
                  <a:pt x="7257" y="70902"/>
                  <a:pt x="7138" y="70902"/>
                </a:cubicBezTo>
                <a:cubicBezTo>
                  <a:pt x="7040" y="70902"/>
                  <a:pt x="6934" y="70919"/>
                  <a:pt x="6815" y="70978"/>
                </a:cubicBezTo>
                <a:cubicBezTo>
                  <a:pt x="6815" y="70978"/>
                  <a:pt x="6497" y="70978"/>
                  <a:pt x="6560" y="70851"/>
                </a:cubicBezTo>
                <a:lnTo>
                  <a:pt x="6560" y="70851"/>
                </a:lnTo>
                <a:cubicBezTo>
                  <a:pt x="6178" y="70914"/>
                  <a:pt x="6688" y="70978"/>
                  <a:pt x="6624" y="71042"/>
                </a:cubicBezTo>
                <a:cubicBezTo>
                  <a:pt x="6517" y="71077"/>
                  <a:pt x="6403" y="71091"/>
                  <a:pt x="6284" y="71091"/>
                </a:cubicBezTo>
                <a:cubicBezTo>
                  <a:pt x="5913" y="71091"/>
                  <a:pt x="5486" y="70961"/>
                  <a:pt x="5028" y="70961"/>
                </a:cubicBezTo>
                <a:cubicBezTo>
                  <a:pt x="4843" y="70961"/>
                  <a:pt x="4652" y="70982"/>
                  <a:pt x="4459" y="71042"/>
                </a:cubicBezTo>
                <a:cubicBezTo>
                  <a:pt x="3694" y="71105"/>
                  <a:pt x="3567" y="71233"/>
                  <a:pt x="2867" y="71296"/>
                </a:cubicBezTo>
                <a:cubicBezTo>
                  <a:pt x="2612" y="71169"/>
                  <a:pt x="3058" y="71105"/>
                  <a:pt x="3058" y="71105"/>
                </a:cubicBezTo>
                <a:cubicBezTo>
                  <a:pt x="2739" y="70978"/>
                  <a:pt x="2421" y="70914"/>
                  <a:pt x="2102" y="70914"/>
                </a:cubicBezTo>
                <a:cubicBezTo>
                  <a:pt x="2166" y="70914"/>
                  <a:pt x="2102" y="70851"/>
                  <a:pt x="2039" y="70787"/>
                </a:cubicBezTo>
                <a:cubicBezTo>
                  <a:pt x="1870" y="70787"/>
                  <a:pt x="1808" y="70823"/>
                  <a:pt x="1741" y="70837"/>
                </a:cubicBezTo>
                <a:lnTo>
                  <a:pt x="1741" y="70837"/>
                </a:lnTo>
                <a:cubicBezTo>
                  <a:pt x="1802" y="70839"/>
                  <a:pt x="1859" y="70843"/>
                  <a:pt x="1911" y="70851"/>
                </a:cubicBezTo>
                <a:lnTo>
                  <a:pt x="1657" y="71105"/>
                </a:lnTo>
                <a:lnTo>
                  <a:pt x="2230" y="70978"/>
                </a:lnTo>
                <a:lnTo>
                  <a:pt x="2230" y="70978"/>
                </a:lnTo>
                <a:cubicBezTo>
                  <a:pt x="2293" y="71042"/>
                  <a:pt x="2357" y="71169"/>
                  <a:pt x="2102" y="71169"/>
                </a:cubicBezTo>
                <a:cubicBezTo>
                  <a:pt x="2262" y="71265"/>
                  <a:pt x="2341" y="71265"/>
                  <a:pt x="2413" y="71265"/>
                </a:cubicBezTo>
                <a:cubicBezTo>
                  <a:pt x="2484" y="71265"/>
                  <a:pt x="2548" y="71265"/>
                  <a:pt x="2675" y="71360"/>
                </a:cubicBezTo>
                <a:lnTo>
                  <a:pt x="3058" y="71360"/>
                </a:lnTo>
                <a:cubicBezTo>
                  <a:pt x="3003" y="71360"/>
                  <a:pt x="3042" y="71501"/>
                  <a:pt x="2934" y="71501"/>
                </a:cubicBezTo>
                <a:cubicBezTo>
                  <a:pt x="2922" y="71501"/>
                  <a:pt x="2908" y="71499"/>
                  <a:pt x="2891" y="71495"/>
                </a:cubicBezTo>
                <a:lnTo>
                  <a:pt x="2891" y="71495"/>
                </a:lnTo>
                <a:cubicBezTo>
                  <a:pt x="3046" y="71538"/>
                  <a:pt x="3185" y="71552"/>
                  <a:pt x="3310" y="71552"/>
                </a:cubicBezTo>
                <a:cubicBezTo>
                  <a:pt x="3527" y="71552"/>
                  <a:pt x="3700" y="71511"/>
                  <a:pt x="3835" y="71511"/>
                </a:cubicBezTo>
                <a:cubicBezTo>
                  <a:pt x="3936" y="71511"/>
                  <a:pt x="4016" y="71534"/>
                  <a:pt x="4077" y="71615"/>
                </a:cubicBezTo>
                <a:cubicBezTo>
                  <a:pt x="4904" y="71615"/>
                  <a:pt x="4140" y="71424"/>
                  <a:pt x="4777" y="71233"/>
                </a:cubicBezTo>
                <a:lnTo>
                  <a:pt x="4777" y="71233"/>
                </a:lnTo>
                <a:lnTo>
                  <a:pt x="5223" y="71742"/>
                </a:lnTo>
                <a:lnTo>
                  <a:pt x="5287" y="71551"/>
                </a:lnTo>
                <a:cubicBezTo>
                  <a:pt x="5350" y="71551"/>
                  <a:pt x="5541" y="71551"/>
                  <a:pt x="5541" y="71615"/>
                </a:cubicBezTo>
                <a:cubicBezTo>
                  <a:pt x="5860" y="71551"/>
                  <a:pt x="5478" y="71551"/>
                  <a:pt x="5669" y="71424"/>
                </a:cubicBezTo>
                <a:lnTo>
                  <a:pt x="5669" y="71424"/>
                </a:lnTo>
                <a:cubicBezTo>
                  <a:pt x="5812" y="71495"/>
                  <a:pt x="6009" y="71504"/>
                  <a:pt x="6206" y="71504"/>
                </a:cubicBezTo>
                <a:cubicBezTo>
                  <a:pt x="6272" y="71504"/>
                  <a:pt x="6337" y="71503"/>
                  <a:pt x="6401" y="71503"/>
                </a:cubicBezTo>
                <a:cubicBezTo>
                  <a:pt x="6656" y="71503"/>
                  <a:pt x="6879" y="71519"/>
                  <a:pt x="6942" y="71679"/>
                </a:cubicBezTo>
                <a:cubicBezTo>
                  <a:pt x="7070" y="71488"/>
                  <a:pt x="6497" y="71551"/>
                  <a:pt x="6942" y="71424"/>
                </a:cubicBezTo>
                <a:lnTo>
                  <a:pt x="6942" y="71424"/>
                </a:lnTo>
                <a:cubicBezTo>
                  <a:pt x="6982" y="71523"/>
                  <a:pt x="7046" y="71554"/>
                  <a:pt x="7127" y="71554"/>
                </a:cubicBezTo>
                <a:cubicBezTo>
                  <a:pt x="7267" y="71554"/>
                  <a:pt x="7458" y="71461"/>
                  <a:pt x="7660" y="71461"/>
                </a:cubicBezTo>
                <a:cubicBezTo>
                  <a:pt x="7717" y="71461"/>
                  <a:pt x="7776" y="71468"/>
                  <a:pt x="7834" y="71488"/>
                </a:cubicBezTo>
                <a:cubicBezTo>
                  <a:pt x="7707" y="71679"/>
                  <a:pt x="7324" y="71615"/>
                  <a:pt x="7770" y="71742"/>
                </a:cubicBezTo>
                <a:cubicBezTo>
                  <a:pt x="7830" y="71643"/>
                  <a:pt x="7926" y="71612"/>
                  <a:pt x="8040" y="71612"/>
                </a:cubicBezTo>
                <a:cubicBezTo>
                  <a:pt x="8237" y="71612"/>
                  <a:pt x="8487" y="71706"/>
                  <a:pt x="8691" y="71706"/>
                </a:cubicBezTo>
                <a:cubicBezTo>
                  <a:pt x="8750" y="71706"/>
                  <a:pt x="8804" y="71698"/>
                  <a:pt x="8853" y="71679"/>
                </a:cubicBezTo>
                <a:cubicBezTo>
                  <a:pt x="8853" y="71424"/>
                  <a:pt x="9553" y="71488"/>
                  <a:pt x="10063" y="71360"/>
                </a:cubicBezTo>
                <a:cubicBezTo>
                  <a:pt x="10212" y="71379"/>
                  <a:pt x="10367" y="71387"/>
                  <a:pt x="10524" y="71387"/>
                </a:cubicBezTo>
                <a:cubicBezTo>
                  <a:pt x="10903" y="71387"/>
                  <a:pt x="11295" y="71341"/>
                  <a:pt x="11655" y="71296"/>
                </a:cubicBezTo>
                <a:cubicBezTo>
                  <a:pt x="11719" y="71105"/>
                  <a:pt x="12228" y="71042"/>
                  <a:pt x="12610" y="70914"/>
                </a:cubicBezTo>
                <a:lnTo>
                  <a:pt x="12610" y="70914"/>
                </a:lnTo>
                <a:cubicBezTo>
                  <a:pt x="12610" y="71042"/>
                  <a:pt x="12610" y="71105"/>
                  <a:pt x="12355" y="71233"/>
                </a:cubicBezTo>
                <a:lnTo>
                  <a:pt x="12738" y="71105"/>
                </a:lnTo>
                <a:cubicBezTo>
                  <a:pt x="12801" y="70978"/>
                  <a:pt x="12992" y="70914"/>
                  <a:pt x="13120" y="70914"/>
                </a:cubicBezTo>
                <a:lnTo>
                  <a:pt x="13056" y="71042"/>
                </a:lnTo>
                <a:cubicBezTo>
                  <a:pt x="13565" y="70851"/>
                  <a:pt x="14075" y="70660"/>
                  <a:pt x="14584" y="70596"/>
                </a:cubicBezTo>
                <a:cubicBezTo>
                  <a:pt x="14584" y="70405"/>
                  <a:pt x="14011" y="70341"/>
                  <a:pt x="14584" y="70023"/>
                </a:cubicBezTo>
                <a:cubicBezTo>
                  <a:pt x="14639" y="70077"/>
                  <a:pt x="14694" y="70179"/>
                  <a:pt x="14628" y="70247"/>
                </a:cubicBezTo>
                <a:lnTo>
                  <a:pt x="14628" y="70247"/>
                </a:lnTo>
                <a:cubicBezTo>
                  <a:pt x="14695" y="70211"/>
                  <a:pt x="14788" y="70201"/>
                  <a:pt x="14839" y="70150"/>
                </a:cubicBezTo>
                <a:lnTo>
                  <a:pt x="14839" y="70150"/>
                </a:lnTo>
                <a:lnTo>
                  <a:pt x="14648" y="70405"/>
                </a:lnTo>
                <a:cubicBezTo>
                  <a:pt x="14966" y="70405"/>
                  <a:pt x="14775" y="70214"/>
                  <a:pt x="14966" y="70150"/>
                </a:cubicBezTo>
                <a:cubicBezTo>
                  <a:pt x="14966" y="70214"/>
                  <a:pt x="15014" y="70214"/>
                  <a:pt x="15062" y="70214"/>
                </a:cubicBezTo>
                <a:cubicBezTo>
                  <a:pt x="15110" y="70214"/>
                  <a:pt x="15158" y="70214"/>
                  <a:pt x="15158" y="70278"/>
                </a:cubicBezTo>
                <a:cubicBezTo>
                  <a:pt x="15158" y="70341"/>
                  <a:pt x="15110" y="70341"/>
                  <a:pt x="15054" y="70341"/>
                </a:cubicBezTo>
                <a:cubicBezTo>
                  <a:pt x="14998" y="70341"/>
                  <a:pt x="14935" y="70341"/>
                  <a:pt x="14903" y="70405"/>
                </a:cubicBezTo>
                <a:cubicBezTo>
                  <a:pt x="14998" y="70373"/>
                  <a:pt x="15110" y="70357"/>
                  <a:pt x="15229" y="70357"/>
                </a:cubicBezTo>
                <a:cubicBezTo>
                  <a:pt x="15349" y="70357"/>
                  <a:pt x="15476" y="70373"/>
                  <a:pt x="15603" y="70405"/>
                </a:cubicBezTo>
                <a:cubicBezTo>
                  <a:pt x="15540" y="70341"/>
                  <a:pt x="15540" y="70214"/>
                  <a:pt x="15731" y="70150"/>
                </a:cubicBezTo>
                <a:cubicBezTo>
                  <a:pt x="15852" y="70098"/>
                  <a:pt x="15922" y="70079"/>
                  <a:pt x="15964" y="70079"/>
                </a:cubicBezTo>
                <a:cubicBezTo>
                  <a:pt x="16075" y="70079"/>
                  <a:pt x="15991" y="70214"/>
                  <a:pt x="16176" y="70214"/>
                </a:cubicBezTo>
                <a:cubicBezTo>
                  <a:pt x="16304" y="70086"/>
                  <a:pt x="16622" y="70023"/>
                  <a:pt x="16559" y="69895"/>
                </a:cubicBezTo>
                <a:cubicBezTo>
                  <a:pt x="16590" y="69864"/>
                  <a:pt x="16622" y="69848"/>
                  <a:pt x="16662" y="69848"/>
                </a:cubicBezTo>
                <a:cubicBezTo>
                  <a:pt x="16702" y="69848"/>
                  <a:pt x="16750" y="69864"/>
                  <a:pt x="16813" y="69895"/>
                </a:cubicBezTo>
                <a:cubicBezTo>
                  <a:pt x="17004" y="69704"/>
                  <a:pt x="17832" y="69386"/>
                  <a:pt x="17514" y="69322"/>
                </a:cubicBezTo>
                <a:lnTo>
                  <a:pt x="17450" y="69322"/>
                </a:lnTo>
                <a:cubicBezTo>
                  <a:pt x="18151" y="68876"/>
                  <a:pt x="19042" y="68685"/>
                  <a:pt x="19679" y="68240"/>
                </a:cubicBezTo>
                <a:lnTo>
                  <a:pt x="19679" y="68303"/>
                </a:lnTo>
                <a:cubicBezTo>
                  <a:pt x="20061" y="68049"/>
                  <a:pt x="20443" y="67730"/>
                  <a:pt x="20825" y="67412"/>
                </a:cubicBezTo>
                <a:cubicBezTo>
                  <a:pt x="20889" y="67380"/>
                  <a:pt x="20969" y="67364"/>
                  <a:pt x="21032" y="67364"/>
                </a:cubicBezTo>
                <a:cubicBezTo>
                  <a:pt x="21096" y="67364"/>
                  <a:pt x="21144" y="67380"/>
                  <a:pt x="21144" y="67412"/>
                </a:cubicBezTo>
                <a:cubicBezTo>
                  <a:pt x="21399" y="67157"/>
                  <a:pt x="21653" y="66966"/>
                  <a:pt x="21972" y="66839"/>
                </a:cubicBezTo>
                <a:lnTo>
                  <a:pt x="21972" y="66839"/>
                </a:lnTo>
                <a:cubicBezTo>
                  <a:pt x="21844" y="66998"/>
                  <a:pt x="21876" y="66998"/>
                  <a:pt x="21884" y="66998"/>
                </a:cubicBezTo>
                <a:cubicBezTo>
                  <a:pt x="21892" y="66998"/>
                  <a:pt x="21876" y="66998"/>
                  <a:pt x="21653" y="67157"/>
                </a:cubicBezTo>
                <a:cubicBezTo>
                  <a:pt x="22099" y="66902"/>
                  <a:pt x="22226" y="66902"/>
                  <a:pt x="22545" y="66456"/>
                </a:cubicBezTo>
                <a:cubicBezTo>
                  <a:pt x="22545" y="66504"/>
                  <a:pt x="22573" y="66524"/>
                  <a:pt x="22617" y="66524"/>
                </a:cubicBezTo>
                <a:cubicBezTo>
                  <a:pt x="22748" y="66524"/>
                  <a:pt x="23023" y="66345"/>
                  <a:pt x="23118" y="66202"/>
                </a:cubicBezTo>
                <a:cubicBezTo>
                  <a:pt x="22991" y="66202"/>
                  <a:pt x="22927" y="66329"/>
                  <a:pt x="22800" y="66329"/>
                </a:cubicBezTo>
                <a:cubicBezTo>
                  <a:pt x="22991" y="66202"/>
                  <a:pt x="23118" y="66011"/>
                  <a:pt x="23373" y="65883"/>
                </a:cubicBezTo>
                <a:lnTo>
                  <a:pt x="23373" y="66138"/>
                </a:lnTo>
                <a:cubicBezTo>
                  <a:pt x="23755" y="65883"/>
                  <a:pt x="24073" y="65565"/>
                  <a:pt x="24328" y="65183"/>
                </a:cubicBezTo>
                <a:cubicBezTo>
                  <a:pt x="24519" y="64801"/>
                  <a:pt x="24838" y="64546"/>
                  <a:pt x="25220" y="64355"/>
                </a:cubicBezTo>
                <a:cubicBezTo>
                  <a:pt x="25232" y="64306"/>
                  <a:pt x="25223" y="64288"/>
                  <a:pt x="25201" y="64288"/>
                </a:cubicBezTo>
                <a:cubicBezTo>
                  <a:pt x="25135" y="64288"/>
                  <a:pt x="24951" y="64454"/>
                  <a:pt x="24870" y="64454"/>
                </a:cubicBezTo>
                <a:cubicBezTo>
                  <a:pt x="24838" y="64454"/>
                  <a:pt x="24823" y="64428"/>
                  <a:pt x="24838" y="64355"/>
                </a:cubicBezTo>
                <a:cubicBezTo>
                  <a:pt x="25156" y="64100"/>
                  <a:pt x="25665" y="63909"/>
                  <a:pt x="25793" y="63782"/>
                </a:cubicBezTo>
                <a:cubicBezTo>
                  <a:pt x="26239" y="63400"/>
                  <a:pt x="25920" y="63145"/>
                  <a:pt x="26430" y="62699"/>
                </a:cubicBezTo>
                <a:cubicBezTo>
                  <a:pt x="26302" y="62699"/>
                  <a:pt x="26111" y="62699"/>
                  <a:pt x="26366" y="62253"/>
                </a:cubicBezTo>
                <a:cubicBezTo>
                  <a:pt x="26477" y="62059"/>
                  <a:pt x="26600" y="61986"/>
                  <a:pt x="26693" y="61986"/>
                </a:cubicBezTo>
                <a:cubicBezTo>
                  <a:pt x="26813" y="61986"/>
                  <a:pt x="26884" y="62110"/>
                  <a:pt x="26812" y="62253"/>
                </a:cubicBezTo>
                <a:cubicBezTo>
                  <a:pt x="26748" y="62381"/>
                  <a:pt x="26684" y="62381"/>
                  <a:pt x="26684" y="62381"/>
                </a:cubicBezTo>
                <a:cubicBezTo>
                  <a:pt x="26635" y="62478"/>
                  <a:pt x="26549" y="62614"/>
                  <a:pt x="26598" y="62614"/>
                </a:cubicBezTo>
                <a:cubicBezTo>
                  <a:pt x="26613" y="62614"/>
                  <a:pt x="26640" y="62601"/>
                  <a:pt x="26684" y="62572"/>
                </a:cubicBezTo>
                <a:lnTo>
                  <a:pt x="26684" y="62508"/>
                </a:lnTo>
                <a:cubicBezTo>
                  <a:pt x="26849" y="62399"/>
                  <a:pt x="27107" y="61960"/>
                  <a:pt x="27217" y="61960"/>
                </a:cubicBezTo>
                <a:cubicBezTo>
                  <a:pt x="27235" y="61960"/>
                  <a:pt x="27249" y="61972"/>
                  <a:pt x="27257" y="61999"/>
                </a:cubicBezTo>
                <a:cubicBezTo>
                  <a:pt x="27314" y="61858"/>
                  <a:pt x="27320" y="61805"/>
                  <a:pt x="27294" y="61805"/>
                </a:cubicBezTo>
                <a:cubicBezTo>
                  <a:pt x="27260" y="61805"/>
                  <a:pt x="27173" y="61892"/>
                  <a:pt x="27066" y="61999"/>
                </a:cubicBezTo>
                <a:cubicBezTo>
                  <a:pt x="27385" y="61617"/>
                  <a:pt x="27703" y="61234"/>
                  <a:pt x="27958" y="60789"/>
                </a:cubicBezTo>
                <a:lnTo>
                  <a:pt x="27958" y="60789"/>
                </a:lnTo>
                <a:cubicBezTo>
                  <a:pt x="27926" y="60820"/>
                  <a:pt x="27878" y="60836"/>
                  <a:pt x="27847" y="60836"/>
                </a:cubicBezTo>
                <a:cubicBezTo>
                  <a:pt x="27815" y="60836"/>
                  <a:pt x="27799" y="60820"/>
                  <a:pt x="27831" y="60789"/>
                </a:cubicBezTo>
                <a:cubicBezTo>
                  <a:pt x="28340" y="60024"/>
                  <a:pt x="27894" y="60407"/>
                  <a:pt x="28149" y="59833"/>
                </a:cubicBezTo>
                <a:cubicBezTo>
                  <a:pt x="28208" y="59774"/>
                  <a:pt x="28250" y="59756"/>
                  <a:pt x="28282" y="59756"/>
                </a:cubicBezTo>
                <a:cubicBezTo>
                  <a:pt x="28332" y="59756"/>
                  <a:pt x="28358" y="59801"/>
                  <a:pt x="28387" y="59801"/>
                </a:cubicBezTo>
                <a:cubicBezTo>
                  <a:pt x="28418" y="59801"/>
                  <a:pt x="28454" y="59746"/>
                  <a:pt x="28531" y="59515"/>
                </a:cubicBezTo>
                <a:cubicBezTo>
                  <a:pt x="28611" y="59415"/>
                  <a:pt x="28660" y="59378"/>
                  <a:pt x="28689" y="59378"/>
                </a:cubicBezTo>
                <a:cubicBezTo>
                  <a:pt x="28752" y="59378"/>
                  <a:pt x="28722" y="59555"/>
                  <a:pt x="28722" y="59642"/>
                </a:cubicBezTo>
                <a:cubicBezTo>
                  <a:pt x="28912" y="59263"/>
                  <a:pt x="29102" y="58821"/>
                  <a:pt x="29416" y="58503"/>
                </a:cubicBezTo>
                <a:lnTo>
                  <a:pt x="29416" y="58503"/>
                </a:lnTo>
                <a:cubicBezTo>
                  <a:pt x="29437" y="58444"/>
                  <a:pt x="29462" y="58379"/>
                  <a:pt x="29486" y="58305"/>
                </a:cubicBezTo>
                <a:lnTo>
                  <a:pt x="29486" y="58305"/>
                </a:lnTo>
                <a:lnTo>
                  <a:pt x="29295" y="58432"/>
                </a:lnTo>
                <a:cubicBezTo>
                  <a:pt x="29359" y="58305"/>
                  <a:pt x="29423" y="58178"/>
                  <a:pt x="29486" y="58178"/>
                </a:cubicBezTo>
                <a:cubicBezTo>
                  <a:pt x="29486" y="57987"/>
                  <a:pt x="29232" y="58178"/>
                  <a:pt x="29232" y="57859"/>
                </a:cubicBezTo>
                <a:cubicBezTo>
                  <a:pt x="29423" y="57668"/>
                  <a:pt x="29423" y="57159"/>
                  <a:pt x="29614" y="57159"/>
                </a:cubicBezTo>
                <a:cubicBezTo>
                  <a:pt x="29504" y="57434"/>
                  <a:pt x="29524" y="57471"/>
                  <a:pt x="29568" y="57471"/>
                </a:cubicBezTo>
                <a:cubicBezTo>
                  <a:pt x="29584" y="57471"/>
                  <a:pt x="29604" y="57466"/>
                  <a:pt x="29621" y="57466"/>
                </a:cubicBezTo>
                <a:cubicBezTo>
                  <a:pt x="29664" y="57466"/>
                  <a:pt x="29691" y="57499"/>
                  <a:pt x="29614" y="57732"/>
                </a:cubicBezTo>
                <a:cubicBezTo>
                  <a:pt x="29677" y="57604"/>
                  <a:pt x="29677" y="57477"/>
                  <a:pt x="29741" y="57350"/>
                </a:cubicBezTo>
                <a:lnTo>
                  <a:pt x="29741" y="57413"/>
                </a:lnTo>
                <a:cubicBezTo>
                  <a:pt x="30123" y="56777"/>
                  <a:pt x="29677" y="57031"/>
                  <a:pt x="29869" y="56331"/>
                </a:cubicBezTo>
                <a:lnTo>
                  <a:pt x="29869" y="56331"/>
                </a:lnTo>
                <a:cubicBezTo>
                  <a:pt x="29883" y="56360"/>
                  <a:pt x="29905" y="56373"/>
                  <a:pt x="29930" y="56373"/>
                </a:cubicBezTo>
                <a:cubicBezTo>
                  <a:pt x="30011" y="56373"/>
                  <a:pt x="30123" y="56237"/>
                  <a:pt x="30123" y="56140"/>
                </a:cubicBezTo>
                <a:lnTo>
                  <a:pt x="30123" y="56140"/>
                </a:lnTo>
                <a:cubicBezTo>
                  <a:pt x="30102" y="56225"/>
                  <a:pt x="30074" y="56260"/>
                  <a:pt x="30045" y="56260"/>
                </a:cubicBezTo>
                <a:cubicBezTo>
                  <a:pt x="29989" y="56260"/>
                  <a:pt x="29932" y="56118"/>
                  <a:pt x="29932" y="55949"/>
                </a:cubicBezTo>
                <a:cubicBezTo>
                  <a:pt x="30102" y="55552"/>
                  <a:pt x="30020" y="55458"/>
                  <a:pt x="30045" y="55307"/>
                </a:cubicBezTo>
                <a:lnTo>
                  <a:pt x="30045" y="55307"/>
                </a:lnTo>
                <a:lnTo>
                  <a:pt x="29996" y="55503"/>
                </a:lnTo>
                <a:cubicBezTo>
                  <a:pt x="29932" y="55376"/>
                  <a:pt x="29996" y="55121"/>
                  <a:pt x="29996" y="54866"/>
                </a:cubicBezTo>
                <a:cubicBezTo>
                  <a:pt x="30053" y="54866"/>
                  <a:pt x="30008" y="55067"/>
                  <a:pt x="30043" y="55067"/>
                </a:cubicBezTo>
                <a:cubicBezTo>
                  <a:pt x="30047" y="55067"/>
                  <a:pt x="30053" y="55064"/>
                  <a:pt x="30060" y="55057"/>
                </a:cubicBezTo>
                <a:cubicBezTo>
                  <a:pt x="29932" y="54675"/>
                  <a:pt x="30378" y="54293"/>
                  <a:pt x="30378" y="53783"/>
                </a:cubicBezTo>
                <a:cubicBezTo>
                  <a:pt x="30410" y="53688"/>
                  <a:pt x="30458" y="53688"/>
                  <a:pt x="30505" y="53688"/>
                </a:cubicBezTo>
                <a:cubicBezTo>
                  <a:pt x="30553" y="53688"/>
                  <a:pt x="30601" y="53688"/>
                  <a:pt x="30633" y="53592"/>
                </a:cubicBezTo>
                <a:cubicBezTo>
                  <a:pt x="30569" y="53019"/>
                  <a:pt x="30887" y="53019"/>
                  <a:pt x="30824" y="52446"/>
                </a:cubicBezTo>
                <a:lnTo>
                  <a:pt x="30824" y="52446"/>
                </a:lnTo>
                <a:cubicBezTo>
                  <a:pt x="30772" y="52498"/>
                  <a:pt x="30741" y="52540"/>
                  <a:pt x="30718" y="52540"/>
                </a:cubicBezTo>
                <a:cubicBezTo>
                  <a:pt x="30686" y="52540"/>
                  <a:pt x="30670" y="52454"/>
                  <a:pt x="30633" y="52191"/>
                </a:cubicBezTo>
                <a:lnTo>
                  <a:pt x="30633" y="53147"/>
                </a:lnTo>
                <a:lnTo>
                  <a:pt x="30505" y="52510"/>
                </a:lnTo>
                <a:cubicBezTo>
                  <a:pt x="30442" y="52828"/>
                  <a:pt x="30505" y="53147"/>
                  <a:pt x="30442" y="53338"/>
                </a:cubicBezTo>
                <a:cubicBezTo>
                  <a:pt x="30404" y="53149"/>
                  <a:pt x="30411" y="53095"/>
                  <a:pt x="30383" y="53095"/>
                </a:cubicBezTo>
                <a:cubicBezTo>
                  <a:pt x="30364" y="53095"/>
                  <a:pt x="30329" y="53121"/>
                  <a:pt x="30251" y="53147"/>
                </a:cubicBezTo>
                <a:cubicBezTo>
                  <a:pt x="30569" y="52828"/>
                  <a:pt x="30251" y="52382"/>
                  <a:pt x="30442" y="52000"/>
                </a:cubicBezTo>
                <a:lnTo>
                  <a:pt x="30824" y="52000"/>
                </a:lnTo>
                <a:cubicBezTo>
                  <a:pt x="31015" y="51363"/>
                  <a:pt x="30760" y="50790"/>
                  <a:pt x="30887" y="49962"/>
                </a:cubicBezTo>
                <a:lnTo>
                  <a:pt x="30887" y="49962"/>
                </a:lnTo>
                <a:lnTo>
                  <a:pt x="30824" y="50217"/>
                </a:lnTo>
                <a:cubicBezTo>
                  <a:pt x="30696" y="50090"/>
                  <a:pt x="30824" y="49708"/>
                  <a:pt x="30824" y="49453"/>
                </a:cubicBezTo>
                <a:cubicBezTo>
                  <a:pt x="30951" y="49453"/>
                  <a:pt x="30951" y="49262"/>
                  <a:pt x="31079" y="49198"/>
                </a:cubicBezTo>
                <a:cubicBezTo>
                  <a:pt x="30951" y="49198"/>
                  <a:pt x="31079" y="48561"/>
                  <a:pt x="30887" y="48434"/>
                </a:cubicBezTo>
                <a:lnTo>
                  <a:pt x="31015" y="48052"/>
                </a:lnTo>
                <a:cubicBezTo>
                  <a:pt x="31079" y="47351"/>
                  <a:pt x="30696" y="47288"/>
                  <a:pt x="30760" y="46587"/>
                </a:cubicBezTo>
                <a:lnTo>
                  <a:pt x="30760" y="46587"/>
                </a:lnTo>
                <a:cubicBezTo>
                  <a:pt x="30887" y="46778"/>
                  <a:pt x="31015" y="46523"/>
                  <a:pt x="31079" y="46969"/>
                </a:cubicBezTo>
                <a:cubicBezTo>
                  <a:pt x="31079" y="46715"/>
                  <a:pt x="31079" y="46523"/>
                  <a:pt x="31015" y="46523"/>
                </a:cubicBezTo>
                <a:cubicBezTo>
                  <a:pt x="31079" y="46396"/>
                  <a:pt x="30887" y="45887"/>
                  <a:pt x="31015" y="45696"/>
                </a:cubicBezTo>
                <a:cubicBezTo>
                  <a:pt x="30951" y="45632"/>
                  <a:pt x="30824" y="45568"/>
                  <a:pt x="30887" y="45313"/>
                </a:cubicBezTo>
                <a:lnTo>
                  <a:pt x="30951" y="45313"/>
                </a:lnTo>
                <a:cubicBezTo>
                  <a:pt x="30903" y="45313"/>
                  <a:pt x="30856" y="45099"/>
                  <a:pt x="30781" y="45099"/>
                </a:cubicBezTo>
                <a:cubicBezTo>
                  <a:pt x="30764" y="45099"/>
                  <a:pt x="30746" y="45109"/>
                  <a:pt x="30727" y="45136"/>
                </a:cubicBezTo>
                <a:lnTo>
                  <a:pt x="30727" y="45136"/>
                </a:lnTo>
                <a:cubicBezTo>
                  <a:pt x="31125" y="44426"/>
                  <a:pt x="30769" y="43200"/>
                  <a:pt x="31142" y="42702"/>
                </a:cubicBezTo>
                <a:cubicBezTo>
                  <a:pt x="31206" y="42193"/>
                  <a:pt x="31206" y="41683"/>
                  <a:pt x="31270" y="41174"/>
                </a:cubicBezTo>
                <a:cubicBezTo>
                  <a:pt x="31270" y="41174"/>
                  <a:pt x="31315" y="41174"/>
                  <a:pt x="31290" y="41252"/>
                </a:cubicBezTo>
                <a:lnTo>
                  <a:pt x="31290" y="41252"/>
                </a:lnTo>
                <a:cubicBezTo>
                  <a:pt x="31495" y="40735"/>
                  <a:pt x="31022" y="40837"/>
                  <a:pt x="31270" y="40219"/>
                </a:cubicBezTo>
                <a:cubicBezTo>
                  <a:pt x="31330" y="40158"/>
                  <a:pt x="31368" y="40135"/>
                  <a:pt x="31390" y="40135"/>
                </a:cubicBezTo>
                <a:cubicBezTo>
                  <a:pt x="31469" y="40135"/>
                  <a:pt x="31345" y="40443"/>
                  <a:pt x="31368" y="40443"/>
                </a:cubicBezTo>
                <a:cubicBezTo>
                  <a:pt x="31372" y="40443"/>
                  <a:pt x="31381" y="40433"/>
                  <a:pt x="31397" y="40410"/>
                </a:cubicBezTo>
                <a:cubicBezTo>
                  <a:pt x="31843" y="40410"/>
                  <a:pt x="31588" y="39582"/>
                  <a:pt x="31970" y="39200"/>
                </a:cubicBezTo>
                <a:lnTo>
                  <a:pt x="31970" y="39327"/>
                </a:lnTo>
                <a:cubicBezTo>
                  <a:pt x="32161" y="39072"/>
                  <a:pt x="32097" y="38563"/>
                  <a:pt x="32416" y="38054"/>
                </a:cubicBezTo>
                <a:cubicBezTo>
                  <a:pt x="32543" y="37480"/>
                  <a:pt x="32798" y="36907"/>
                  <a:pt x="33116" y="36461"/>
                </a:cubicBezTo>
                <a:lnTo>
                  <a:pt x="33116" y="36461"/>
                </a:lnTo>
                <a:cubicBezTo>
                  <a:pt x="33116" y="36716"/>
                  <a:pt x="32989" y="36716"/>
                  <a:pt x="33180" y="36780"/>
                </a:cubicBezTo>
                <a:cubicBezTo>
                  <a:pt x="33307" y="36525"/>
                  <a:pt x="32989" y="36652"/>
                  <a:pt x="33244" y="36270"/>
                </a:cubicBezTo>
                <a:cubicBezTo>
                  <a:pt x="33398" y="36219"/>
                  <a:pt x="33634" y="36044"/>
                  <a:pt x="33787" y="36044"/>
                </a:cubicBezTo>
                <a:cubicBezTo>
                  <a:pt x="33824" y="36044"/>
                  <a:pt x="33856" y="36054"/>
                  <a:pt x="33881" y="36079"/>
                </a:cubicBezTo>
                <a:lnTo>
                  <a:pt x="33562" y="36398"/>
                </a:lnTo>
                <a:cubicBezTo>
                  <a:pt x="33881" y="36398"/>
                  <a:pt x="33944" y="35952"/>
                  <a:pt x="34199" y="35825"/>
                </a:cubicBezTo>
                <a:lnTo>
                  <a:pt x="34199" y="35952"/>
                </a:lnTo>
                <a:cubicBezTo>
                  <a:pt x="34709" y="35442"/>
                  <a:pt x="34581" y="35251"/>
                  <a:pt x="35218" y="34806"/>
                </a:cubicBezTo>
                <a:lnTo>
                  <a:pt x="35091" y="34806"/>
                </a:lnTo>
                <a:cubicBezTo>
                  <a:pt x="35345" y="34424"/>
                  <a:pt x="35473" y="34742"/>
                  <a:pt x="35727" y="34360"/>
                </a:cubicBezTo>
                <a:lnTo>
                  <a:pt x="35982" y="34487"/>
                </a:lnTo>
                <a:cubicBezTo>
                  <a:pt x="36301" y="34169"/>
                  <a:pt x="36683" y="33850"/>
                  <a:pt x="37129" y="33596"/>
                </a:cubicBezTo>
                <a:lnTo>
                  <a:pt x="37129" y="33596"/>
                </a:lnTo>
                <a:cubicBezTo>
                  <a:pt x="36874" y="33914"/>
                  <a:pt x="36555" y="34232"/>
                  <a:pt x="36237" y="34487"/>
                </a:cubicBezTo>
                <a:cubicBezTo>
                  <a:pt x="36476" y="34344"/>
                  <a:pt x="36679" y="34200"/>
                  <a:pt x="36873" y="34030"/>
                </a:cubicBezTo>
                <a:lnTo>
                  <a:pt x="36873" y="34030"/>
                </a:lnTo>
                <a:cubicBezTo>
                  <a:pt x="36854" y="34037"/>
                  <a:pt x="36833" y="34041"/>
                  <a:pt x="36810" y="34041"/>
                </a:cubicBezTo>
                <a:cubicBezTo>
                  <a:pt x="37065" y="33723"/>
                  <a:pt x="37447" y="33405"/>
                  <a:pt x="37893" y="33277"/>
                </a:cubicBezTo>
                <a:cubicBezTo>
                  <a:pt x="37921" y="33363"/>
                  <a:pt x="38002" y="33398"/>
                  <a:pt x="38123" y="33398"/>
                </a:cubicBezTo>
                <a:cubicBezTo>
                  <a:pt x="38270" y="33398"/>
                  <a:pt x="38476" y="33347"/>
                  <a:pt x="38721" y="33277"/>
                </a:cubicBezTo>
                <a:cubicBezTo>
                  <a:pt x="38991" y="33187"/>
                  <a:pt x="39293" y="33097"/>
                  <a:pt x="39537" y="33097"/>
                </a:cubicBezTo>
                <a:cubicBezTo>
                  <a:pt x="39638" y="33097"/>
                  <a:pt x="39729" y="33113"/>
                  <a:pt x="39803" y="33150"/>
                </a:cubicBezTo>
                <a:cubicBezTo>
                  <a:pt x="40759" y="32768"/>
                  <a:pt x="41714" y="32577"/>
                  <a:pt x="42733" y="32513"/>
                </a:cubicBezTo>
                <a:cubicBezTo>
                  <a:pt x="42287" y="32258"/>
                  <a:pt x="43051" y="32449"/>
                  <a:pt x="42924" y="32131"/>
                </a:cubicBezTo>
                <a:cubicBezTo>
                  <a:pt x="43178" y="32067"/>
                  <a:pt x="43306" y="32067"/>
                  <a:pt x="43306" y="32067"/>
                </a:cubicBezTo>
                <a:lnTo>
                  <a:pt x="44134" y="32195"/>
                </a:lnTo>
                <a:cubicBezTo>
                  <a:pt x="44325" y="32258"/>
                  <a:pt x="43879" y="32322"/>
                  <a:pt x="43943" y="32386"/>
                </a:cubicBezTo>
                <a:cubicBezTo>
                  <a:pt x="44516" y="32386"/>
                  <a:pt x="44197" y="32513"/>
                  <a:pt x="44580" y="32577"/>
                </a:cubicBezTo>
                <a:cubicBezTo>
                  <a:pt x="44452" y="32449"/>
                  <a:pt x="44771" y="32386"/>
                  <a:pt x="45089" y="32386"/>
                </a:cubicBezTo>
                <a:lnTo>
                  <a:pt x="44580" y="32258"/>
                </a:lnTo>
                <a:cubicBezTo>
                  <a:pt x="44754" y="32204"/>
                  <a:pt x="44890" y="32185"/>
                  <a:pt x="45001" y="32185"/>
                </a:cubicBezTo>
                <a:cubicBezTo>
                  <a:pt x="45306" y="32185"/>
                  <a:pt x="45435" y="32332"/>
                  <a:pt x="45718" y="32332"/>
                </a:cubicBezTo>
                <a:cubicBezTo>
                  <a:pt x="45822" y="32332"/>
                  <a:pt x="45946" y="32312"/>
                  <a:pt x="46108" y="32258"/>
                </a:cubicBezTo>
                <a:lnTo>
                  <a:pt x="46108" y="32258"/>
                </a:lnTo>
                <a:lnTo>
                  <a:pt x="45853" y="32386"/>
                </a:lnTo>
                <a:cubicBezTo>
                  <a:pt x="46554" y="32386"/>
                  <a:pt x="47191" y="32258"/>
                  <a:pt x="47827" y="32004"/>
                </a:cubicBezTo>
                <a:cubicBezTo>
                  <a:pt x="47891" y="32004"/>
                  <a:pt x="48018" y="32131"/>
                  <a:pt x="47827" y="32195"/>
                </a:cubicBezTo>
                <a:cubicBezTo>
                  <a:pt x="48701" y="32195"/>
                  <a:pt x="49715" y="31914"/>
                  <a:pt x="50468" y="31914"/>
                </a:cubicBezTo>
                <a:cubicBezTo>
                  <a:pt x="50593" y="31914"/>
                  <a:pt x="50711" y="31922"/>
                  <a:pt x="50821" y="31940"/>
                </a:cubicBezTo>
                <a:lnTo>
                  <a:pt x="50757" y="32067"/>
                </a:lnTo>
                <a:cubicBezTo>
                  <a:pt x="50921" y="32067"/>
                  <a:pt x="51038" y="31927"/>
                  <a:pt x="51228" y="31927"/>
                </a:cubicBezTo>
                <a:cubicBezTo>
                  <a:pt x="51260" y="31927"/>
                  <a:pt x="51294" y="31931"/>
                  <a:pt x="51330" y="31940"/>
                </a:cubicBezTo>
                <a:cubicBezTo>
                  <a:pt x="51330" y="31940"/>
                  <a:pt x="51266" y="32067"/>
                  <a:pt x="51330" y="32067"/>
                </a:cubicBezTo>
                <a:cubicBezTo>
                  <a:pt x="51585" y="31940"/>
                  <a:pt x="51840" y="31940"/>
                  <a:pt x="52094" y="31940"/>
                </a:cubicBezTo>
                <a:lnTo>
                  <a:pt x="51840" y="32004"/>
                </a:lnTo>
                <a:cubicBezTo>
                  <a:pt x="51982" y="32021"/>
                  <a:pt x="52114" y="32029"/>
                  <a:pt x="52239" y="32029"/>
                </a:cubicBezTo>
                <a:cubicBezTo>
                  <a:pt x="53007" y="32029"/>
                  <a:pt x="53484" y="31731"/>
                  <a:pt x="54196" y="31621"/>
                </a:cubicBezTo>
                <a:cubicBezTo>
                  <a:pt x="54196" y="31876"/>
                  <a:pt x="55024" y="31940"/>
                  <a:pt x="55406" y="31940"/>
                </a:cubicBezTo>
                <a:cubicBezTo>
                  <a:pt x="56425" y="31876"/>
                  <a:pt x="57444" y="31621"/>
                  <a:pt x="58463" y="31367"/>
                </a:cubicBezTo>
                <a:cubicBezTo>
                  <a:pt x="58674" y="31393"/>
                  <a:pt x="58885" y="31409"/>
                  <a:pt x="59096" y="31409"/>
                </a:cubicBezTo>
                <a:cubicBezTo>
                  <a:pt x="59394" y="31409"/>
                  <a:pt x="59693" y="31378"/>
                  <a:pt x="59991" y="31303"/>
                </a:cubicBezTo>
                <a:cubicBezTo>
                  <a:pt x="60564" y="31176"/>
                  <a:pt x="61265" y="31048"/>
                  <a:pt x="61774" y="30985"/>
                </a:cubicBezTo>
                <a:cubicBezTo>
                  <a:pt x="61647" y="30985"/>
                  <a:pt x="61774" y="30794"/>
                  <a:pt x="61965" y="30730"/>
                </a:cubicBezTo>
                <a:cubicBezTo>
                  <a:pt x="62052" y="30687"/>
                  <a:pt x="62315" y="30555"/>
                  <a:pt x="62474" y="30555"/>
                </a:cubicBezTo>
                <a:cubicBezTo>
                  <a:pt x="62550" y="30555"/>
                  <a:pt x="62602" y="30584"/>
                  <a:pt x="62602" y="30666"/>
                </a:cubicBezTo>
                <a:lnTo>
                  <a:pt x="62538" y="30666"/>
                </a:lnTo>
                <a:cubicBezTo>
                  <a:pt x="62610" y="30702"/>
                  <a:pt x="62696" y="30717"/>
                  <a:pt x="62791" y="30717"/>
                </a:cubicBezTo>
                <a:cubicBezTo>
                  <a:pt x="63037" y="30717"/>
                  <a:pt x="63346" y="30613"/>
                  <a:pt x="63621" y="30475"/>
                </a:cubicBezTo>
                <a:lnTo>
                  <a:pt x="63621" y="30157"/>
                </a:lnTo>
                <a:cubicBezTo>
                  <a:pt x="63706" y="30170"/>
                  <a:pt x="63792" y="30176"/>
                  <a:pt x="63878" y="30176"/>
                </a:cubicBezTo>
                <a:cubicBezTo>
                  <a:pt x="64938" y="30176"/>
                  <a:pt x="66092" y="29246"/>
                  <a:pt x="66775" y="29246"/>
                </a:cubicBezTo>
                <a:cubicBezTo>
                  <a:pt x="66831" y="29246"/>
                  <a:pt x="66883" y="29252"/>
                  <a:pt x="66933" y="29265"/>
                </a:cubicBezTo>
                <a:cubicBezTo>
                  <a:pt x="67124" y="29138"/>
                  <a:pt x="67442" y="28947"/>
                  <a:pt x="67633" y="28819"/>
                </a:cubicBezTo>
                <a:lnTo>
                  <a:pt x="67697" y="28947"/>
                </a:lnTo>
                <a:cubicBezTo>
                  <a:pt x="68270" y="28756"/>
                  <a:pt x="68907" y="28501"/>
                  <a:pt x="69480" y="28183"/>
                </a:cubicBezTo>
                <a:lnTo>
                  <a:pt x="69480" y="28183"/>
                </a:lnTo>
                <a:lnTo>
                  <a:pt x="69353" y="28374"/>
                </a:lnTo>
                <a:cubicBezTo>
                  <a:pt x="69798" y="28119"/>
                  <a:pt x="69671" y="27609"/>
                  <a:pt x="70053" y="27418"/>
                </a:cubicBezTo>
                <a:lnTo>
                  <a:pt x="70308" y="27546"/>
                </a:lnTo>
                <a:cubicBezTo>
                  <a:pt x="71136" y="27227"/>
                  <a:pt x="71900" y="26781"/>
                  <a:pt x="72537" y="26208"/>
                </a:cubicBezTo>
                <a:lnTo>
                  <a:pt x="72537" y="26208"/>
                </a:lnTo>
                <a:cubicBezTo>
                  <a:pt x="72537" y="26208"/>
                  <a:pt x="72537" y="26336"/>
                  <a:pt x="72473" y="26399"/>
                </a:cubicBezTo>
                <a:cubicBezTo>
                  <a:pt x="72600" y="26272"/>
                  <a:pt x="72983" y="26081"/>
                  <a:pt x="73237" y="25954"/>
                </a:cubicBezTo>
                <a:cubicBezTo>
                  <a:pt x="73481" y="25770"/>
                  <a:pt x="73667" y="25587"/>
                  <a:pt x="73570" y="25460"/>
                </a:cubicBezTo>
                <a:lnTo>
                  <a:pt x="73570" y="25460"/>
                </a:lnTo>
                <a:cubicBezTo>
                  <a:pt x="73583" y="25471"/>
                  <a:pt x="73599" y="25476"/>
                  <a:pt x="73617" y="25476"/>
                </a:cubicBezTo>
                <a:cubicBezTo>
                  <a:pt x="73813" y="25476"/>
                  <a:pt x="74293" y="24890"/>
                  <a:pt x="74575" y="24553"/>
                </a:cubicBezTo>
                <a:lnTo>
                  <a:pt x="74638" y="24744"/>
                </a:lnTo>
                <a:cubicBezTo>
                  <a:pt x="74766" y="24425"/>
                  <a:pt x="74957" y="24170"/>
                  <a:pt x="75212" y="23916"/>
                </a:cubicBezTo>
                <a:cubicBezTo>
                  <a:pt x="75229" y="23899"/>
                  <a:pt x="75246" y="23891"/>
                  <a:pt x="75259" y="23891"/>
                </a:cubicBezTo>
                <a:cubicBezTo>
                  <a:pt x="75296" y="23891"/>
                  <a:pt x="75305" y="23950"/>
                  <a:pt x="75212" y="24043"/>
                </a:cubicBezTo>
                <a:cubicBezTo>
                  <a:pt x="75594" y="23788"/>
                  <a:pt x="75339" y="23661"/>
                  <a:pt x="75785" y="23406"/>
                </a:cubicBezTo>
                <a:lnTo>
                  <a:pt x="75785" y="23406"/>
                </a:lnTo>
                <a:lnTo>
                  <a:pt x="75721" y="23597"/>
                </a:lnTo>
                <a:cubicBezTo>
                  <a:pt x="75912" y="23470"/>
                  <a:pt x="76039" y="23279"/>
                  <a:pt x="76103" y="23088"/>
                </a:cubicBezTo>
                <a:cubicBezTo>
                  <a:pt x="76294" y="22833"/>
                  <a:pt x="76804" y="22578"/>
                  <a:pt x="76931" y="22578"/>
                </a:cubicBezTo>
                <a:cubicBezTo>
                  <a:pt x="76931" y="22387"/>
                  <a:pt x="76995" y="22196"/>
                  <a:pt x="77186" y="22069"/>
                </a:cubicBezTo>
                <a:cubicBezTo>
                  <a:pt x="77249" y="22069"/>
                  <a:pt x="77186" y="22196"/>
                  <a:pt x="77186" y="22260"/>
                </a:cubicBezTo>
                <a:cubicBezTo>
                  <a:pt x="77823" y="21814"/>
                  <a:pt x="77886" y="21368"/>
                  <a:pt x="78332" y="21114"/>
                </a:cubicBezTo>
                <a:lnTo>
                  <a:pt x="78459" y="21114"/>
                </a:lnTo>
                <a:cubicBezTo>
                  <a:pt x="78205" y="21368"/>
                  <a:pt x="77950" y="21559"/>
                  <a:pt x="77695" y="21814"/>
                </a:cubicBezTo>
                <a:cubicBezTo>
                  <a:pt x="77708" y="21820"/>
                  <a:pt x="77723" y="21823"/>
                  <a:pt x="77739" y="21823"/>
                </a:cubicBezTo>
                <a:cubicBezTo>
                  <a:pt x="77819" y="21823"/>
                  <a:pt x="77939" y="21763"/>
                  <a:pt x="78019" y="21763"/>
                </a:cubicBezTo>
                <a:cubicBezTo>
                  <a:pt x="78092" y="21763"/>
                  <a:pt x="78132" y="21813"/>
                  <a:pt x="78077" y="22005"/>
                </a:cubicBezTo>
                <a:cubicBezTo>
                  <a:pt x="78332" y="21559"/>
                  <a:pt x="78587" y="21114"/>
                  <a:pt x="78969" y="20731"/>
                </a:cubicBezTo>
                <a:lnTo>
                  <a:pt x="79033" y="20731"/>
                </a:lnTo>
                <a:lnTo>
                  <a:pt x="79033" y="20795"/>
                </a:lnTo>
                <a:cubicBezTo>
                  <a:pt x="79096" y="20731"/>
                  <a:pt x="79160" y="20604"/>
                  <a:pt x="79224" y="20540"/>
                </a:cubicBezTo>
                <a:cubicBezTo>
                  <a:pt x="79351" y="20477"/>
                  <a:pt x="79415" y="20349"/>
                  <a:pt x="79542" y="20286"/>
                </a:cubicBezTo>
                <a:lnTo>
                  <a:pt x="79733" y="20031"/>
                </a:lnTo>
                <a:cubicBezTo>
                  <a:pt x="79733" y="20095"/>
                  <a:pt x="79733" y="20095"/>
                  <a:pt x="79733" y="20095"/>
                </a:cubicBezTo>
                <a:cubicBezTo>
                  <a:pt x="79669" y="20222"/>
                  <a:pt x="79606" y="20286"/>
                  <a:pt x="79542" y="20286"/>
                </a:cubicBezTo>
                <a:cubicBezTo>
                  <a:pt x="79550" y="20290"/>
                  <a:pt x="79559" y="20292"/>
                  <a:pt x="79569" y="20292"/>
                </a:cubicBezTo>
                <a:cubicBezTo>
                  <a:pt x="79703" y="20292"/>
                  <a:pt x="79937" y="19895"/>
                  <a:pt x="80115" y="19776"/>
                </a:cubicBezTo>
                <a:cubicBezTo>
                  <a:pt x="80017" y="19678"/>
                  <a:pt x="80145" y="19543"/>
                  <a:pt x="80065" y="19543"/>
                </a:cubicBezTo>
                <a:cubicBezTo>
                  <a:pt x="80041" y="19543"/>
                  <a:pt x="79998" y="19556"/>
                  <a:pt x="79924" y="19585"/>
                </a:cubicBezTo>
                <a:cubicBezTo>
                  <a:pt x="79924" y="19585"/>
                  <a:pt x="79924" y="19585"/>
                  <a:pt x="79797" y="19713"/>
                </a:cubicBezTo>
                <a:cubicBezTo>
                  <a:pt x="79733" y="19776"/>
                  <a:pt x="79733" y="19776"/>
                  <a:pt x="79733" y="19840"/>
                </a:cubicBezTo>
                <a:lnTo>
                  <a:pt x="79351" y="20286"/>
                </a:lnTo>
                <a:cubicBezTo>
                  <a:pt x="79415" y="20031"/>
                  <a:pt x="79542" y="19840"/>
                  <a:pt x="79733" y="19776"/>
                </a:cubicBezTo>
                <a:lnTo>
                  <a:pt x="79733" y="19330"/>
                </a:lnTo>
                <a:cubicBezTo>
                  <a:pt x="80115" y="19203"/>
                  <a:pt x="80625" y="18821"/>
                  <a:pt x="80752" y="18821"/>
                </a:cubicBezTo>
                <a:cubicBezTo>
                  <a:pt x="80943" y="18503"/>
                  <a:pt x="81198" y="18184"/>
                  <a:pt x="81453" y="17866"/>
                </a:cubicBezTo>
                <a:cubicBezTo>
                  <a:pt x="81644" y="17547"/>
                  <a:pt x="81771" y="17229"/>
                  <a:pt x="81771" y="16847"/>
                </a:cubicBezTo>
                <a:cubicBezTo>
                  <a:pt x="81847" y="16732"/>
                  <a:pt x="81924" y="16709"/>
                  <a:pt x="81986" y="16709"/>
                </a:cubicBezTo>
                <a:cubicBezTo>
                  <a:pt x="82028" y="16709"/>
                  <a:pt x="82064" y="16719"/>
                  <a:pt x="82089" y="16719"/>
                </a:cubicBezTo>
                <a:cubicBezTo>
                  <a:pt x="82026" y="16783"/>
                  <a:pt x="81962" y="16910"/>
                  <a:pt x="81962" y="16974"/>
                </a:cubicBezTo>
                <a:cubicBezTo>
                  <a:pt x="82153" y="16592"/>
                  <a:pt x="82599" y="15955"/>
                  <a:pt x="82472" y="15764"/>
                </a:cubicBezTo>
                <a:cubicBezTo>
                  <a:pt x="82556" y="15680"/>
                  <a:pt x="82603" y="15651"/>
                  <a:pt x="82629" y="15651"/>
                </a:cubicBezTo>
                <a:cubicBezTo>
                  <a:pt x="82684" y="15651"/>
                  <a:pt x="82649" y="15774"/>
                  <a:pt x="82671" y="15774"/>
                </a:cubicBezTo>
                <a:cubicBezTo>
                  <a:pt x="82687" y="15774"/>
                  <a:pt x="82731" y="15714"/>
                  <a:pt x="82854" y="15509"/>
                </a:cubicBezTo>
                <a:lnTo>
                  <a:pt x="82854" y="15637"/>
                </a:lnTo>
                <a:cubicBezTo>
                  <a:pt x="83299" y="15127"/>
                  <a:pt x="83618" y="14554"/>
                  <a:pt x="83745" y="13981"/>
                </a:cubicBezTo>
                <a:cubicBezTo>
                  <a:pt x="83873" y="13280"/>
                  <a:pt x="84191" y="12707"/>
                  <a:pt x="84637" y="12198"/>
                </a:cubicBezTo>
                <a:lnTo>
                  <a:pt x="84637" y="12198"/>
                </a:lnTo>
                <a:cubicBezTo>
                  <a:pt x="84573" y="12262"/>
                  <a:pt x="84509" y="12325"/>
                  <a:pt x="84509" y="12325"/>
                </a:cubicBezTo>
                <a:cubicBezTo>
                  <a:pt x="84955" y="11561"/>
                  <a:pt x="85337" y="10733"/>
                  <a:pt x="85592" y="9842"/>
                </a:cubicBezTo>
                <a:cubicBezTo>
                  <a:pt x="85847" y="8950"/>
                  <a:pt x="86165" y="8122"/>
                  <a:pt x="86611" y="7294"/>
                </a:cubicBezTo>
                <a:cubicBezTo>
                  <a:pt x="86802" y="6848"/>
                  <a:pt x="86675" y="6785"/>
                  <a:pt x="86611" y="6466"/>
                </a:cubicBezTo>
                <a:lnTo>
                  <a:pt x="86802" y="6403"/>
                </a:lnTo>
                <a:lnTo>
                  <a:pt x="86738" y="5829"/>
                </a:lnTo>
                <a:cubicBezTo>
                  <a:pt x="86738" y="5065"/>
                  <a:pt x="87503" y="4683"/>
                  <a:pt x="87375" y="3664"/>
                </a:cubicBezTo>
                <a:lnTo>
                  <a:pt x="87375" y="3664"/>
                </a:lnTo>
                <a:lnTo>
                  <a:pt x="87184" y="3792"/>
                </a:lnTo>
                <a:cubicBezTo>
                  <a:pt x="87306" y="3486"/>
                  <a:pt x="87311" y="2769"/>
                  <a:pt x="87424" y="2769"/>
                </a:cubicBezTo>
                <a:cubicBezTo>
                  <a:pt x="87429" y="2769"/>
                  <a:pt x="87434" y="2770"/>
                  <a:pt x="87439" y="2773"/>
                </a:cubicBezTo>
                <a:cubicBezTo>
                  <a:pt x="87439" y="2773"/>
                  <a:pt x="87311" y="2645"/>
                  <a:pt x="87439" y="2582"/>
                </a:cubicBezTo>
                <a:lnTo>
                  <a:pt x="87503" y="2582"/>
                </a:lnTo>
                <a:lnTo>
                  <a:pt x="87439" y="1690"/>
                </a:lnTo>
                <a:cubicBezTo>
                  <a:pt x="87511" y="1475"/>
                  <a:pt x="87582" y="1448"/>
                  <a:pt x="87650" y="1448"/>
                </a:cubicBezTo>
                <a:cubicBezTo>
                  <a:pt x="87673" y="1448"/>
                  <a:pt x="87696" y="1451"/>
                  <a:pt x="87717" y="1451"/>
                </a:cubicBezTo>
                <a:cubicBezTo>
                  <a:pt x="87805" y="1451"/>
                  <a:pt x="87885" y="1403"/>
                  <a:pt x="87948" y="926"/>
                </a:cubicBezTo>
                <a:cubicBezTo>
                  <a:pt x="87948" y="578"/>
                  <a:pt x="87790" y="18"/>
                  <a:pt x="87665" y="18"/>
                </a:cubicBezTo>
                <a:cubicBezTo>
                  <a:pt x="87653" y="18"/>
                  <a:pt x="87641" y="23"/>
                  <a:pt x="87630" y="34"/>
                </a:cubicBezTo>
                <a:cubicBezTo>
                  <a:pt x="87566" y="162"/>
                  <a:pt x="87566" y="416"/>
                  <a:pt x="87503" y="416"/>
                </a:cubicBezTo>
                <a:lnTo>
                  <a:pt x="87503" y="98"/>
                </a:lnTo>
                <a:cubicBezTo>
                  <a:pt x="87358" y="69"/>
                  <a:pt x="87226" y="0"/>
                  <a:pt x="87101" y="0"/>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851429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9048035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ullet list">
  <p:cSld name="Title and bullet list">
    <p:bg>
      <p:bgPr>
        <a:noFill/>
        <a:effectLst/>
      </p:bgPr>
    </p:bg>
    <p:spTree>
      <p:nvGrpSpPr>
        <p:cNvPr id="1" name="Shape 139"/>
        <p:cNvGrpSpPr/>
        <p:nvPr/>
      </p:nvGrpSpPr>
      <p:grpSpPr>
        <a:xfrm>
          <a:off x="0" y="0"/>
          <a:ext cx="0" cy="0"/>
          <a:chOff x="0" y="0"/>
          <a:chExt cx="0" cy="0"/>
        </a:xfrm>
      </p:grpSpPr>
      <p:sp>
        <p:nvSpPr>
          <p:cNvPr id="140" name="Google Shape;140;p15"/>
          <p:cNvSpPr/>
          <p:nvPr/>
        </p:nvSpPr>
        <p:spPr>
          <a:xfrm rot="2110842">
            <a:off x="10402983" y="-559991"/>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41" name="Google Shape;141;p15"/>
          <p:cNvSpPr/>
          <p:nvPr/>
        </p:nvSpPr>
        <p:spPr>
          <a:xfrm rot="-2902359">
            <a:off x="10804660" y="1170057"/>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42" name="Google Shape;142;p15"/>
          <p:cNvSpPr txBox="1">
            <a:spLocks noGrp="1"/>
          </p:cNvSpPr>
          <p:nvPr>
            <p:ph type="subTitle" idx="1"/>
          </p:nvPr>
        </p:nvSpPr>
        <p:spPr>
          <a:xfrm>
            <a:off x="3994000" y="2849700"/>
            <a:ext cx="5089200" cy="3365200"/>
          </a:xfrm>
          <a:prstGeom prst="rect">
            <a:avLst/>
          </a:prstGeom>
        </p:spPr>
        <p:txBody>
          <a:bodyPr spcFirstLastPara="1" wrap="square" lIns="91418" tIns="91418" rIns="91418" bIns="91418" anchor="t" anchorCtr="0">
            <a:noAutofit/>
          </a:bodyPr>
          <a:lstStyle>
            <a:lvl1pPr lvl="0" rtl="0">
              <a:lnSpc>
                <a:spcPct val="100000"/>
              </a:lnSpc>
              <a:spcBef>
                <a:spcPts val="0"/>
              </a:spcBef>
              <a:spcAft>
                <a:spcPts val="0"/>
              </a:spcAft>
              <a:buSzPts val="1400"/>
              <a:buAutoNum type="arabicPeriod"/>
              <a:defRPr sz="1900"/>
            </a:lvl1pPr>
            <a:lvl2pPr lvl="1" rtl="0">
              <a:spcBef>
                <a:spcPts val="2133"/>
              </a:spcBef>
              <a:spcAft>
                <a:spcPts val="0"/>
              </a:spcAft>
              <a:buSzPts val="1400"/>
              <a:buAutoNum type="alphaLcPeriod"/>
              <a:defRPr/>
            </a:lvl2pPr>
            <a:lvl3pPr lvl="2" rtl="0">
              <a:spcBef>
                <a:spcPts val="2133"/>
              </a:spcBef>
              <a:spcAft>
                <a:spcPts val="0"/>
              </a:spcAft>
              <a:buSzPts val="1400"/>
              <a:buAutoNum type="romanLcPeriod"/>
              <a:defRPr/>
            </a:lvl3pPr>
            <a:lvl4pPr lvl="3" rtl="0">
              <a:spcBef>
                <a:spcPts val="2133"/>
              </a:spcBef>
              <a:spcAft>
                <a:spcPts val="0"/>
              </a:spcAft>
              <a:buSzPts val="1400"/>
              <a:buAutoNum type="arabicPeriod"/>
              <a:defRPr/>
            </a:lvl4pPr>
            <a:lvl5pPr lvl="4" rtl="0">
              <a:spcBef>
                <a:spcPts val="2133"/>
              </a:spcBef>
              <a:spcAft>
                <a:spcPts val="0"/>
              </a:spcAft>
              <a:buSzPts val="1400"/>
              <a:buAutoNum type="alphaLcPeriod"/>
              <a:defRPr/>
            </a:lvl5pPr>
            <a:lvl6pPr lvl="5" rtl="0">
              <a:spcBef>
                <a:spcPts val="2133"/>
              </a:spcBef>
              <a:spcAft>
                <a:spcPts val="0"/>
              </a:spcAft>
              <a:buSzPts val="1400"/>
              <a:buAutoNum type="romanLcPeriod"/>
              <a:defRPr/>
            </a:lvl6pPr>
            <a:lvl7pPr lvl="6" rtl="0">
              <a:spcBef>
                <a:spcPts val="2133"/>
              </a:spcBef>
              <a:spcAft>
                <a:spcPts val="0"/>
              </a:spcAft>
              <a:buSzPts val="1400"/>
              <a:buAutoNum type="arabicPeriod"/>
              <a:defRPr/>
            </a:lvl7pPr>
            <a:lvl8pPr lvl="7" rtl="0">
              <a:spcBef>
                <a:spcPts val="2133"/>
              </a:spcBef>
              <a:spcAft>
                <a:spcPts val="0"/>
              </a:spcAft>
              <a:buSzPts val="1400"/>
              <a:buAutoNum type="alphaLcPeriod"/>
              <a:defRPr/>
            </a:lvl8pPr>
            <a:lvl9pPr lvl="8" rtl="0">
              <a:spcBef>
                <a:spcPts val="2133"/>
              </a:spcBef>
              <a:spcAft>
                <a:spcPts val="2133"/>
              </a:spcAft>
              <a:buSzPts val="1400"/>
              <a:buAutoNum type="romanLcPeriod"/>
              <a:defRPr/>
            </a:lvl9pPr>
          </a:lstStyle>
          <a:p>
            <a:endParaRPr/>
          </a:p>
        </p:txBody>
      </p:sp>
      <p:sp>
        <p:nvSpPr>
          <p:cNvPr id="143" name="Google Shape;143;p15"/>
          <p:cNvSpPr txBox="1">
            <a:spLocks noGrp="1"/>
          </p:cNvSpPr>
          <p:nvPr>
            <p:ph type="title"/>
          </p:nvPr>
        </p:nvSpPr>
        <p:spPr>
          <a:xfrm>
            <a:off x="3994000" y="1605000"/>
            <a:ext cx="5089200" cy="981200"/>
          </a:xfrm>
          <a:prstGeom prst="rect">
            <a:avLst/>
          </a:prstGeom>
        </p:spPr>
        <p:txBody>
          <a:bodyPr spcFirstLastPara="1" wrap="square" lIns="91418" tIns="91418" rIns="91418" bIns="91418"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44" name="Google Shape;144;p15"/>
          <p:cNvSpPr/>
          <p:nvPr/>
        </p:nvSpPr>
        <p:spPr>
          <a:xfrm rot="5370777" flipH="1">
            <a:off x="-814144" y="437895"/>
            <a:ext cx="3763527" cy="2322252"/>
          </a:xfrm>
          <a:custGeom>
            <a:avLst/>
            <a:gdLst/>
            <a:ahLst/>
            <a:cxnLst/>
            <a:rect l="l" t="t" r="r" b="b"/>
            <a:pathLst>
              <a:path w="112913" h="69672" fill="none" extrusionOk="0">
                <a:moveTo>
                  <a:pt x="0" y="69671"/>
                </a:moveTo>
                <a:cubicBezTo>
                  <a:pt x="6878" y="56488"/>
                  <a:pt x="20889" y="47509"/>
                  <a:pt x="35154" y="47509"/>
                </a:cubicBezTo>
                <a:cubicBezTo>
                  <a:pt x="35982" y="47509"/>
                  <a:pt x="36682" y="47509"/>
                  <a:pt x="37447" y="47636"/>
                </a:cubicBezTo>
                <a:cubicBezTo>
                  <a:pt x="43688" y="48019"/>
                  <a:pt x="49483" y="49929"/>
                  <a:pt x="55087" y="51712"/>
                </a:cubicBezTo>
                <a:cubicBezTo>
                  <a:pt x="57762" y="52540"/>
                  <a:pt x="60500" y="53432"/>
                  <a:pt x="63175" y="54132"/>
                </a:cubicBezTo>
                <a:cubicBezTo>
                  <a:pt x="66359" y="54960"/>
                  <a:pt x="69734" y="55406"/>
                  <a:pt x="73046" y="55470"/>
                </a:cubicBezTo>
                <a:cubicBezTo>
                  <a:pt x="77886" y="55470"/>
                  <a:pt x="81898" y="54323"/>
                  <a:pt x="84891" y="51967"/>
                </a:cubicBezTo>
                <a:cubicBezTo>
                  <a:pt x="88585" y="49165"/>
                  <a:pt x="91196" y="44134"/>
                  <a:pt x="92661" y="37129"/>
                </a:cubicBezTo>
                <a:cubicBezTo>
                  <a:pt x="93170" y="34836"/>
                  <a:pt x="93488" y="32480"/>
                  <a:pt x="93871" y="30060"/>
                </a:cubicBezTo>
                <a:cubicBezTo>
                  <a:pt x="94444" y="25793"/>
                  <a:pt x="95335" y="21526"/>
                  <a:pt x="96545" y="17387"/>
                </a:cubicBezTo>
                <a:cubicBezTo>
                  <a:pt x="99220" y="9044"/>
                  <a:pt x="104506" y="2867"/>
                  <a:pt x="111002" y="510"/>
                </a:cubicBezTo>
                <a:cubicBezTo>
                  <a:pt x="111638" y="319"/>
                  <a:pt x="112275" y="128"/>
                  <a:pt x="112912" y="1"/>
                </a:cubicBezTo>
              </a:path>
            </a:pathLst>
          </a:custGeom>
          <a:solidFill>
            <a:schemeClr val="accent1"/>
          </a:solidFill>
          <a:ln w="11150" cap="rnd" cmpd="sng">
            <a:solidFill>
              <a:schemeClr val="accent1"/>
            </a:solidFill>
            <a:prstDash val="solid"/>
            <a:round/>
            <a:headEnd type="none" w="sm" len="sm"/>
            <a:tailEnd type="none" w="sm" len="sm"/>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45" name="Google Shape;145;p15"/>
          <p:cNvSpPr/>
          <p:nvPr/>
        </p:nvSpPr>
        <p:spPr>
          <a:xfrm rot="5370777" flipH="1">
            <a:off x="-1035807" y="281463"/>
            <a:ext cx="3812323" cy="2356183"/>
          </a:xfrm>
          <a:custGeom>
            <a:avLst/>
            <a:gdLst/>
            <a:ahLst/>
            <a:cxnLst/>
            <a:rect l="l" t="t" r="r" b="b"/>
            <a:pathLst>
              <a:path w="114377" h="70690" extrusionOk="0">
                <a:moveTo>
                  <a:pt x="114377" y="1"/>
                </a:moveTo>
                <a:cubicBezTo>
                  <a:pt x="112912" y="1"/>
                  <a:pt x="111511" y="256"/>
                  <a:pt x="110174" y="701"/>
                </a:cubicBezTo>
                <a:cubicBezTo>
                  <a:pt x="103996" y="2930"/>
                  <a:pt x="99984" y="9044"/>
                  <a:pt x="97946" y="15285"/>
                </a:cubicBezTo>
                <a:cubicBezTo>
                  <a:pt x="95908" y="21526"/>
                  <a:pt x="95590" y="28213"/>
                  <a:pt x="94189" y="34645"/>
                </a:cubicBezTo>
                <a:cubicBezTo>
                  <a:pt x="92788" y="41077"/>
                  <a:pt x="90240" y="47636"/>
                  <a:pt x="85082" y="51648"/>
                </a:cubicBezTo>
                <a:cubicBezTo>
                  <a:pt x="81075" y="54728"/>
                  <a:pt x="76138" y="55884"/>
                  <a:pt x="71065" y="55884"/>
                </a:cubicBezTo>
                <a:cubicBezTo>
                  <a:pt x="67431" y="55884"/>
                  <a:pt x="63727" y="55291"/>
                  <a:pt x="60245" y="54387"/>
                </a:cubicBezTo>
                <a:cubicBezTo>
                  <a:pt x="51839" y="52222"/>
                  <a:pt x="43815" y="48528"/>
                  <a:pt x="35218" y="47955"/>
                </a:cubicBezTo>
                <a:cubicBezTo>
                  <a:pt x="34522" y="47907"/>
                  <a:pt x="33828" y="47884"/>
                  <a:pt x="33136" y="47884"/>
                </a:cubicBezTo>
                <a:cubicBezTo>
                  <a:pt x="18922" y="47884"/>
                  <a:pt x="5466" y="57695"/>
                  <a:pt x="0" y="70690"/>
                </a:cubicBezTo>
                <a:lnTo>
                  <a:pt x="114377" y="70690"/>
                </a:lnTo>
                <a:lnTo>
                  <a:pt x="114377" y="1"/>
                </a:lnTo>
                <a:close/>
              </a:path>
            </a:pathLst>
          </a:custGeom>
          <a:solidFill>
            <a:schemeClr val="accen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702462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noFill/>
        <a:effectLst/>
      </p:bgPr>
    </p:bg>
    <p:spTree>
      <p:nvGrpSpPr>
        <p:cNvPr id="1" name="Shape 146"/>
        <p:cNvGrpSpPr/>
        <p:nvPr/>
      </p:nvGrpSpPr>
      <p:grpSpPr>
        <a:xfrm>
          <a:off x="0" y="0"/>
          <a:ext cx="0" cy="0"/>
          <a:chOff x="0" y="0"/>
          <a:chExt cx="0" cy="0"/>
        </a:xfrm>
      </p:grpSpPr>
      <p:sp>
        <p:nvSpPr>
          <p:cNvPr id="147" name="Google Shape;147;p16"/>
          <p:cNvSpPr/>
          <p:nvPr/>
        </p:nvSpPr>
        <p:spPr>
          <a:xfrm rot="244223">
            <a:off x="395244" y="181925"/>
            <a:ext cx="6751029" cy="2961883"/>
          </a:xfrm>
          <a:prstGeom prst="ellipse">
            <a:avLst/>
          </a:pr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48" name="Google Shape;148;p16"/>
          <p:cNvSpPr/>
          <p:nvPr/>
        </p:nvSpPr>
        <p:spPr>
          <a:xfrm rot="-9783406" flipH="1">
            <a:off x="5752892" y="1175285"/>
            <a:ext cx="5266597" cy="7594960"/>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49" name="Google Shape;149;p16"/>
          <p:cNvSpPr txBox="1">
            <a:spLocks noGrp="1"/>
          </p:cNvSpPr>
          <p:nvPr>
            <p:ph type="title"/>
          </p:nvPr>
        </p:nvSpPr>
        <p:spPr>
          <a:xfrm>
            <a:off x="7561667" y="2296837"/>
            <a:ext cx="2854400" cy="750000"/>
          </a:xfrm>
          <a:prstGeom prst="rect">
            <a:avLst/>
          </a:prstGeom>
        </p:spPr>
        <p:txBody>
          <a:bodyPr spcFirstLastPara="1" wrap="square" lIns="91418" tIns="91418" rIns="91418" bIns="91418"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50" name="Google Shape;150;p16"/>
          <p:cNvSpPr txBox="1">
            <a:spLocks noGrp="1"/>
          </p:cNvSpPr>
          <p:nvPr>
            <p:ph type="subTitle" idx="1"/>
          </p:nvPr>
        </p:nvSpPr>
        <p:spPr>
          <a:xfrm>
            <a:off x="7561667" y="3095555"/>
            <a:ext cx="2121600" cy="750000"/>
          </a:xfrm>
          <a:prstGeom prst="rect">
            <a:avLst/>
          </a:prstGeom>
        </p:spPr>
        <p:txBody>
          <a:bodyPr spcFirstLastPara="1" wrap="square" lIns="91418" tIns="91418" rIns="91418" bIns="91418" anchor="t" anchorCtr="0">
            <a:noAutofit/>
          </a:bodyPr>
          <a:lstStyle>
            <a:lvl1pPr lvl="0" rtl="0">
              <a:lnSpc>
                <a:spcPct val="100000"/>
              </a:lnSpc>
              <a:spcBef>
                <a:spcPts val="0"/>
              </a:spcBef>
              <a:spcAft>
                <a:spcPts val="0"/>
              </a:spcAft>
              <a:buSzPts val="14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51" name="Google Shape;151;p16"/>
          <p:cNvSpPr/>
          <p:nvPr/>
        </p:nvSpPr>
        <p:spPr>
          <a:xfrm>
            <a:off x="462069" y="187033"/>
            <a:ext cx="7909603" cy="6534584"/>
          </a:xfrm>
          <a:custGeom>
            <a:avLst/>
            <a:gdLst/>
            <a:ahLst/>
            <a:cxnLst/>
            <a:rect l="l" t="t" r="r" b="b"/>
            <a:pathLst>
              <a:path w="104220" h="114221" extrusionOk="0">
                <a:moveTo>
                  <a:pt x="62944" y="17216"/>
                </a:moveTo>
                <a:lnTo>
                  <a:pt x="62944" y="17216"/>
                </a:lnTo>
                <a:cubicBezTo>
                  <a:pt x="62958" y="17259"/>
                  <a:pt x="62934" y="17274"/>
                  <a:pt x="62897" y="17274"/>
                </a:cubicBezTo>
                <a:cubicBezTo>
                  <a:pt x="62885" y="17274"/>
                  <a:pt x="62871" y="17272"/>
                  <a:pt x="62857" y="17270"/>
                </a:cubicBezTo>
                <a:lnTo>
                  <a:pt x="62857" y="17270"/>
                </a:lnTo>
                <a:cubicBezTo>
                  <a:pt x="62886" y="17252"/>
                  <a:pt x="62915" y="17234"/>
                  <a:pt x="62944" y="17216"/>
                </a:cubicBezTo>
                <a:close/>
                <a:moveTo>
                  <a:pt x="24124" y="33002"/>
                </a:moveTo>
                <a:lnTo>
                  <a:pt x="24124" y="33002"/>
                </a:lnTo>
                <a:cubicBezTo>
                  <a:pt x="24082" y="33042"/>
                  <a:pt x="24042" y="33068"/>
                  <a:pt x="24012" y="33068"/>
                </a:cubicBezTo>
                <a:cubicBezTo>
                  <a:pt x="23996" y="33068"/>
                  <a:pt x="23984" y="33062"/>
                  <a:pt x="23974" y="33047"/>
                </a:cubicBezTo>
                <a:lnTo>
                  <a:pt x="23974" y="33047"/>
                </a:lnTo>
                <a:cubicBezTo>
                  <a:pt x="24001" y="33087"/>
                  <a:pt x="23947" y="33103"/>
                  <a:pt x="23895" y="33103"/>
                </a:cubicBezTo>
                <a:cubicBezTo>
                  <a:pt x="23804" y="33103"/>
                  <a:pt x="23720" y="33052"/>
                  <a:pt x="24124" y="33002"/>
                </a:cubicBezTo>
                <a:close/>
                <a:moveTo>
                  <a:pt x="64071" y="33623"/>
                </a:moveTo>
                <a:cubicBezTo>
                  <a:pt x="65761" y="34245"/>
                  <a:pt x="67414" y="34977"/>
                  <a:pt x="69033" y="35831"/>
                </a:cubicBezTo>
                <a:cubicBezTo>
                  <a:pt x="69613" y="36138"/>
                  <a:pt x="70179" y="36465"/>
                  <a:pt x="70732" y="36814"/>
                </a:cubicBezTo>
                <a:lnTo>
                  <a:pt x="70732" y="36814"/>
                </a:lnTo>
                <a:cubicBezTo>
                  <a:pt x="68385" y="36022"/>
                  <a:pt x="66205" y="34878"/>
                  <a:pt x="64071" y="33623"/>
                </a:cubicBezTo>
                <a:close/>
                <a:moveTo>
                  <a:pt x="74963" y="37700"/>
                </a:moveTo>
                <a:cubicBezTo>
                  <a:pt x="74988" y="37700"/>
                  <a:pt x="74971" y="37721"/>
                  <a:pt x="74878" y="37731"/>
                </a:cubicBezTo>
                <a:lnTo>
                  <a:pt x="74878" y="37731"/>
                </a:lnTo>
                <a:cubicBezTo>
                  <a:pt x="74917" y="37708"/>
                  <a:pt x="74948" y="37700"/>
                  <a:pt x="74963" y="37700"/>
                </a:cubicBezTo>
                <a:close/>
                <a:moveTo>
                  <a:pt x="89031" y="66786"/>
                </a:moveTo>
                <a:cubicBezTo>
                  <a:pt x="89227" y="66786"/>
                  <a:pt x="89433" y="66805"/>
                  <a:pt x="89649" y="66841"/>
                </a:cubicBezTo>
                <a:cubicBezTo>
                  <a:pt x="89612" y="66881"/>
                  <a:pt x="89546" y="66900"/>
                  <a:pt x="89454" y="66900"/>
                </a:cubicBezTo>
                <a:cubicBezTo>
                  <a:pt x="89319" y="66900"/>
                  <a:pt x="89129" y="66860"/>
                  <a:pt x="88898" y="66789"/>
                </a:cubicBezTo>
                <a:lnTo>
                  <a:pt x="88898" y="66789"/>
                </a:lnTo>
                <a:cubicBezTo>
                  <a:pt x="88942" y="66787"/>
                  <a:pt x="88986" y="66786"/>
                  <a:pt x="89031" y="66786"/>
                </a:cubicBezTo>
                <a:close/>
                <a:moveTo>
                  <a:pt x="16450" y="94025"/>
                </a:moveTo>
                <a:lnTo>
                  <a:pt x="16450" y="94025"/>
                </a:lnTo>
                <a:cubicBezTo>
                  <a:pt x="16487" y="94141"/>
                  <a:pt x="16513" y="94261"/>
                  <a:pt x="16530" y="94381"/>
                </a:cubicBezTo>
                <a:lnTo>
                  <a:pt x="16530" y="94381"/>
                </a:lnTo>
                <a:cubicBezTo>
                  <a:pt x="16507" y="94281"/>
                  <a:pt x="16480" y="94162"/>
                  <a:pt x="16450" y="94025"/>
                </a:cubicBezTo>
                <a:close/>
                <a:moveTo>
                  <a:pt x="16440" y="94441"/>
                </a:moveTo>
                <a:cubicBezTo>
                  <a:pt x="16449" y="94441"/>
                  <a:pt x="16480" y="94454"/>
                  <a:pt x="16541" y="94484"/>
                </a:cubicBezTo>
                <a:lnTo>
                  <a:pt x="16541" y="94484"/>
                </a:lnTo>
                <a:cubicBezTo>
                  <a:pt x="16542" y="94497"/>
                  <a:pt x="16543" y="94510"/>
                  <a:pt x="16544" y="94523"/>
                </a:cubicBezTo>
                <a:lnTo>
                  <a:pt x="16544" y="94523"/>
                </a:lnTo>
                <a:cubicBezTo>
                  <a:pt x="16472" y="94475"/>
                  <a:pt x="16427" y="94441"/>
                  <a:pt x="16440" y="94441"/>
                </a:cubicBezTo>
                <a:close/>
                <a:moveTo>
                  <a:pt x="16554" y="94490"/>
                </a:moveTo>
                <a:lnTo>
                  <a:pt x="16554" y="94490"/>
                </a:lnTo>
                <a:cubicBezTo>
                  <a:pt x="16563" y="94494"/>
                  <a:pt x="16571" y="94499"/>
                  <a:pt x="16580" y="94503"/>
                </a:cubicBezTo>
                <a:cubicBezTo>
                  <a:pt x="16583" y="94520"/>
                  <a:pt x="16586" y="94537"/>
                  <a:pt x="16589" y="94552"/>
                </a:cubicBezTo>
                <a:lnTo>
                  <a:pt x="16589" y="94552"/>
                </a:lnTo>
                <a:cubicBezTo>
                  <a:pt x="16581" y="94547"/>
                  <a:pt x="16573" y="94542"/>
                  <a:pt x="16565" y="94536"/>
                </a:cubicBezTo>
                <a:lnTo>
                  <a:pt x="16565" y="94536"/>
                </a:lnTo>
                <a:cubicBezTo>
                  <a:pt x="16562" y="94522"/>
                  <a:pt x="16558" y="94506"/>
                  <a:pt x="16554" y="94490"/>
                </a:cubicBezTo>
                <a:close/>
                <a:moveTo>
                  <a:pt x="15368" y="96422"/>
                </a:moveTo>
                <a:cubicBezTo>
                  <a:pt x="15439" y="96422"/>
                  <a:pt x="15557" y="96442"/>
                  <a:pt x="15737" y="96495"/>
                </a:cubicBezTo>
                <a:lnTo>
                  <a:pt x="15737" y="96495"/>
                </a:lnTo>
                <a:cubicBezTo>
                  <a:pt x="15683" y="96562"/>
                  <a:pt x="15608" y="96586"/>
                  <a:pt x="15535" y="96586"/>
                </a:cubicBezTo>
                <a:cubicBezTo>
                  <a:pt x="15344" y="96586"/>
                  <a:pt x="15162" y="96422"/>
                  <a:pt x="15368" y="96422"/>
                </a:cubicBezTo>
                <a:close/>
                <a:moveTo>
                  <a:pt x="61545" y="0"/>
                </a:moveTo>
                <a:cubicBezTo>
                  <a:pt x="60823" y="0"/>
                  <a:pt x="60097" y="356"/>
                  <a:pt x="59595" y="1210"/>
                </a:cubicBezTo>
                <a:cubicBezTo>
                  <a:pt x="58705" y="2758"/>
                  <a:pt x="56792" y="3076"/>
                  <a:pt x="54717" y="3076"/>
                </a:cubicBezTo>
                <a:cubicBezTo>
                  <a:pt x="53269" y="3076"/>
                  <a:pt x="51742" y="2921"/>
                  <a:pt x="50428" y="2921"/>
                </a:cubicBezTo>
                <a:cubicBezTo>
                  <a:pt x="49763" y="2921"/>
                  <a:pt x="49152" y="2961"/>
                  <a:pt x="48635" y="3081"/>
                </a:cubicBezTo>
                <a:cubicBezTo>
                  <a:pt x="45071" y="3877"/>
                  <a:pt x="42033" y="7179"/>
                  <a:pt x="43727" y="10844"/>
                </a:cubicBezTo>
                <a:lnTo>
                  <a:pt x="43727" y="10844"/>
                </a:lnTo>
                <a:cubicBezTo>
                  <a:pt x="42931" y="10716"/>
                  <a:pt x="42131" y="10607"/>
                  <a:pt x="41328" y="10518"/>
                </a:cubicBezTo>
                <a:cubicBezTo>
                  <a:pt x="40326" y="10434"/>
                  <a:pt x="39277" y="10366"/>
                  <a:pt x="38226" y="10366"/>
                </a:cubicBezTo>
                <a:cubicBezTo>
                  <a:pt x="34896" y="10366"/>
                  <a:pt x="31546" y="11053"/>
                  <a:pt x="29628" y="14128"/>
                </a:cubicBezTo>
                <a:cubicBezTo>
                  <a:pt x="29130" y="14927"/>
                  <a:pt x="28799" y="15778"/>
                  <a:pt x="28620" y="16648"/>
                </a:cubicBezTo>
                <a:lnTo>
                  <a:pt x="28620" y="16648"/>
                </a:lnTo>
                <a:cubicBezTo>
                  <a:pt x="22818" y="17004"/>
                  <a:pt x="24918" y="18139"/>
                  <a:pt x="28504" y="19156"/>
                </a:cubicBezTo>
                <a:lnTo>
                  <a:pt x="28504" y="19156"/>
                </a:lnTo>
                <a:cubicBezTo>
                  <a:pt x="28610" y="20159"/>
                  <a:pt x="28893" y="21146"/>
                  <a:pt x="29326" y="22072"/>
                </a:cubicBezTo>
                <a:lnTo>
                  <a:pt x="29326" y="22072"/>
                </a:lnTo>
                <a:cubicBezTo>
                  <a:pt x="29050" y="22047"/>
                  <a:pt x="28774" y="22023"/>
                  <a:pt x="28497" y="22000"/>
                </a:cubicBezTo>
                <a:cubicBezTo>
                  <a:pt x="27617" y="21928"/>
                  <a:pt x="26720" y="21882"/>
                  <a:pt x="25822" y="21882"/>
                </a:cubicBezTo>
                <a:cubicBezTo>
                  <a:pt x="22372" y="21882"/>
                  <a:pt x="18908" y="22560"/>
                  <a:pt x="16319" y="25045"/>
                </a:cubicBezTo>
                <a:cubicBezTo>
                  <a:pt x="13873" y="27419"/>
                  <a:pt x="12646" y="31253"/>
                  <a:pt x="13478" y="34599"/>
                </a:cubicBezTo>
                <a:lnTo>
                  <a:pt x="13478" y="34599"/>
                </a:lnTo>
                <a:cubicBezTo>
                  <a:pt x="9569" y="35855"/>
                  <a:pt x="6547" y="38360"/>
                  <a:pt x="7664" y="43268"/>
                </a:cubicBezTo>
                <a:cubicBezTo>
                  <a:pt x="7785" y="43795"/>
                  <a:pt x="7959" y="44294"/>
                  <a:pt x="8177" y="44769"/>
                </a:cubicBezTo>
                <a:lnTo>
                  <a:pt x="8177" y="44769"/>
                </a:lnTo>
                <a:cubicBezTo>
                  <a:pt x="5545" y="45215"/>
                  <a:pt x="3278" y="46492"/>
                  <a:pt x="2097" y="49444"/>
                </a:cubicBezTo>
                <a:cubicBezTo>
                  <a:pt x="0" y="54687"/>
                  <a:pt x="3190" y="57917"/>
                  <a:pt x="7346" y="59877"/>
                </a:cubicBezTo>
                <a:lnTo>
                  <a:pt x="7346" y="59877"/>
                </a:lnTo>
                <a:cubicBezTo>
                  <a:pt x="5108" y="62532"/>
                  <a:pt x="4687" y="66427"/>
                  <a:pt x="6620" y="69582"/>
                </a:cubicBezTo>
                <a:cubicBezTo>
                  <a:pt x="6854" y="69962"/>
                  <a:pt x="7117" y="70326"/>
                  <a:pt x="7402" y="70675"/>
                </a:cubicBezTo>
                <a:lnTo>
                  <a:pt x="7402" y="70675"/>
                </a:lnTo>
                <a:cubicBezTo>
                  <a:pt x="2776" y="74478"/>
                  <a:pt x="4319" y="81423"/>
                  <a:pt x="8076" y="85846"/>
                </a:cubicBezTo>
                <a:lnTo>
                  <a:pt x="8076" y="85846"/>
                </a:lnTo>
                <a:cubicBezTo>
                  <a:pt x="5877" y="87417"/>
                  <a:pt x="4258" y="89718"/>
                  <a:pt x="3706" y="92589"/>
                </a:cubicBezTo>
                <a:cubicBezTo>
                  <a:pt x="2663" y="97896"/>
                  <a:pt x="5577" y="103115"/>
                  <a:pt x="10013" y="105898"/>
                </a:cubicBezTo>
                <a:cubicBezTo>
                  <a:pt x="14319" y="108551"/>
                  <a:pt x="19668" y="108682"/>
                  <a:pt x="24583" y="109204"/>
                </a:cubicBezTo>
                <a:cubicBezTo>
                  <a:pt x="29933" y="109813"/>
                  <a:pt x="35282" y="110552"/>
                  <a:pt x="40632" y="111378"/>
                </a:cubicBezTo>
                <a:cubicBezTo>
                  <a:pt x="46547" y="112292"/>
                  <a:pt x="52593" y="112901"/>
                  <a:pt x="58464" y="114075"/>
                </a:cubicBezTo>
                <a:cubicBezTo>
                  <a:pt x="58945" y="114172"/>
                  <a:pt x="59428" y="114220"/>
                  <a:pt x="59905" y="114220"/>
                </a:cubicBezTo>
                <a:cubicBezTo>
                  <a:pt x="62628" y="114220"/>
                  <a:pt x="65168" y="112662"/>
                  <a:pt x="65945" y="109813"/>
                </a:cubicBezTo>
                <a:cubicBezTo>
                  <a:pt x="65970" y="109720"/>
                  <a:pt x="65992" y="109626"/>
                  <a:pt x="66011" y="109532"/>
                </a:cubicBezTo>
                <a:lnTo>
                  <a:pt x="66011" y="109532"/>
                </a:lnTo>
                <a:cubicBezTo>
                  <a:pt x="72167" y="110381"/>
                  <a:pt x="78338" y="111095"/>
                  <a:pt x="84473" y="111813"/>
                </a:cubicBezTo>
                <a:cubicBezTo>
                  <a:pt x="84627" y="111830"/>
                  <a:pt x="84781" y="111838"/>
                  <a:pt x="84935" y="111838"/>
                </a:cubicBezTo>
                <a:cubicBezTo>
                  <a:pt x="87083" y="111838"/>
                  <a:pt x="89141" y="110260"/>
                  <a:pt x="90202" y="108398"/>
                </a:cubicBezTo>
                <a:lnTo>
                  <a:pt x="90202" y="108398"/>
                </a:lnTo>
                <a:cubicBezTo>
                  <a:pt x="92023" y="109013"/>
                  <a:pt x="93944" y="109410"/>
                  <a:pt x="96042" y="109465"/>
                </a:cubicBezTo>
                <a:cubicBezTo>
                  <a:pt x="96112" y="109467"/>
                  <a:pt x="96181" y="109468"/>
                  <a:pt x="96250" y="109468"/>
                </a:cubicBezTo>
                <a:cubicBezTo>
                  <a:pt x="101969" y="109468"/>
                  <a:pt x="104220" y="102371"/>
                  <a:pt x="100652" y="98418"/>
                </a:cubicBezTo>
                <a:cubicBezTo>
                  <a:pt x="99018" y="96624"/>
                  <a:pt x="97272" y="94981"/>
                  <a:pt x="95431" y="93470"/>
                </a:cubicBezTo>
                <a:lnTo>
                  <a:pt x="95431" y="93470"/>
                </a:lnTo>
                <a:cubicBezTo>
                  <a:pt x="96284" y="93316"/>
                  <a:pt x="97140" y="93098"/>
                  <a:pt x="97999" y="92807"/>
                </a:cubicBezTo>
                <a:cubicBezTo>
                  <a:pt x="101435" y="91676"/>
                  <a:pt x="104132" y="87196"/>
                  <a:pt x="101696" y="83760"/>
                </a:cubicBezTo>
                <a:cubicBezTo>
                  <a:pt x="99804" y="81132"/>
                  <a:pt x="97701" y="78688"/>
                  <a:pt x="95382" y="76490"/>
                </a:cubicBezTo>
                <a:lnTo>
                  <a:pt x="95382" y="76490"/>
                </a:lnTo>
                <a:cubicBezTo>
                  <a:pt x="95997" y="75940"/>
                  <a:pt x="96543" y="75291"/>
                  <a:pt x="96999" y="74540"/>
                </a:cubicBezTo>
                <a:cubicBezTo>
                  <a:pt x="98880" y="71517"/>
                  <a:pt x="98582" y="68380"/>
                  <a:pt x="97228" y="65560"/>
                </a:cubicBezTo>
                <a:lnTo>
                  <a:pt x="97228" y="65560"/>
                </a:lnTo>
                <a:cubicBezTo>
                  <a:pt x="98912" y="64534"/>
                  <a:pt x="100009" y="62687"/>
                  <a:pt x="100044" y="60622"/>
                </a:cubicBezTo>
                <a:cubicBezTo>
                  <a:pt x="100079" y="52128"/>
                  <a:pt x="92303" y="46668"/>
                  <a:pt x="84847" y="43271"/>
                </a:cubicBezTo>
                <a:lnTo>
                  <a:pt x="84847" y="43271"/>
                </a:lnTo>
                <a:cubicBezTo>
                  <a:pt x="85997" y="41080"/>
                  <a:pt x="86336" y="38486"/>
                  <a:pt x="85473" y="35918"/>
                </a:cubicBezTo>
                <a:cubicBezTo>
                  <a:pt x="83864" y="31177"/>
                  <a:pt x="78341" y="27611"/>
                  <a:pt x="74078" y="25393"/>
                </a:cubicBezTo>
                <a:cubicBezTo>
                  <a:pt x="72763" y="24714"/>
                  <a:pt x="71431" y="24113"/>
                  <a:pt x="70085" y="23576"/>
                </a:cubicBezTo>
                <a:lnTo>
                  <a:pt x="70085" y="23576"/>
                </a:lnTo>
                <a:cubicBezTo>
                  <a:pt x="70400" y="23058"/>
                  <a:pt x="70661" y="22501"/>
                  <a:pt x="70860" y="21913"/>
                </a:cubicBezTo>
                <a:cubicBezTo>
                  <a:pt x="72599" y="16041"/>
                  <a:pt x="66597" y="11518"/>
                  <a:pt x="61596" y="10039"/>
                </a:cubicBezTo>
                <a:cubicBezTo>
                  <a:pt x="59291" y="9344"/>
                  <a:pt x="56811" y="9126"/>
                  <a:pt x="54463" y="8648"/>
                </a:cubicBezTo>
                <a:cubicBezTo>
                  <a:pt x="54138" y="8583"/>
                  <a:pt x="53794" y="8487"/>
                  <a:pt x="53441" y="8382"/>
                </a:cubicBezTo>
                <a:lnTo>
                  <a:pt x="53441" y="8382"/>
                </a:lnTo>
                <a:cubicBezTo>
                  <a:pt x="57456" y="7917"/>
                  <a:pt x="61779" y="7911"/>
                  <a:pt x="63814" y="3646"/>
                </a:cubicBezTo>
                <a:cubicBezTo>
                  <a:pt x="64712" y="1730"/>
                  <a:pt x="63138" y="0"/>
                  <a:pt x="61545" y="0"/>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52" name="Google Shape;152;p16"/>
          <p:cNvSpPr/>
          <p:nvPr/>
        </p:nvSpPr>
        <p:spPr>
          <a:xfrm rot="2110842">
            <a:off x="10635515"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53" name="Google Shape;153;p16"/>
          <p:cNvSpPr/>
          <p:nvPr/>
        </p:nvSpPr>
        <p:spPr>
          <a:xfrm rot="2178021">
            <a:off x="1001092" y="542011"/>
            <a:ext cx="39165" cy="27565"/>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54" name="Google Shape;154;p16"/>
          <p:cNvSpPr/>
          <p:nvPr/>
        </p:nvSpPr>
        <p:spPr>
          <a:xfrm rot="-2902359">
            <a:off x="10873920" y="1732394"/>
            <a:ext cx="102969" cy="79769"/>
          </a:xfrm>
          <a:custGeom>
            <a:avLst/>
            <a:gdLst/>
            <a:ahLst/>
            <a:cxnLst/>
            <a:rect l="l" t="t" r="r" b="b"/>
            <a:pathLst>
              <a:path w="3089" h="2393" extrusionOk="0">
                <a:moveTo>
                  <a:pt x="1566" y="0"/>
                </a:moveTo>
                <a:cubicBezTo>
                  <a:pt x="1" y="0"/>
                  <a:pt x="1" y="2392"/>
                  <a:pt x="1566" y="2392"/>
                </a:cubicBezTo>
                <a:cubicBezTo>
                  <a:pt x="3089" y="2392"/>
                  <a:pt x="3089" y="0"/>
                  <a:pt x="1566" y="0"/>
                </a:cubicBezTo>
                <a:close/>
              </a:path>
            </a:pathLst>
          </a:custGeom>
          <a:solidFill>
            <a:srgbClr val="FFFFFF"/>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55" name="Google Shape;155;p16"/>
          <p:cNvSpPr/>
          <p:nvPr/>
        </p:nvSpPr>
        <p:spPr>
          <a:xfrm rot="-2902359">
            <a:off x="12203518" y="1040399"/>
            <a:ext cx="165337" cy="165671"/>
          </a:xfrm>
          <a:custGeom>
            <a:avLst/>
            <a:gdLst/>
            <a:ahLst/>
            <a:cxnLst/>
            <a:rect l="l" t="t" r="r" b="b"/>
            <a:pathLst>
              <a:path w="4960" h="4970" extrusionOk="0">
                <a:moveTo>
                  <a:pt x="2480" y="1"/>
                </a:moveTo>
                <a:cubicBezTo>
                  <a:pt x="1828" y="44"/>
                  <a:pt x="1219" y="305"/>
                  <a:pt x="697" y="740"/>
                </a:cubicBezTo>
                <a:cubicBezTo>
                  <a:pt x="262" y="1218"/>
                  <a:pt x="1" y="1827"/>
                  <a:pt x="1" y="2480"/>
                </a:cubicBezTo>
                <a:lnTo>
                  <a:pt x="88" y="3132"/>
                </a:lnTo>
                <a:cubicBezTo>
                  <a:pt x="218" y="3567"/>
                  <a:pt x="436" y="3915"/>
                  <a:pt x="697" y="4219"/>
                </a:cubicBezTo>
                <a:lnTo>
                  <a:pt x="1219" y="4611"/>
                </a:lnTo>
                <a:cubicBezTo>
                  <a:pt x="1610" y="4828"/>
                  <a:pt x="2045" y="4959"/>
                  <a:pt x="2480" y="4959"/>
                </a:cubicBezTo>
                <a:cubicBezTo>
                  <a:pt x="2540" y="4966"/>
                  <a:pt x="2598" y="4970"/>
                  <a:pt x="2655" y="4970"/>
                </a:cubicBezTo>
                <a:cubicBezTo>
                  <a:pt x="2932" y="4970"/>
                  <a:pt x="3185" y="4885"/>
                  <a:pt x="3437" y="4741"/>
                </a:cubicBezTo>
                <a:cubicBezTo>
                  <a:pt x="3741" y="4654"/>
                  <a:pt x="4002" y="4480"/>
                  <a:pt x="4220" y="4263"/>
                </a:cubicBezTo>
                <a:cubicBezTo>
                  <a:pt x="4481" y="4045"/>
                  <a:pt x="4655" y="3741"/>
                  <a:pt x="4742" y="3437"/>
                </a:cubicBezTo>
                <a:cubicBezTo>
                  <a:pt x="4916" y="3176"/>
                  <a:pt x="4959" y="2828"/>
                  <a:pt x="4959" y="2480"/>
                </a:cubicBezTo>
                <a:lnTo>
                  <a:pt x="4872" y="1827"/>
                </a:lnTo>
                <a:cubicBezTo>
                  <a:pt x="4742" y="1436"/>
                  <a:pt x="4524" y="1044"/>
                  <a:pt x="4220" y="740"/>
                </a:cubicBezTo>
                <a:lnTo>
                  <a:pt x="3741" y="349"/>
                </a:lnTo>
                <a:cubicBezTo>
                  <a:pt x="3350" y="131"/>
                  <a:pt x="2915" y="1"/>
                  <a:pt x="2480" y="1"/>
                </a:cubicBezTo>
                <a:close/>
              </a:path>
            </a:pathLst>
          </a:custGeom>
          <a:solidFill>
            <a:srgbClr val="FFFFFF"/>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56" name="Google Shape;156;p16"/>
          <p:cNvSpPr/>
          <p:nvPr/>
        </p:nvSpPr>
        <p:spPr>
          <a:xfrm rot="-2902359">
            <a:off x="10834993" y="1351241"/>
            <a:ext cx="102969" cy="79769"/>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57" name="Google Shape;157;p16"/>
          <p:cNvSpPr/>
          <p:nvPr/>
        </p:nvSpPr>
        <p:spPr>
          <a:xfrm rot="-2902359">
            <a:off x="10379112" y="1028548"/>
            <a:ext cx="39168" cy="27568"/>
          </a:xfrm>
          <a:custGeom>
            <a:avLst/>
            <a:gdLst/>
            <a:ahLst/>
            <a:cxnLst/>
            <a:rect l="l" t="t" r="r" b="b"/>
            <a:pathLst>
              <a:path w="1175" h="827" extrusionOk="0">
                <a:moveTo>
                  <a:pt x="566" y="0"/>
                </a:moveTo>
                <a:cubicBezTo>
                  <a:pt x="0" y="0"/>
                  <a:pt x="0" y="826"/>
                  <a:pt x="566" y="826"/>
                </a:cubicBezTo>
                <a:cubicBezTo>
                  <a:pt x="1174" y="826"/>
                  <a:pt x="1174" y="0"/>
                  <a:pt x="566" y="0"/>
                </a:cubicBezTo>
                <a:close/>
              </a:path>
            </a:pathLst>
          </a:custGeom>
          <a:solidFill>
            <a:srgbClr val="FFFFFF"/>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58" name="Google Shape;158;p16"/>
          <p:cNvSpPr/>
          <p:nvPr/>
        </p:nvSpPr>
        <p:spPr>
          <a:xfrm>
            <a:off x="717601" y="5906800"/>
            <a:ext cx="81267" cy="62533"/>
          </a:xfrm>
          <a:custGeom>
            <a:avLst/>
            <a:gdLst/>
            <a:ahLst/>
            <a:cxnLst/>
            <a:rect l="l" t="t" r="r" b="b"/>
            <a:pathLst>
              <a:path w="2438" h="1876" extrusionOk="0">
                <a:moveTo>
                  <a:pt x="1250" y="1"/>
                </a:moveTo>
                <a:cubicBezTo>
                  <a:pt x="0" y="1"/>
                  <a:pt x="0" y="1876"/>
                  <a:pt x="1250" y="1876"/>
                </a:cubicBezTo>
                <a:cubicBezTo>
                  <a:pt x="2438" y="1813"/>
                  <a:pt x="2438" y="1"/>
                  <a:pt x="1250" y="1"/>
                </a:cubicBezTo>
                <a:close/>
              </a:path>
            </a:pathLst>
          </a:custGeom>
          <a:solidFill>
            <a:schemeClr val="l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59" name="Google Shape;159;p16"/>
          <p:cNvSpPr txBox="1">
            <a:spLocks noGrp="1"/>
          </p:cNvSpPr>
          <p:nvPr>
            <p:ph type="title" idx="2"/>
          </p:nvPr>
        </p:nvSpPr>
        <p:spPr>
          <a:xfrm>
            <a:off x="3256600" y="2296837"/>
            <a:ext cx="2854400" cy="750000"/>
          </a:xfrm>
          <a:prstGeom prst="rect">
            <a:avLst/>
          </a:prstGeom>
        </p:spPr>
        <p:txBody>
          <a:bodyPr spcFirstLastPara="1" wrap="square" lIns="91418" tIns="91418" rIns="91418" bIns="91418"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Open Sans"/>
                <a:ea typeface="Open Sans"/>
                <a:cs typeface="Open Sans"/>
                <a:sym typeface="Open Sans"/>
              </a:defRPr>
            </a:lvl2pPr>
            <a:lvl3pPr lvl="2">
              <a:spcBef>
                <a:spcPts val="0"/>
              </a:spcBef>
              <a:spcAft>
                <a:spcPts val="0"/>
              </a:spcAft>
              <a:buSzPts val="2800"/>
              <a:buNone/>
              <a:defRPr>
                <a:latin typeface="Open Sans"/>
                <a:ea typeface="Open Sans"/>
                <a:cs typeface="Open Sans"/>
                <a:sym typeface="Open Sans"/>
              </a:defRPr>
            </a:lvl3pPr>
            <a:lvl4pPr lvl="3">
              <a:spcBef>
                <a:spcPts val="0"/>
              </a:spcBef>
              <a:spcAft>
                <a:spcPts val="0"/>
              </a:spcAft>
              <a:buSzPts val="2800"/>
              <a:buNone/>
              <a:defRPr>
                <a:latin typeface="Open Sans"/>
                <a:ea typeface="Open Sans"/>
                <a:cs typeface="Open Sans"/>
                <a:sym typeface="Open Sans"/>
              </a:defRPr>
            </a:lvl4pPr>
            <a:lvl5pPr lvl="4">
              <a:spcBef>
                <a:spcPts val="0"/>
              </a:spcBef>
              <a:spcAft>
                <a:spcPts val="0"/>
              </a:spcAft>
              <a:buSzPts val="2800"/>
              <a:buNone/>
              <a:defRPr>
                <a:latin typeface="Open Sans"/>
                <a:ea typeface="Open Sans"/>
                <a:cs typeface="Open Sans"/>
                <a:sym typeface="Open Sans"/>
              </a:defRPr>
            </a:lvl5pPr>
            <a:lvl6pPr lvl="5">
              <a:spcBef>
                <a:spcPts val="0"/>
              </a:spcBef>
              <a:spcAft>
                <a:spcPts val="0"/>
              </a:spcAft>
              <a:buSzPts val="2800"/>
              <a:buNone/>
              <a:defRPr>
                <a:latin typeface="Open Sans"/>
                <a:ea typeface="Open Sans"/>
                <a:cs typeface="Open Sans"/>
                <a:sym typeface="Open Sans"/>
              </a:defRPr>
            </a:lvl6pPr>
            <a:lvl7pPr lvl="6">
              <a:spcBef>
                <a:spcPts val="0"/>
              </a:spcBef>
              <a:spcAft>
                <a:spcPts val="0"/>
              </a:spcAft>
              <a:buSzPts val="2800"/>
              <a:buNone/>
              <a:defRPr>
                <a:latin typeface="Open Sans"/>
                <a:ea typeface="Open Sans"/>
                <a:cs typeface="Open Sans"/>
                <a:sym typeface="Open Sans"/>
              </a:defRPr>
            </a:lvl7pPr>
            <a:lvl8pPr lvl="7">
              <a:spcBef>
                <a:spcPts val="0"/>
              </a:spcBef>
              <a:spcAft>
                <a:spcPts val="0"/>
              </a:spcAft>
              <a:buSzPts val="2800"/>
              <a:buNone/>
              <a:defRPr>
                <a:latin typeface="Open Sans"/>
                <a:ea typeface="Open Sans"/>
                <a:cs typeface="Open Sans"/>
                <a:sym typeface="Open Sans"/>
              </a:defRPr>
            </a:lvl8pPr>
            <a:lvl9pPr lvl="8">
              <a:spcBef>
                <a:spcPts val="0"/>
              </a:spcBef>
              <a:spcAft>
                <a:spcPts val="0"/>
              </a:spcAft>
              <a:buSzPts val="2800"/>
              <a:buNone/>
              <a:defRPr>
                <a:latin typeface="Open Sans"/>
                <a:ea typeface="Open Sans"/>
                <a:cs typeface="Open Sans"/>
                <a:sym typeface="Open Sans"/>
              </a:defRPr>
            </a:lvl9pPr>
          </a:lstStyle>
          <a:p>
            <a:endParaRPr/>
          </a:p>
        </p:txBody>
      </p:sp>
      <p:sp>
        <p:nvSpPr>
          <p:cNvPr id="160" name="Google Shape;160;p16"/>
          <p:cNvSpPr txBox="1">
            <a:spLocks noGrp="1"/>
          </p:cNvSpPr>
          <p:nvPr>
            <p:ph type="title" idx="3" hasCustomPrompt="1"/>
          </p:nvPr>
        </p:nvSpPr>
        <p:spPr>
          <a:xfrm>
            <a:off x="1805933" y="2296841"/>
            <a:ext cx="1803200" cy="981200"/>
          </a:xfrm>
          <a:prstGeom prst="rect">
            <a:avLst/>
          </a:prstGeom>
        </p:spPr>
        <p:txBody>
          <a:bodyPr spcFirstLastPara="1" wrap="square" lIns="91418" tIns="91418" rIns="91418" bIns="91418" anchor="b" anchorCtr="0">
            <a:noAutofit/>
          </a:bodyPr>
          <a:lstStyle>
            <a:lvl1pPr lvl="0" algn="ctr" rtl="0">
              <a:spcBef>
                <a:spcPts val="0"/>
              </a:spcBef>
              <a:spcAft>
                <a:spcPts val="0"/>
              </a:spcAft>
              <a:buSzPts val="4000"/>
              <a:buNone/>
              <a:defRPr sz="5300">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1" name="Google Shape;161;p16"/>
          <p:cNvSpPr txBox="1">
            <a:spLocks noGrp="1"/>
          </p:cNvSpPr>
          <p:nvPr>
            <p:ph type="title" idx="4" hasCustomPrompt="1"/>
          </p:nvPr>
        </p:nvSpPr>
        <p:spPr>
          <a:xfrm>
            <a:off x="6111000" y="2296841"/>
            <a:ext cx="1803200" cy="981200"/>
          </a:xfrm>
          <a:prstGeom prst="rect">
            <a:avLst/>
          </a:prstGeom>
        </p:spPr>
        <p:txBody>
          <a:bodyPr spcFirstLastPara="1" wrap="square" lIns="91418" tIns="91418" rIns="91418" bIns="91418" anchor="b" anchorCtr="0">
            <a:noAutofit/>
          </a:bodyPr>
          <a:lstStyle>
            <a:lvl1pPr lvl="0" algn="ctr" rtl="0">
              <a:spcBef>
                <a:spcPts val="0"/>
              </a:spcBef>
              <a:spcAft>
                <a:spcPts val="0"/>
              </a:spcAft>
              <a:buSzPts val="4000"/>
              <a:buNone/>
              <a:defRPr sz="5300">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2" name="Google Shape;162;p16"/>
          <p:cNvSpPr txBox="1">
            <a:spLocks noGrp="1"/>
          </p:cNvSpPr>
          <p:nvPr>
            <p:ph type="title" idx="5"/>
          </p:nvPr>
        </p:nvSpPr>
        <p:spPr>
          <a:xfrm>
            <a:off x="3256600" y="4304100"/>
            <a:ext cx="2854400" cy="750000"/>
          </a:xfrm>
          <a:prstGeom prst="rect">
            <a:avLst/>
          </a:prstGeom>
        </p:spPr>
        <p:txBody>
          <a:bodyPr spcFirstLastPara="1" wrap="square" lIns="91418" tIns="91418" rIns="91418" bIns="91418"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3" name="Google Shape;163;p16"/>
          <p:cNvSpPr txBox="1">
            <a:spLocks noGrp="1"/>
          </p:cNvSpPr>
          <p:nvPr>
            <p:ph type="title" idx="6" hasCustomPrompt="1"/>
          </p:nvPr>
        </p:nvSpPr>
        <p:spPr>
          <a:xfrm>
            <a:off x="1805933" y="4304100"/>
            <a:ext cx="1803200" cy="981200"/>
          </a:xfrm>
          <a:prstGeom prst="rect">
            <a:avLst/>
          </a:prstGeom>
        </p:spPr>
        <p:txBody>
          <a:bodyPr spcFirstLastPara="1" wrap="square" lIns="91418" tIns="91418" rIns="91418" bIns="91418" anchor="b" anchorCtr="0">
            <a:noAutofit/>
          </a:bodyPr>
          <a:lstStyle>
            <a:lvl1pPr lvl="0" algn="ctr" rtl="0">
              <a:spcBef>
                <a:spcPts val="0"/>
              </a:spcBef>
              <a:spcAft>
                <a:spcPts val="0"/>
              </a:spcAft>
              <a:buSzPts val="4000"/>
              <a:buNone/>
              <a:defRPr sz="5300">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4" name="Google Shape;164;p16"/>
          <p:cNvSpPr txBox="1">
            <a:spLocks noGrp="1"/>
          </p:cNvSpPr>
          <p:nvPr>
            <p:ph type="title" idx="7"/>
          </p:nvPr>
        </p:nvSpPr>
        <p:spPr>
          <a:xfrm>
            <a:off x="7561667" y="4304100"/>
            <a:ext cx="2854400" cy="750000"/>
          </a:xfrm>
          <a:prstGeom prst="rect">
            <a:avLst/>
          </a:prstGeom>
        </p:spPr>
        <p:txBody>
          <a:bodyPr spcFirstLastPara="1" wrap="square" lIns="91418" tIns="91418" rIns="91418" bIns="91418"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165" name="Google Shape;165;p16"/>
          <p:cNvSpPr txBox="1">
            <a:spLocks noGrp="1"/>
          </p:cNvSpPr>
          <p:nvPr>
            <p:ph type="title" idx="8" hasCustomPrompt="1"/>
          </p:nvPr>
        </p:nvSpPr>
        <p:spPr>
          <a:xfrm>
            <a:off x="6111000" y="4304100"/>
            <a:ext cx="1803200" cy="981200"/>
          </a:xfrm>
          <a:prstGeom prst="rect">
            <a:avLst/>
          </a:prstGeom>
        </p:spPr>
        <p:txBody>
          <a:bodyPr spcFirstLastPara="1" wrap="square" lIns="91418" tIns="91418" rIns="91418" bIns="91418" anchor="b" anchorCtr="0">
            <a:noAutofit/>
          </a:bodyPr>
          <a:lstStyle>
            <a:lvl1pPr lvl="0" algn="ctr" rtl="0">
              <a:spcBef>
                <a:spcPts val="0"/>
              </a:spcBef>
              <a:spcAft>
                <a:spcPts val="0"/>
              </a:spcAft>
              <a:buSzPts val="4000"/>
              <a:buNone/>
              <a:defRPr sz="5300">
                <a:solidFill>
                  <a:schemeClr val="l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6" name="Google Shape;166;p16"/>
          <p:cNvSpPr txBox="1">
            <a:spLocks noGrp="1"/>
          </p:cNvSpPr>
          <p:nvPr>
            <p:ph type="subTitle" idx="9"/>
          </p:nvPr>
        </p:nvSpPr>
        <p:spPr>
          <a:xfrm>
            <a:off x="3256600" y="3095555"/>
            <a:ext cx="2121600" cy="750000"/>
          </a:xfrm>
          <a:prstGeom prst="rect">
            <a:avLst/>
          </a:prstGeom>
        </p:spPr>
        <p:txBody>
          <a:bodyPr spcFirstLastPara="1" wrap="square" lIns="91418" tIns="91418" rIns="91418" bIns="91418" anchor="t" anchorCtr="0">
            <a:noAutofit/>
          </a:bodyPr>
          <a:lstStyle>
            <a:lvl1pPr lvl="0">
              <a:lnSpc>
                <a:spcPct val="100000"/>
              </a:lnSpc>
              <a:spcBef>
                <a:spcPts val="0"/>
              </a:spcBef>
              <a:spcAft>
                <a:spcPts val="0"/>
              </a:spcAft>
              <a:buSzPts val="1400"/>
              <a:buNone/>
              <a:defRPr sz="1900"/>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167" name="Google Shape;167;p16"/>
          <p:cNvSpPr txBox="1">
            <a:spLocks noGrp="1"/>
          </p:cNvSpPr>
          <p:nvPr>
            <p:ph type="subTitle" idx="13"/>
          </p:nvPr>
        </p:nvSpPr>
        <p:spPr>
          <a:xfrm>
            <a:off x="3256600" y="5102225"/>
            <a:ext cx="2121600" cy="750000"/>
          </a:xfrm>
          <a:prstGeom prst="rect">
            <a:avLst/>
          </a:prstGeom>
        </p:spPr>
        <p:txBody>
          <a:bodyPr spcFirstLastPara="1" wrap="square" lIns="91418" tIns="91418" rIns="91418" bIns="91418" anchor="t" anchorCtr="0">
            <a:noAutofit/>
          </a:bodyPr>
          <a:lstStyle>
            <a:lvl1pPr lvl="0" rtl="0">
              <a:lnSpc>
                <a:spcPct val="100000"/>
              </a:lnSpc>
              <a:spcBef>
                <a:spcPts val="0"/>
              </a:spcBef>
              <a:spcAft>
                <a:spcPts val="0"/>
              </a:spcAft>
              <a:buSzPts val="14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68" name="Google Shape;168;p16"/>
          <p:cNvSpPr txBox="1">
            <a:spLocks noGrp="1"/>
          </p:cNvSpPr>
          <p:nvPr>
            <p:ph type="subTitle" idx="14"/>
          </p:nvPr>
        </p:nvSpPr>
        <p:spPr>
          <a:xfrm>
            <a:off x="7561667" y="5102225"/>
            <a:ext cx="2121600" cy="750000"/>
          </a:xfrm>
          <a:prstGeom prst="rect">
            <a:avLst/>
          </a:prstGeom>
        </p:spPr>
        <p:txBody>
          <a:bodyPr spcFirstLastPara="1" wrap="square" lIns="91418" tIns="91418" rIns="91418" bIns="91418" anchor="t" anchorCtr="0">
            <a:noAutofit/>
          </a:bodyPr>
          <a:lstStyle>
            <a:lvl1pPr lvl="0" rtl="0">
              <a:lnSpc>
                <a:spcPct val="100000"/>
              </a:lnSpc>
              <a:spcBef>
                <a:spcPts val="0"/>
              </a:spcBef>
              <a:spcAft>
                <a:spcPts val="0"/>
              </a:spcAft>
              <a:buSzPts val="14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69" name="Google Shape;169;p16"/>
          <p:cNvSpPr/>
          <p:nvPr/>
        </p:nvSpPr>
        <p:spPr>
          <a:xfrm rot="2015395">
            <a:off x="6167732" y="1514811"/>
            <a:ext cx="4944" cy="4424"/>
          </a:xfrm>
          <a:custGeom>
            <a:avLst/>
            <a:gdLst/>
            <a:ahLst/>
            <a:cxnLst/>
            <a:rect l="l" t="t" r="r" b="b"/>
            <a:pathLst>
              <a:path w="38" h="34" extrusionOk="0">
                <a:moveTo>
                  <a:pt x="31" y="0"/>
                </a:moveTo>
                <a:cubicBezTo>
                  <a:pt x="27" y="0"/>
                  <a:pt x="19" y="9"/>
                  <a:pt x="0" y="34"/>
                </a:cubicBezTo>
                <a:lnTo>
                  <a:pt x="38" y="34"/>
                </a:lnTo>
                <a:cubicBezTo>
                  <a:pt x="25" y="34"/>
                  <a:pt x="38" y="0"/>
                  <a:pt x="31" y="0"/>
                </a:cubicBezTo>
                <a:close/>
              </a:path>
            </a:pathLst>
          </a:custGeom>
          <a:solidFill>
            <a:srgbClr val="37806A"/>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70" name="Google Shape;170;p16"/>
          <p:cNvSpPr/>
          <p:nvPr/>
        </p:nvSpPr>
        <p:spPr>
          <a:xfrm rot="2015395">
            <a:off x="7563126" y="-586008"/>
            <a:ext cx="12361" cy="14703"/>
          </a:xfrm>
          <a:custGeom>
            <a:avLst/>
            <a:gdLst/>
            <a:ahLst/>
            <a:cxnLst/>
            <a:rect l="l" t="t" r="r" b="b"/>
            <a:pathLst>
              <a:path w="95" h="113" extrusionOk="0">
                <a:moveTo>
                  <a:pt x="20" y="1"/>
                </a:moveTo>
                <a:lnTo>
                  <a:pt x="20" y="1"/>
                </a:lnTo>
                <a:cubicBezTo>
                  <a:pt x="1" y="94"/>
                  <a:pt x="38" y="113"/>
                  <a:pt x="94" y="113"/>
                </a:cubicBezTo>
                <a:lnTo>
                  <a:pt x="94" y="57"/>
                </a:lnTo>
                <a:lnTo>
                  <a:pt x="20" y="1"/>
                </a:ln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71" name="Google Shape;171;p16"/>
          <p:cNvSpPr txBox="1">
            <a:spLocks noGrp="1"/>
          </p:cNvSpPr>
          <p:nvPr>
            <p:ph type="title" idx="15"/>
          </p:nvPr>
        </p:nvSpPr>
        <p:spPr>
          <a:xfrm>
            <a:off x="980633" y="719328"/>
            <a:ext cx="5115200" cy="981200"/>
          </a:xfrm>
          <a:prstGeom prst="rect">
            <a:avLst/>
          </a:prstGeom>
        </p:spPr>
        <p:txBody>
          <a:bodyPr spcFirstLastPara="1" wrap="square" lIns="91418" tIns="91418" rIns="91418" bIns="91418" anchor="t"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8571926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ome big numbers">
  <p:cSld name="Some big numbers">
    <p:bg>
      <p:bgPr>
        <a:solidFill>
          <a:schemeClr val="accent1"/>
        </a:solidFill>
        <a:effectLst/>
      </p:bgPr>
    </p:bg>
    <p:spTree>
      <p:nvGrpSpPr>
        <p:cNvPr id="1" name="Shape 193"/>
        <p:cNvGrpSpPr/>
        <p:nvPr/>
      </p:nvGrpSpPr>
      <p:grpSpPr>
        <a:xfrm>
          <a:off x="0" y="0"/>
          <a:ext cx="0" cy="0"/>
          <a:chOff x="0" y="0"/>
          <a:chExt cx="0" cy="0"/>
        </a:xfrm>
      </p:grpSpPr>
      <p:sp>
        <p:nvSpPr>
          <p:cNvPr id="194" name="Google Shape;194;p19"/>
          <p:cNvSpPr/>
          <p:nvPr/>
        </p:nvSpPr>
        <p:spPr>
          <a:xfrm rot="-5400000">
            <a:off x="-50306" y="-376418"/>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95" name="Google Shape;195;p19"/>
          <p:cNvSpPr txBox="1">
            <a:spLocks noGrp="1"/>
          </p:cNvSpPr>
          <p:nvPr>
            <p:ph type="title" hasCustomPrompt="1"/>
          </p:nvPr>
        </p:nvSpPr>
        <p:spPr>
          <a:xfrm>
            <a:off x="1873533" y="624967"/>
            <a:ext cx="5119600" cy="871200"/>
          </a:xfrm>
          <a:prstGeom prst="rect">
            <a:avLst/>
          </a:prstGeom>
        </p:spPr>
        <p:txBody>
          <a:bodyPr spcFirstLastPara="1" wrap="square" lIns="91418" tIns="91418" rIns="91418" bIns="91418"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6" name="Google Shape;196;p19"/>
          <p:cNvSpPr txBox="1">
            <a:spLocks noGrp="1"/>
          </p:cNvSpPr>
          <p:nvPr>
            <p:ph type="subTitle" idx="1"/>
          </p:nvPr>
        </p:nvSpPr>
        <p:spPr>
          <a:xfrm>
            <a:off x="1873344" y="1660500"/>
            <a:ext cx="5119600" cy="782400"/>
          </a:xfrm>
          <a:prstGeom prst="rect">
            <a:avLst/>
          </a:prstGeom>
        </p:spPr>
        <p:txBody>
          <a:bodyPr spcFirstLastPara="1" wrap="square" lIns="91418" tIns="91418" rIns="91418" bIns="91418" anchor="ctr" anchorCtr="0">
            <a:noAutofit/>
          </a:bodyPr>
          <a:lstStyle>
            <a:lvl1pPr lvl="0">
              <a:lnSpc>
                <a:spcPct val="100000"/>
              </a:lnSpc>
              <a:spcBef>
                <a:spcPts val="0"/>
              </a:spcBef>
              <a:spcAft>
                <a:spcPts val="0"/>
              </a:spcAft>
              <a:buSzPts val="1400"/>
              <a:buNone/>
              <a:defRPr sz="1900"/>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197" name="Google Shape;197;p19"/>
          <p:cNvSpPr txBox="1">
            <a:spLocks noGrp="1"/>
          </p:cNvSpPr>
          <p:nvPr>
            <p:ph type="title" idx="2" hasCustomPrompt="1"/>
          </p:nvPr>
        </p:nvSpPr>
        <p:spPr>
          <a:xfrm>
            <a:off x="1873533" y="2481767"/>
            <a:ext cx="5119600" cy="871200"/>
          </a:xfrm>
          <a:prstGeom prst="rect">
            <a:avLst/>
          </a:prstGeom>
        </p:spPr>
        <p:txBody>
          <a:bodyPr spcFirstLastPara="1" wrap="square" lIns="91418" tIns="91418" rIns="91418" bIns="91418"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198" name="Google Shape;198;p19"/>
          <p:cNvSpPr txBox="1">
            <a:spLocks noGrp="1"/>
          </p:cNvSpPr>
          <p:nvPr>
            <p:ph type="subTitle" idx="3"/>
          </p:nvPr>
        </p:nvSpPr>
        <p:spPr>
          <a:xfrm>
            <a:off x="1873344" y="3517305"/>
            <a:ext cx="5119600" cy="782400"/>
          </a:xfrm>
          <a:prstGeom prst="rect">
            <a:avLst/>
          </a:prstGeom>
        </p:spPr>
        <p:txBody>
          <a:bodyPr spcFirstLastPara="1" wrap="square" lIns="91418" tIns="91418" rIns="91418" bIns="91418" anchor="ctr" anchorCtr="0">
            <a:noAutofit/>
          </a:bodyPr>
          <a:lstStyle>
            <a:lvl1pPr lvl="0" rtl="0">
              <a:lnSpc>
                <a:spcPct val="100000"/>
              </a:lnSpc>
              <a:spcBef>
                <a:spcPts val="0"/>
              </a:spcBef>
              <a:spcAft>
                <a:spcPts val="0"/>
              </a:spcAft>
              <a:buSzPts val="14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99" name="Google Shape;199;p19"/>
          <p:cNvSpPr txBox="1">
            <a:spLocks noGrp="1"/>
          </p:cNvSpPr>
          <p:nvPr>
            <p:ph type="title" idx="4" hasCustomPrompt="1"/>
          </p:nvPr>
        </p:nvSpPr>
        <p:spPr>
          <a:xfrm>
            <a:off x="1873533" y="4338567"/>
            <a:ext cx="5119600" cy="871200"/>
          </a:xfrm>
          <a:prstGeom prst="rect">
            <a:avLst/>
          </a:prstGeom>
        </p:spPr>
        <p:txBody>
          <a:bodyPr spcFirstLastPara="1" wrap="square" lIns="91418" tIns="91418" rIns="91418" bIns="91418" anchor="ctr" anchorCtr="0">
            <a:noAutofit/>
          </a:bodyPr>
          <a:lstStyle>
            <a:lvl1pPr lvl="0" rtl="0">
              <a:spcBef>
                <a:spcPts val="0"/>
              </a:spcBef>
              <a:spcAft>
                <a:spcPts val="0"/>
              </a:spcAft>
              <a:buSzPts val="6000"/>
              <a:buNone/>
              <a:defRPr sz="8000"/>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200" name="Google Shape;200;p19"/>
          <p:cNvSpPr txBox="1">
            <a:spLocks noGrp="1"/>
          </p:cNvSpPr>
          <p:nvPr>
            <p:ph type="subTitle" idx="5"/>
          </p:nvPr>
        </p:nvSpPr>
        <p:spPr>
          <a:xfrm>
            <a:off x="1873344" y="5374111"/>
            <a:ext cx="5119600" cy="782400"/>
          </a:xfrm>
          <a:prstGeom prst="rect">
            <a:avLst/>
          </a:prstGeom>
        </p:spPr>
        <p:txBody>
          <a:bodyPr spcFirstLastPara="1" wrap="square" lIns="91418" tIns="91418" rIns="91418" bIns="91418" anchor="ctr" anchorCtr="0">
            <a:noAutofit/>
          </a:bodyPr>
          <a:lstStyle>
            <a:lvl1pPr lvl="0" rtl="0">
              <a:lnSpc>
                <a:spcPct val="100000"/>
              </a:lnSpc>
              <a:spcBef>
                <a:spcPts val="0"/>
              </a:spcBef>
              <a:spcAft>
                <a:spcPts val="0"/>
              </a:spcAft>
              <a:buSzPts val="14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01" name="Google Shape;201;p19"/>
          <p:cNvSpPr/>
          <p:nvPr/>
        </p:nvSpPr>
        <p:spPr>
          <a:xfrm rot="-4849329">
            <a:off x="7948912" y="3384293"/>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02" name="Google Shape;202;p19"/>
          <p:cNvSpPr/>
          <p:nvPr/>
        </p:nvSpPr>
        <p:spPr>
          <a:xfrm>
            <a:off x="11289952" y="1453256"/>
            <a:ext cx="208333" cy="164633"/>
          </a:xfrm>
          <a:custGeom>
            <a:avLst/>
            <a:gdLst/>
            <a:ahLst/>
            <a:cxnLst/>
            <a:rect l="l" t="t" r="r" b="b"/>
            <a:pathLst>
              <a:path w="6250" h="4939" extrusionOk="0">
                <a:moveTo>
                  <a:pt x="3125" y="1"/>
                </a:moveTo>
                <a:cubicBezTo>
                  <a:pt x="0" y="1"/>
                  <a:pt x="0" y="4938"/>
                  <a:pt x="3125" y="4938"/>
                </a:cubicBezTo>
                <a:cubicBezTo>
                  <a:pt x="6250" y="4938"/>
                  <a:pt x="6250" y="1"/>
                  <a:pt x="3125"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03" name="Google Shape;203;p19"/>
          <p:cNvSpPr/>
          <p:nvPr/>
        </p:nvSpPr>
        <p:spPr>
          <a:xfrm>
            <a:off x="11602851" y="1289205"/>
            <a:ext cx="152100" cy="118767"/>
          </a:xfrm>
          <a:custGeom>
            <a:avLst/>
            <a:gdLst/>
            <a:ahLst/>
            <a:cxnLst/>
            <a:rect l="l" t="t" r="r" b="b"/>
            <a:pathLst>
              <a:path w="4563" h="3563" extrusionOk="0">
                <a:moveTo>
                  <a:pt x="2313" y="1"/>
                </a:moveTo>
                <a:cubicBezTo>
                  <a:pt x="0" y="1"/>
                  <a:pt x="0" y="3563"/>
                  <a:pt x="2313" y="3563"/>
                </a:cubicBezTo>
                <a:cubicBezTo>
                  <a:pt x="4562" y="3563"/>
                  <a:pt x="4562" y="1"/>
                  <a:pt x="2313"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04" name="Google Shape;204;p19"/>
          <p:cNvSpPr/>
          <p:nvPr/>
        </p:nvSpPr>
        <p:spPr>
          <a:xfrm rot="-4135010">
            <a:off x="10762225" y="684378"/>
            <a:ext cx="1182959" cy="1538369"/>
          </a:xfrm>
          <a:custGeom>
            <a:avLst/>
            <a:gdLst/>
            <a:ahLst/>
            <a:cxnLst/>
            <a:rect l="l" t="t" r="r" b="b"/>
            <a:pathLst>
              <a:path w="35491" h="46154" extrusionOk="0">
                <a:moveTo>
                  <a:pt x="23893" y="1"/>
                </a:moveTo>
                <a:cubicBezTo>
                  <a:pt x="23735" y="1"/>
                  <a:pt x="23583" y="87"/>
                  <a:pt x="23530" y="281"/>
                </a:cubicBezTo>
                <a:lnTo>
                  <a:pt x="23573" y="281"/>
                </a:lnTo>
                <a:cubicBezTo>
                  <a:pt x="20703" y="11502"/>
                  <a:pt x="0" y="15243"/>
                  <a:pt x="4088" y="29030"/>
                </a:cubicBezTo>
                <a:cubicBezTo>
                  <a:pt x="5785" y="34728"/>
                  <a:pt x="11395" y="39077"/>
                  <a:pt x="16397" y="41817"/>
                </a:cubicBezTo>
                <a:cubicBezTo>
                  <a:pt x="20965" y="44339"/>
                  <a:pt x="26484" y="46154"/>
                  <a:pt x="31846" y="46154"/>
                </a:cubicBezTo>
                <a:cubicBezTo>
                  <a:pt x="32866" y="46154"/>
                  <a:pt x="33881" y="46088"/>
                  <a:pt x="34882" y="45949"/>
                </a:cubicBezTo>
                <a:cubicBezTo>
                  <a:pt x="35490" y="45862"/>
                  <a:pt x="35273" y="44949"/>
                  <a:pt x="34708" y="44905"/>
                </a:cubicBezTo>
                <a:cubicBezTo>
                  <a:pt x="28184" y="44253"/>
                  <a:pt x="22225" y="43252"/>
                  <a:pt x="16441" y="39903"/>
                </a:cubicBezTo>
                <a:cubicBezTo>
                  <a:pt x="11352" y="36902"/>
                  <a:pt x="4610" y="31509"/>
                  <a:pt x="5350" y="24898"/>
                </a:cubicBezTo>
                <a:cubicBezTo>
                  <a:pt x="6568" y="13764"/>
                  <a:pt x="22051" y="11415"/>
                  <a:pt x="24313" y="499"/>
                </a:cubicBezTo>
                <a:cubicBezTo>
                  <a:pt x="24365" y="188"/>
                  <a:pt x="24124" y="1"/>
                  <a:pt x="23893"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3088802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4"/>
        </a:solidFill>
        <a:effectLst/>
      </p:bgPr>
    </p:bg>
    <p:spTree>
      <p:nvGrpSpPr>
        <p:cNvPr id="1" name="Shape 213"/>
        <p:cNvGrpSpPr/>
        <p:nvPr/>
      </p:nvGrpSpPr>
      <p:grpSpPr>
        <a:xfrm>
          <a:off x="0" y="0"/>
          <a:ext cx="0" cy="0"/>
          <a:chOff x="0" y="0"/>
          <a:chExt cx="0" cy="0"/>
        </a:xfrm>
      </p:grpSpPr>
      <p:sp>
        <p:nvSpPr>
          <p:cNvPr id="214" name="Google Shape;214;p21"/>
          <p:cNvSpPr/>
          <p:nvPr/>
        </p:nvSpPr>
        <p:spPr>
          <a:xfrm rot="5400000" flipH="1">
            <a:off x="5020983" y="-376418"/>
            <a:ext cx="7845396" cy="8194844"/>
          </a:xfrm>
          <a:custGeom>
            <a:avLst/>
            <a:gdLst/>
            <a:ahLst/>
            <a:cxnLst/>
            <a:rect l="l" t="t" r="r" b="b"/>
            <a:pathLst>
              <a:path w="131333" h="115258" extrusionOk="0">
                <a:moveTo>
                  <a:pt x="57968" y="0"/>
                </a:moveTo>
                <a:cubicBezTo>
                  <a:pt x="38640" y="0"/>
                  <a:pt x="19314" y="103"/>
                  <a:pt x="0" y="360"/>
                </a:cubicBezTo>
                <a:cubicBezTo>
                  <a:pt x="570" y="35475"/>
                  <a:pt x="1965" y="70591"/>
                  <a:pt x="4120" y="105642"/>
                </a:cubicBezTo>
                <a:cubicBezTo>
                  <a:pt x="12994" y="109065"/>
                  <a:pt x="22502" y="111093"/>
                  <a:pt x="31882" y="112551"/>
                </a:cubicBezTo>
                <a:cubicBezTo>
                  <a:pt x="41580" y="114073"/>
                  <a:pt x="51341" y="114960"/>
                  <a:pt x="61103" y="115213"/>
                </a:cubicBezTo>
                <a:cubicBezTo>
                  <a:pt x="62489" y="115243"/>
                  <a:pt x="63874" y="115258"/>
                  <a:pt x="65259" y="115258"/>
                </a:cubicBezTo>
                <a:cubicBezTo>
                  <a:pt x="87759" y="115258"/>
                  <a:pt x="110136" y="111380"/>
                  <a:pt x="131333" y="103677"/>
                </a:cubicBezTo>
                <a:cubicBezTo>
                  <a:pt x="129495" y="69323"/>
                  <a:pt x="130065" y="34715"/>
                  <a:pt x="128417" y="360"/>
                </a:cubicBezTo>
                <a:cubicBezTo>
                  <a:pt x="104946" y="152"/>
                  <a:pt x="81456" y="0"/>
                  <a:pt x="57968" y="0"/>
                </a:cubicBezTo>
                <a:close/>
              </a:path>
            </a:pathLst>
          </a:custGeom>
          <a:solidFill>
            <a:srgbClr val="FFFFFF"/>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15" name="Google Shape;215;p21"/>
          <p:cNvSpPr/>
          <p:nvPr/>
        </p:nvSpPr>
        <p:spPr>
          <a:xfrm rot="4849329" flipH="1">
            <a:off x="4296660" y="3384293"/>
            <a:ext cx="570501" cy="1126169"/>
          </a:xfrm>
          <a:custGeom>
            <a:avLst/>
            <a:gdLst/>
            <a:ahLst/>
            <a:cxnLst/>
            <a:rect l="l" t="t" r="r" b="b"/>
            <a:pathLst>
              <a:path w="17115" h="33785" extrusionOk="0">
                <a:moveTo>
                  <a:pt x="15593" y="0"/>
                </a:moveTo>
                <a:lnTo>
                  <a:pt x="3614" y="2662"/>
                </a:lnTo>
                <a:lnTo>
                  <a:pt x="3677" y="3042"/>
                </a:lnTo>
                <a:cubicBezTo>
                  <a:pt x="3741" y="3296"/>
                  <a:pt x="3804" y="3676"/>
                  <a:pt x="3867" y="4120"/>
                </a:cubicBezTo>
                <a:cubicBezTo>
                  <a:pt x="3994" y="4627"/>
                  <a:pt x="4121" y="5134"/>
                  <a:pt x="4248" y="5768"/>
                </a:cubicBezTo>
                <a:lnTo>
                  <a:pt x="4691" y="7923"/>
                </a:lnTo>
                <a:cubicBezTo>
                  <a:pt x="5072" y="9508"/>
                  <a:pt x="5452" y="11282"/>
                  <a:pt x="5959" y="13311"/>
                </a:cubicBezTo>
                <a:cubicBezTo>
                  <a:pt x="6213" y="14262"/>
                  <a:pt x="6466" y="15339"/>
                  <a:pt x="6783" y="16353"/>
                </a:cubicBezTo>
                <a:cubicBezTo>
                  <a:pt x="6910" y="16924"/>
                  <a:pt x="7037" y="17431"/>
                  <a:pt x="7163" y="17938"/>
                </a:cubicBezTo>
                <a:lnTo>
                  <a:pt x="7417" y="19079"/>
                </a:lnTo>
                <a:cubicBezTo>
                  <a:pt x="7480" y="19396"/>
                  <a:pt x="7544" y="19649"/>
                  <a:pt x="7544" y="19713"/>
                </a:cubicBezTo>
                <a:lnTo>
                  <a:pt x="7544" y="19903"/>
                </a:lnTo>
                <a:cubicBezTo>
                  <a:pt x="7544" y="20030"/>
                  <a:pt x="7544" y="20156"/>
                  <a:pt x="7480" y="20283"/>
                </a:cubicBezTo>
                <a:cubicBezTo>
                  <a:pt x="7353" y="20473"/>
                  <a:pt x="7290" y="20600"/>
                  <a:pt x="7163" y="20790"/>
                </a:cubicBezTo>
                <a:lnTo>
                  <a:pt x="6973" y="21044"/>
                </a:lnTo>
                <a:lnTo>
                  <a:pt x="6910" y="21234"/>
                </a:lnTo>
                <a:lnTo>
                  <a:pt x="6846" y="21297"/>
                </a:lnTo>
                <a:lnTo>
                  <a:pt x="6846" y="21361"/>
                </a:lnTo>
                <a:lnTo>
                  <a:pt x="5896" y="22692"/>
                </a:lnTo>
                <a:cubicBezTo>
                  <a:pt x="4691" y="24530"/>
                  <a:pt x="3614" y="26305"/>
                  <a:pt x="2726" y="27826"/>
                </a:cubicBezTo>
                <a:cubicBezTo>
                  <a:pt x="952" y="30932"/>
                  <a:pt x="1" y="33150"/>
                  <a:pt x="1" y="33150"/>
                </a:cubicBezTo>
                <a:lnTo>
                  <a:pt x="635" y="33784"/>
                </a:lnTo>
                <a:cubicBezTo>
                  <a:pt x="635" y="33784"/>
                  <a:pt x="2853" y="32770"/>
                  <a:pt x="5832" y="30868"/>
                </a:cubicBezTo>
                <a:cubicBezTo>
                  <a:pt x="7353" y="29918"/>
                  <a:pt x="9128" y="28840"/>
                  <a:pt x="10903" y="27509"/>
                </a:cubicBezTo>
                <a:lnTo>
                  <a:pt x="12234" y="26495"/>
                </a:lnTo>
                <a:lnTo>
                  <a:pt x="12234" y="26495"/>
                </a:lnTo>
                <a:cubicBezTo>
                  <a:pt x="12213" y="26516"/>
                  <a:pt x="12213" y="26523"/>
                  <a:pt x="12222" y="26523"/>
                </a:cubicBezTo>
                <a:cubicBezTo>
                  <a:pt x="12241" y="26523"/>
                  <a:pt x="12297" y="26495"/>
                  <a:pt x="12297" y="26495"/>
                </a:cubicBezTo>
                <a:lnTo>
                  <a:pt x="12361" y="26368"/>
                </a:lnTo>
                <a:lnTo>
                  <a:pt x="12551" y="26241"/>
                </a:lnTo>
                <a:lnTo>
                  <a:pt x="12931" y="25924"/>
                </a:lnTo>
                <a:cubicBezTo>
                  <a:pt x="13121" y="25734"/>
                  <a:pt x="13438" y="25417"/>
                  <a:pt x="13692" y="25164"/>
                </a:cubicBezTo>
                <a:cubicBezTo>
                  <a:pt x="14009" y="24783"/>
                  <a:pt x="14262" y="24467"/>
                  <a:pt x="14516" y="24150"/>
                </a:cubicBezTo>
                <a:cubicBezTo>
                  <a:pt x="14769" y="23706"/>
                  <a:pt x="15086" y="23262"/>
                  <a:pt x="15277" y="22755"/>
                </a:cubicBezTo>
                <a:cubicBezTo>
                  <a:pt x="15720" y="21931"/>
                  <a:pt x="15974" y="20980"/>
                  <a:pt x="16164" y="20030"/>
                </a:cubicBezTo>
                <a:cubicBezTo>
                  <a:pt x="16354" y="19206"/>
                  <a:pt x="16417" y="18445"/>
                  <a:pt x="16544" y="17748"/>
                </a:cubicBezTo>
                <a:lnTo>
                  <a:pt x="16734" y="15910"/>
                </a:lnTo>
                <a:cubicBezTo>
                  <a:pt x="16861" y="14705"/>
                  <a:pt x="16925" y="13501"/>
                  <a:pt x="17051" y="12360"/>
                </a:cubicBezTo>
                <a:cubicBezTo>
                  <a:pt x="17115" y="11156"/>
                  <a:pt x="17051" y="10078"/>
                  <a:pt x="17051" y="9001"/>
                </a:cubicBezTo>
                <a:cubicBezTo>
                  <a:pt x="16988" y="7923"/>
                  <a:pt x="16861" y="6909"/>
                  <a:pt x="16798" y="6022"/>
                </a:cubicBezTo>
                <a:cubicBezTo>
                  <a:pt x="16671" y="5134"/>
                  <a:pt x="16544" y="4247"/>
                  <a:pt x="16417" y="3550"/>
                </a:cubicBezTo>
                <a:cubicBezTo>
                  <a:pt x="16291" y="2789"/>
                  <a:pt x="16164" y="2155"/>
                  <a:pt x="16037" y="1585"/>
                </a:cubicBezTo>
                <a:cubicBezTo>
                  <a:pt x="15910" y="1014"/>
                  <a:pt x="15784" y="697"/>
                  <a:pt x="15720" y="444"/>
                </a:cubicBezTo>
                <a:lnTo>
                  <a:pt x="15593" y="0"/>
                </a:lnTo>
                <a:close/>
              </a:path>
            </a:pathLst>
          </a:custGeom>
          <a:solidFill>
            <a:srgbClr val="FFFFFF"/>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16" name="Google Shape;216;p21"/>
          <p:cNvSpPr txBox="1">
            <a:spLocks noGrp="1"/>
          </p:cNvSpPr>
          <p:nvPr>
            <p:ph type="subTitle" idx="1"/>
          </p:nvPr>
        </p:nvSpPr>
        <p:spPr>
          <a:xfrm>
            <a:off x="7533300" y="1302896"/>
            <a:ext cx="2438400" cy="1158800"/>
          </a:xfrm>
          <a:prstGeom prst="rect">
            <a:avLst/>
          </a:prstGeom>
        </p:spPr>
        <p:txBody>
          <a:bodyPr spcFirstLastPara="1" wrap="square" lIns="91418" tIns="91418" rIns="91418" bIns="91418" anchor="t" anchorCtr="0">
            <a:noAutofit/>
          </a:bodyPr>
          <a:lstStyle>
            <a:lvl1pPr lvl="0" rtl="0">
              <a:lnSpc>
                <a:spcPct val="100000"/>
              </a:lnSpc>
              <a:spcBef>
                <a:spcPts val="0"/>
              </a:spcBef>
              <a:spcAft>
                <a:spcPts val="0"/>
              </a:spcAft>
              <a:buSzPts val="18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7" name="Google Shape;217;p21"/>
          <p:cNvSpPr txBox="1">
            <a:spLocks noGrp="1"/>
          </p:cNvSpPr>
          <p:nvPr>
            <p:ph type="subTitle" idx="2"/>
          </p:nvPr>
        </p:nvSpPr>
        <p:spPr>
          <a:xfrm>
            <a:off x="7533300" y="4472092"/>
            <a:ext cx="2438400" cy="1165200"/>
          </a:xfrm>
          <a:prstGeom prst="rect">
            <a:avLst/>
          </a:prstGeom>
        </p:spPr>
        <p:txBody>
          <a:bodyPr spcFirstLastPara="1" wrap="square" lIns="91418" tIns="91418" rIns="91418" bIns="91418" anchor="t" anchorCtr="0">
            <a:noAutofit/>
          </a:bodyPr>
          <a:lstStyle>
            <a:lvl1pPr lvl="0" rtl="0">
              <a:lnSpc>
                <a:spcPct val="100000"/>
              </a:lnSpc>
              <a:spcBef>
                <a:spcPts val="0"/>
              </a:spcBef>
              <a:spcAft>
                <a:spcPts val="0"/>
              </a:spcAft>
              <a:buSzPts val="18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8" name="Google Shape;218;p21"/>
          <p:cNvSpPr txBox="1">
            <a:spLocks noGrp="1"/>
          </p:cNvSpPr>
          <p:nvPr>
            <p:ph type="subTitle" idx="3"/>
          </p:nvPr>
        </p:nvSpPr>
        <p:spPr>
          <a:xfrm>
            <a:off x="7533300" y="2901959"/>
            <a:ext cx="2438400" cy="1165200"/>
          </a:xfrm>
          <a:prstGeom prst="rect">
            <a:avLst/>
          </a:prstGeom>
        </p:spPr>
        <p:txBody>
          <a:bodyPr spcFirstLastPara="1" wrap="square" lIns="91418" tIns="91418" rIns="91418" bIns="91418" anchor="t" anchorCtr="0">
            <a:noAutofit/>
          </a:bodyPr>
          <a:lstStyle>
            <a:lvl1pPr lvl="0" rtl="0">
              <a:lnSpc>
                <a:spcPct val="100000"/>
              </a:lnSpc>
              <a:spcBef>
                <a:spcPts val="0"/>
              </a:spcBef>
              <a:spcAft>
                <a:spcPts val="0"/>
              </a:spcAft>
              <a:buSzPts val="18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19" name="Google Shape;219;p21"/>
          <p:cNvSpPr txBox="1">
            <a:spLocks noGrp="1"/>
          </p:cNvSpPr>
          <p:nvPr>
            <p:ph type="title"/>
          </p:nvPr>
        </p:nvSpPr>
        <p:spPr>
          <a:xfrm>
            <a:off x="971333" y="1135033"/>
            <a:ext cx="3009200" cy="1492800"/>
          </a:xfrm>
          <a:prstGeom prst="rect">
            <a:avLst/>
          </a:prstGeom>
        </p:spPr>
        <p:txBody>
          <a:bodyPr spcFirstLastPara="1" wrap="square" lIns="91418" tIns="91418" rIns="91418" bIns="91418" anchor="ctr" anchorCtr="0">
            <a:noAutofit/>
          </a:bodyPr>
          <a:lstStyle>
            <a:lvl1pPr lvl="0"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5010203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1"/>
        </a:solidFill>
        <a:effectLst/>
      </p:bgPr>
    </p:bg>
    <p:spTree>
      <p:nvGrpSpPr>
        <p:cNvPr id="1" name="Shape 254"/>
        <p:cNvGrpSpPr/>
        <p:nvPr/>
      </p:nvGrpSpPr>
      <p:grpSpPr>
        <a:xfrm>
          <a:off x="0" y="0"/>
          <a:ext cx="0" cy="0"/>
          <a:chOff x="0" y="0"/>
          <a:chExt cx="0" cy="0"/>
        </a:xfrm>
      </p:grpSpPr>
      <p:grpSp>
        <p:nvGrpSpPr>
          <p:cNvPr id="255" name="Google Shape;255;p26"/>
          <p:cNvGrpSpPr/>
          <p:nvPr/>
        </p:nvGrpSpPr>
        <p:grpSpPr>
          <a:xfrm>
            <a:off x="-1630265" y="-1051001"/>
            <a:ext cx="12138608" cy="9861172"/>
            <a:chOff x="-1230715" y="-1231603"/>
            <a:chExt cx="8198074" cy="6132956"/>
          </a:xfrm>
        </p:grpSpPr>
        <p:grpSp>
          <p:nvGrpSpPr>
            <p:cNvPr id="256" name="Google Shape;256;p26"/>
            <p:cNvGrpSpPr/>
            <p:nvPr/>
          </p:nvGrpSpPr>
          <p:grpSpPr>
            <a:xfrm>
              <a:off x="-1230715" y="-522827"/>
              <a:ext cx="7551223" cy="5424180"/>
              <a:chOff x="-1230715" y="-522827"/>
              <a:chExt cx="7551223" cy="5424180"/>
            </a:xfrm>
          </p:grpSpPr>
          <p:sp>
            <p:nvSpPr>
              <p:cNvPr id="257" name="Google Shape;257;p26"/>
              <p:cNvSpPr/>
              <p:nvPr/>
            </p:nvSpPr>
            <p:spPr>
              <a:xfrm>
                <a:off x="-25966" y="-522827"/>
                <a:ext cx="6133800" cy="2508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8" name="Google Shape;258;p26"/>
              <p:cNvGrpSpPr/>
              <p:nvPr/>
            </p:nvGrpSpPr>
            <p:grpSpPr>
              <a:xfrm>
                <a:off x="4938836" y="1647653"/>
                <a:ext cx="1381672" cy="1409497"/>
                <a:chOff x="4116874" y="2484200"/>
                <a:chExt cx="906728" cy="924988"/>
              </a:xfrm>
            </p:grpSpPr>
            <p:sp>
              <p:nvSpPr>
                <p:cNvPr id="259" name="Google Shape;259;p26"/>
                <p:cNvSpPr/>
                <p:nvPr/>
              </p:nvSpPr>
              <p:spPr>
                <a:xfrm rot="-2429030">
                  <a:off x="4342097" y="2519253"/>
                  <a:ext cx="456283" cy="805695"/>
                </a:xfrm>
                <a:custGeom>
                  <a:avLst/>
                  <a:gdLst/>
                  <a:ahLst/>
                  <a:cxnLst/>
                  <a:rect l="l" t="t" r="r" b="b"/>
                  <a:pathLst>
                    <a:path w="18749" h="31311" extrusionOk="0">
                      <a:moveTo>
                        <a:pt x="18749" y="0"/>
                      </a:moveTo>
                      <a:lnTo>
                        <a:pt x="63" y="1375"/>
                      </a:lnTo>
                      <a:cubicBezTo>
                        <a:pt x="0" y="10750"/>
                        <a:pt x="0" y="20124"/>
                        <a:pt x="188" y="29499"/>
                      </a:cubicBezTo>
                      <a:lnTo>
                        <a:pt x="3812" y="31311"/>
                      </a:lnTo>
                      <a:cubicBezTo>
                        <a:pt x="4312" y="30124"/>
                        <a:pt x="4875" y="28999"/>
                        <a:pt x="5375" y="27811"/>
                      </a:cubicBezTo>
                      <a:cubicBezTo>
                        <a:pt x="9624" y="18437"/>
                        <a:pt x="14062" y="9187"/>
                        <a:pt x="18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26"/>
                <p:cNvSpPr/>
                <p:nvPr/>
              </p:nvSpPr>
              <p:spPr>
                <a:xfrm rot="-1014702">
                  <a:off x="4651392" y="3209897"/>
                  <a:ext cx="181821" cy="177679"/>
                </a:xfrm>
                <a:custGeom>
                  <a:avLst/>
                  <a:gdLst/>
                  <a:ahLst/>
                  <a:cxnLst/>
                  <a:rect l="l" t="t" r="r" b="b"/>
                  <a:pathLst>
                    <a:path w="7313" h="7063" extrusionOk="0">
                      <a:moveTo>
                        <a:pt x="1563" y="0"/>
                      </a:moveTo>
                      <a:cubicBezTo>
                        <a:pt x="1063" y="1125"/>
                        <a:pt x="500" y="2313"/>
                        <a:pt x="0" y="3500"/>
                      </a:cubicBezTo>
                      <a:cubicBezTo>
                        <a:pt x="2438" y="4687"/>
                        <a:pt x="4875" y="5875"/>
                        <a:pt x="7312" y="7062"/>
                      </a:cubicBezTo>
                      <a:lnTo>
                        <a:pt x="15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1" name="Google Shape;261;p26"/>
              <p:cNvSpPr/>
              <p:nvPr/>
            </p:nvSpPr>
            <p:spPr>
              <a:xfrm rot="639678">
                <a:off x="-924070" y="606549"/>
                <a:ext cx="5451809" cy="3823509"/>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26"/>
            <p:cNvSpPr/>
            <p:nvPr/>
          </p:nvSpPr>
          <p:spPr>
            <a:xfrm rot="-200">
              <a:off x="1799259" y="-1231453"/>
              <a:ext cx="5168100" cy="4019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 name="Google Shape;263;p26"/>
          <p:cNvSpPr txBox="1">
            <a:spLocks noGrp="1"/>
          </p:cNvSpPr>
          <p:nvPr>
            <p:ph type="ctrTitle"/>
          </p:nvPr>
        </p:nvSpPr>
        <p:spPr>
          <a:xfrm>
            <a:off x="960400" y="514567"/>
            <a:ext cx="5135600" cy="1596400"/>
          </a:xfrm>
          <a:prstGeom prst="rect">
            <a:avLst/>
          </a:prstGeom>
        </p:spPr>
        <p:txBody>
          <a:bodyPr spcFirstLastPara="1" wrap="square" lIns="91418" tIns="91418" rIns="91418" bIns="91418" anchor="t" anchorCtr="0">
            <a:noAutofit/>
          </a:bodyPr>
          <a:lstStyle>
            <a:lvl1pPr lvl="0" rtl="0">
              <a:spcBef>
                <a:spcPts val="0"/>
              </a:spcBef>
              <a:spcAft>
                <a:spcPts val="0"/>
              </a:spcAft>
              <a:buSzPts val="5200"/>
              <a:buNone/>
              <a:defRPr sz="8400"/>
            </a:lvl1pPr>
            <a:lvl2pPr lvl="1" algn="ctr" rtl="0">
              <a:spcBef>
                <a:spcPts val="0"/>
              </a:spcBef>
              <a:spcAft>
                <a:spcPts val="0"/>
              </a:spcAft>
              <a:buSzPts val="5200"/>
              <a:buNone/>
              <a:defRPr sz="6900"/>
            </a:lvl2pPr>
            <a:lvl3pPr lvl="2" algn="ctr" rtl="0">
              <a:spcBef>
                <a:spcPts val="0"/>
              </a:spcBef>
              <a:spcAft>
                <a:spcPts val="0"/>
              </a:spcAft>
              <a:buSzPts val="5200"/>
              <a:buNone/>
              <a:defRPr sz="6900"/>
            </a:lvl3pPr>
            <a:lvl4pPr lvl="3" algn="ctr" rtl="0">
              <a:spcBef>
                <a:spcPts val="0"/>
              </a:spcBef>
              <a:spcAft>
                <a:spcPts val="0"/>
              </a:spcAft>
              <a:buSzPts val="5200"/>
              <a:buNone/>
              <a:defRPr sz="6900"/>
            </a:lvl4pPr>
            <a:lvl5pPr lvl="4" algn="ctr" rtl="0">
              <a:spcBef>
                <a:spcPts val="0"/>
              </a:spcBef>
              <a:spcAft>
                <a:spcPts val="0"/>
              </a:spcAft>
              <a:buSzPts val="5200"/>
              <a:buNone/>
              <a:defRPr sz="6900"/>
            </a:lvl5pPr>
            <a:lvl6pPr lvl="5" algn="ctr" rtl="0">
              <a:spcBef>
                <a:spcPts val="0"/>
              </a:spcBef>
              <a:spcAft>
                <a:spcPts val="0"/>
              </a:spcAft>
              <a:buSzPts val="5200"/>
              <a:buNone/>
              <a:defRPr sz="6900"/>
            </a:lvl6pPr>
            <a:lvl7pPr lvl="6" algn="ctr" rtl="0">
              <a:spcBef>
                <a:spcPts val="0"/>
              </a:spcBef>
              <a:spcAft>
                <a:spcPts val="0"/>
              </a:spcAft>
              <a:buSzPts val="5200"/>
              <a:buNone/>
              <a:defRPr sz="6900"/>
            </a:lvl7pPr>
            <a:lvl8pPr lvl="7" algn="ctr" rtl="0">
              <a:spcBef>
                <a:spcPts val="0"/>
              </a:spcBef>
              <a:spcAft>
                <a:spcPts val="0"/>
              </a:spcAft>
              <a:buSzPts val="5200"/>
              <a:buNone/>
              <a:defRPr sz="6900"/>
            </a:lvl8pPr>
            <a:lvl9pPr lvl="8" algn="ctr" rtl="0">
              <a:spcBef>
                <a:spcPts val="0"/>
              </a:spcBef>
              <a:spcAft>
                <a:spcPts val="0"/>
              </a:spcAft>
              <a:buSzPts val="5200"/>
              <a:buNone/>
              <a:defRPr sz="6900"/>
            </a:lvl9pPr>
          </a:lstStyle>
          <a:p>
            <a:endParaRPr/>
          </a:p>
        </p:txBody>
      </p:sp>
      <p:sp>
        <p:nvSpPr>
          <p:cNvPr id="264" name="Google Shape;264;p26"/>
          <p:cNvSpPr txBox="1">
            <a:spLocks noGrp="1"/>
          </p:cNvSpPr>
          <p:nvPr>
            <p:ph type="subTitle" idx="1"/>
          </p:nvPr>
        </p:nvSpPr>
        <p:spPr>
          <a:xfrm>
            <a:off x="960400" y="2190921"/>
            <a:ext cx="3655600" cy="1890400"/>
          </a:xfrm>
          <a:prstGeom prst="rect">
            <a:avLst/>
          </a:prstGeom>
        </p:spPr>
        <p:txBody>
          <a:bodyPr spcFirstLastPara="1" wrap="square" lIns="91418" tIns="91418" rIns="91418" bIns="91418" anchor="t" anchorCtr="0">
            <a:noAutofit/>
          </a:bodyPr>
          <a:lstStyle>
            <a:lvl1pPr lvl="0" rtl="0">
              <a:lnSpc>
                <a:spcPct val="100000"/>
              </a:lnSpc>
              <a:spcBef>
                <a:spcPts val="0"/>
              </a:spcBef>
              <a:spcAft>
                <a:spcPts val="0"/>
              </a:spcAft>
              <a:buSzPts val="2800"/>
              <a:buNone/>
              <a:defRPr sz="1900"/>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265" name="Google Shape;265;p26"/>
          <p:cNvSpPr/>
          <p:nvPr/>
        </p:nvSpPr>
        <p:spPr>
          <a:xfrm>
            <a:off x="139133" y="272152"/>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66" name="Google Shape;266;p26"/>
          <p:cNvSpPr/>
          <p:nvPr/>
        </p:nvSpPr>
        <p:spPr>
          <a:xfrm>
            <a:off x="11628467" y="272168"/>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67" name="Google Shape;267;p26"/>
          <p:cNvSpPr/>
          <p:nvPr/>
        </p:nvSpPr>
        <p:spPr>
          <a:xfrm>
            <a:off x="11348272" y="463236"/>
            <a:ext cx="160433" cy="122933"/>
          </a:xfrm>
          <a:custGeom>
            <a:avLst/>
            <a:gdLst/>
            <a:ahLst/>
            <a:cxnLst/>
            <a:rect l="l" t="t" r="r" b="b"/>
            <a:pathLst>
              <a:path w="4813" h="3688" extrusionOk="0">
                <a:moveTo>
                  <a:pt x="2438" y="1"/>
                </a:moveTo>
                <a:cubicBezTo>
                  <a:pt x="0" y="1"/>
                  <a:pt x="0" y="3688"/>
                  <a:pt x="2438" y="3688"/>
                </a:cubicBezTo>
                <a:cubicBezTo>
                  <a:pt x="4812" y="3688"/>
                  <a:pt x="4812" y="1"/>
                  <a:pt x="2438"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68" name="Google Shape;268;p26"/>
          <p:cNvSpPr/>
          <p:nvPr/>
        </p:nvSpPr>
        <p:spPr>
          <a:xfrm rot="3855602">
            <a:off x="8173117" y="-44357"/>
            <a:ext cx="2635275" cy="2231497"/>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818976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body 2" userDrawn="1">
  <p:cSld name="Title and body 2">
    <p:bg>
      <p:bgPr>
        <a:noFill/>
        <a:effectLst/>
      </p:bgPr>
    </p:bg>
    <p:spTree>
      <p:nvGrpSpPr>
        <p:cNvPr id="1" name="Shape 270"/>
        <p:cNvGrpSpPr/>
        <p:nvPr/>
      </p:nvGrpSpPr>
      <p:grpSpPr>
        <a:xfrm>
          <a:off x="0" y="0"/>
          <a:ext cx="0" cy="0"/>
          <a:chOff x="0" y="0"/>
          <a:chExt cx="0" cy="0"/>
        </a:xfrm>
      </p:grpSpPr>
    </p:spTree>
    <p:extLst>
      <p:ext uri="{BB962C8B-B14F-4D97-AF65-F5344CB8AC3E}">
        <p14:creationId xmlns:p14="http://schemas.microsoft.com/office/powerpoint/2010/main" val="37987642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bg>
      <p:bgPr>
        <a:solidFill>
          <a:schemeClr val="lt1"/>
        </a:solidFill>
        <a:effectLst/>
      </p:bgPr>
    </p:bg>
    <p:spTree>
      <p:nvGrpSpPr>
        <p:cNvPr id="1" name="Shape 287"/>
        <p:cNvGrpSpPr/>
        <p:nvPr/>
      </p:nvGrpSpPr>
      <p:grpSpPr>
        <a:xfrm>
          <a:off x="0" y="0"/>
          <a:ext cx="0" cy="0"/>
          <a:chOff x="0" y="0"/>
          <a:chExt cx="0" cy="0"/>
        </a:xfrm>
      </p:grpSpPr>
      <p:sp>
        <p:nvSpPr>
          <p:cNvPr id="288" name="Google Shape;288;p29"/>
          <p:cNvSpPr txBox="1">
            <a:spLocks noGrp="1"/>
          </p:cNvSpPr>
          <p:nvPr>
            <p:ph type="title"/>
          </p:nvPr>
        </p:nvSpPr>
        <p:spPr>
          <a:xfrm>
            <a:off x="965533" y="3491433"/>
            <a:ext cx="2840800" cy="7636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89" name="Google Shape;289;p29"/>
          <p:cNvSpPr txBox="1">
            <a:spLocks noGrp="1"/>
          </p:cNvSpPr>
          <p:nvPr>
            <p:ph type="subTitle" idx="1"/>
          </p:nvPr>
        </p:nvSpPr>
        <p:spPr>
          <a:xfrm>
            <a:off x="965533" y="4266492"/>
            <a:ext cx="2840800" cy="882800"/>
          </a:xfrm>
          <a:prstGeom prst="rect">
            <a:avLst/>
          </a:prstGeom>
        </p:spPr>
        <p:txBody>
          <a:bodyPr spcFirstLastPara="1" wrap="square" lIns="91418" tIns="91418" rIns="91418" bIns="91418" anchor="t" anchorCtr="0">
            <a:noAutofit/>
          </a:bodyPr>
          <a:lstStyle>
            <a:lvl1pPr lvl="0" algn="ctr" rtl="0">
              <a:lnSpc>
                <a:spcPct val="100000"/>
              </a:lnSpc>
              <a:spcBef>
                <a:spcPts val="0"/>
              </a:spcBef>
              <a:spcAft>
                <a:spcPts val="0"/>
              </a:spcAft>
              <a:buSzPts val="18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0" name="Google Shape;290;p29"/>
          <p:cNvSpPr txBox="1">
            <a:spLocks noGrp="1"/>
          </p:cNvSpPr>
          <p:nvPr>
            <p:ph type="title" idx="2"/>
          </p:nvPr>
        </p:nvSpPr>
        <p:spPr>
          <a:xfrm>
            <a:off x="4674100" y="3491433"/>
            <a:ext cx="2840800" cy="7636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1" name="Google Shape;291;p29"/>
          <p:cNvSpPr txBox="1">
            <a:spLocks noGrp="1"/>
          </p:cNvSpPr>
          <p:nvPr>
            <p:ph type="subTitle" idx="3"/>
          </p:nvPr>
        </p:nvSpPr>
        <p:spPr>
          <a:xfrm>
            <a:off x="4674100" y="4266492"/>
            <a:ext cx="2841200" cy="882800"/>
          </a:xfrm>
          <a:prstGeom prst="rect">
            <a:avLst/>
          </a:prstGeom>
        </p:spPr>
        <p:txBody>
          <a:bodyPr spcFirstLastPara="1" wrap="square" lIns="91418" tIns="91418" rIns="91418" bIns="91418" anchor="t" anchorCtr="0">
            <a:noAutofit/>
          </a:bodyPr>
          <a:lstStyle>
            <a:lvl1pPr lvl="0" algn="ctr" rtl="0">
              <a:lnSpc>
                <a:spcPct val="100000"/>
              </a:lnSpc>
              <a:spcBef>
                <a:spcPts val="0"/>
              </a:spcBef>
              <a:spcAft>
                <a:spcPts val="0"/>
              </a:spcAft>
              <a:buSzPts val="18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2" name="Google Shape;292;p29"/>
          <p:cNvSpPr txBox="1">
            <a:spLocks noGrp="1"/>
          </p:cNvSpPr>
          <p:nvPr>
            <p:ph type="title" idx="4"/>
          </p:nvPr>
        </p:nvSpPr>
        <p:spPr>
          <a:xfrm>
            <a:off x="8383051" y="3491433"/>
            <a:ext cx="2840800" cy="7636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3" name="Google Shape;293;p29"/>
          <p:cNvSpPr txBox="1">
            <a:spLocks noGrp="1"/>
          </p:cNvSpPr>
          <p:nvPr>
            <p:ph type="subTitle" idx="5"/>
          </p:nvPr>
        </p:nvSpPr>
        <p:spPr>
          <a:xfrm>
            <a:off x="8383067" y="4266492"/>
            <a:ext cx="2840800" cy="882800"/>
          </a:xfrm>
          <a:prstGeom prst="rect">
            <a:avLst/>
          </a:prstGeom>
        </p:spPr>
        <p:txBody>
          <a:bodyPr spcFirstLastPara="1" wrap="square" lIns="91418" tIns="91418" rIns="91418" bIns="91418" anchor="t" anchorCtr="0">
            <a:noAutofit/>
          </a:bodyPr>
          <a:lstStyle>
            <a:lvl1pPr lvl="0" algn="ctr" rtl="0">
              <a:lnSpc>
                <a:spcPct val="100000"/>
              </a:lnSpc>
              <a:spcBef>
                <a:spcPts val="0"/>
              </a:spcBef>
              <a:spcAft>
                <a:spcPts val="0"/>
              </a:spcAft>
              <a:buSzPts val="1800"/>
              <a:buNone/>
              <a:defRPr sz="1900"/>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94" name="Google Shape;294;p29"/>
          <p:cNvSpPr txBox="1">
            <a:spLocks noGrp="1"/>
          </p:cNvSpPr>
          <p:nvPr>
            <p:ph type="title" idx="6"/>
          </p:nvPr>
        </p:nvSpPr>
        <p:spPr>
          <a:xfrm>
            <a:off x="965533" y="719328"/>
            <a:ext cx="10258400" cy="718000"/>
          </a:xfrm>
          <a:prstGeom prst="rect">
            <a:avLst/>
          </a:prstGeom>
        </p:spPr>
        <p:txBody>
          <a:bodyPr spcFirstLastPara="1" wrap="square" lIns="91418" tIns="91418" rIns="91418" bIns="91418" anchor="t" anchorCtr="0">
            <a:noAutofit/>
          </a:bodyPr>
          <a:lstStyle>
            <a:lvl1pPr lvl="0" algn="ctr" rtl="0">
              <a:spcBef>
                <a:spcPts val="0"/>
              </a:spcBef>
              <a:spcAft>
                <a:spcPts val="0"/>
              </a:spcAft>
              <a:buSzPts val="2800"/>
              <a:buNone/>
              <a:defRPr sz="4800"/>
            </a:lvl1pPr>
            <a:lvl2pPr lvl="1" rtl="0">
              <a:spcBef>
                <a:spcPts val="0"/>
              </a:spcBef>
              <a:spcAft>
                <a:spcPts val="0"/>
              </a:spcAft>
              <a:buSzPts val="2800"/>
              <a:buNone/>
              <a:defRPr>
                <a:latin typeface="Open Sans"/>
                <a:ea typeface="Open Sans"/>
                <a:cs typeface="Open Sans"/>
                <a:sym typeface="Open Sans"/>
              </a:defRPr>
            </a:lvl2pPr>
            <a:lvl3pPr lvl="2" rtl="0">
              <a:spcBef>
                <a:spcPts val="0"/>
              </a:spcBef>
              <a:spcAft>
                <a:spcPts val="0"/>
              </a:spcAft>
              <a:buSzPts val="2800"/>
              <a:buNone/>
              <a:defRPr>
                <a:latin typeface="Open Sans"/>
                <a:ea typeface="Open Sans"/>
                <a:cs typeface="Open Sans"/>
                <a:sym typeface="Open Sans"/>
              </a:defRPr>
            </a:lvl3pPr>
            <a:lvl4pPr lvl="3" rtl="0">
              <a:spcBef>
                <a:spcPts val="0"/>
              </a:spcBef>
              <a:spcAft>
                <a:spcPts val="0"/>
              </a:spcAft>
              <a:buSzPts val="2800"/>
              <a:buNone/>
              <a:defRPr>
                <a:latin typeface="Open Sans"/>
                <a:ea typeface="Open Sans"/>
                <a:cs typeface="Open Sans"/>
                <a:sym typeface="Open Sans"/>
              </a:defRPr>
            </a:lvl4pPr>
            <a:lvl5pPr lvl="4" rtl="0">
              <a:spcBef>
                <a:spcPts val="0"/>
              </a:spcBef>
              <a:spcAft>
                <a:spcPts val="0"/>
              </a:spcAft>
              <a:buSzPts val="2800"/>
              <a:buNone/>
              <a:defRPr>
                <a:latin typeface="Open Sans"/>
                <a:ea typeface="Open Sans"/>
                <a:cs typeface="Open Sans"/>
                <a:sym typeface="Open Sans"/>
              </a:defRPr>
            </a:lvl5pPr>
            <a:lvl6pPr lvl="5" rtl="0">
              <a:spcBef>
                <a:spcPts val="0"/>
              </a:spcBef>
              <a:spcAft>
                <a:spcPts val="0"/>
              </a:spcAft>
              <a:buSzPts val="2800"/>
              <a:buNone/>
              <a:defRPr>
                <a:latin typeface="Open Sans"/>
                <a:ea typeface="Open Sans"/>
                <a:cs typeface="Open Sans"/>
                <a:sym typeface="Open Sans"/>
              </a:defRPr>
            </a:lvl6pPr>
            <a:lvl7pPr lvl="6" rtl="0">
              <a:spcBef>
                <a:spcPts val="0"/>
              </a:spcBef>
              <a:spcAft>
                <a:spcPts val="0"/>
              </a:spcAft>
              <a:buSzPts val="2800"/>
              <a:buNone/>
              <a:defRPr>
                <a:latin typeface="Open Sans"/>
                <a:ea typeface="Open Sans"/>
                <a:cs typeface="Open Sans"/>
                <a:sym typeface="Open Sans"/>
              </a:defRPr>
            </a:lvl7pPr>
            <a:lvl8pPr lvl="7" rtl="0">
              <a:spcBef>
                <a:spcPts val="0"/>
              </a:spcBef>
              <a:spcAft>
                <a:spcPts val="0"/>
              </a:spcAft>
              <a:buSzPts val="2800"/>
              <a:buNone/>
              <a:defRPr>
                <a:latin typeface="Open Sans"/>
                <a:ea typeface="Open Sans"/>
                <a:cs typeface="Open Sans"/>
                <a:sym typeface="Open Sans"/>
              </a:defRPr>
            </a:lvl8pPr>
            <a:lvl9pPr lvl="8" rtl="0">
              <a:spcBef>
                <a:spcPts val="0"/>
              </a:spcBef>
              <a:spcAft>
                <a:spcPts val="0"/>
              </a:spcAft>
              <a:buSzPts val="2800"/>
              <a:buNone/>
              <a:defRPr>
                <a:latin typeface="Open Sans"/>
                <a:ea typeface="Open Sans"/>
                <a:cs typeface="Open Sans"/>
                <a:sym typeface="Open Sans"/>
              </a:defRPr>
            </a:lvl9pPr>
          </a:lstStyle>
          <a:p>
            <a:endParaRPr/>
          </a:p>
        </p:txBody>
      </p:sp>
      <p:sp>
        <p:nvSpPr>
          <p:cNvPr id="295" name="Google Shape;295;p29"/>
          <p:cNvSpPr/>
          <p:nvPr/>
        </p:nvSpPr>
        <p:spPr>
          <a:xfrm>
            <a:off x="422551" y="570422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96" name="Google Shape;296;p29"/>
          <p:cNvSpPr/>
          <p:nvPr/>
        </p:nvSpPr>
        <p:spPr>
          <a:xfrm>
            <a:off x="528633" y="5241422"/>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97" name="Google Shape;297;p29"/>
          <p:cNvSpPr/>
          <p:nvPr/>
        </p:nvSpPr>
        <p:spPr>
          <a:xfrm rot="2912351">
            <a:off x="-1317690" y="5040900"/>
            <a:ext cx="2687036" cy="3433160"/>
          </a:xfrm>
          <a:custGeom>
            <a:avLst/>
            <a:gdLst/>
            <a:ahLst/>
            <a:cxnLst/>
            <a:rect l="l" t="t" r="r" b="b"/>
            <a:pathLst>
              <a:path w="80612" h="102996" extrusionOk="0">
                <a:moveTo>
                  <a:pt x="52848" y="1"/>
                </a:moveTo>
                <a:cubicBezTo>
                  <a:pt x="51337" y="1"/>
                  <a:pt x="49841" y="443"/>
                  <a:pt x="48565" y="1310"/>
                </a:cubicBezTo>
                <a:cubicBezTo>
                  <a:pt x="45792" y="3172"/>
                  <a:pt x="44604" y="6618"/>
                  <a:pt x="44089" y="9906"/>
                </a:cubicBezTo>
                <a:cubicBezTo>
                  <a:pt x="43613" y="13233"/>
                  <a:pt x="43692" y="16600"/>
                  <a:pt x="42702" y="19809"/>
                </a:cubicBezTo>
                <a:cubicBezTo>
                  <a:pt x="42187" y="21552"/>
                  <a:pt x="41276" y="23255"/>
                  <a:pt x="39810" y="24325"/>
                </a:cubicBezTo>
                <a:cubicBezTo>
                  <a:pt x="38976" y="24911"/>
                  <a:pt x="37924" y="25266"/>
                  <a:pt x="36894" y="25266"/>
                </a:cubicBezTo>
                <a:cubicBezTo>
                  <a:pt x="36115" y="25266"/>
                  <a:pt x="35349" y="25063"/>
                  <a:pt x="34700" y="24602"/>
                </a:cubicBezTo>
                <a:cubicBezTo>
                  <a:pt x="33176" y="23535"/>
                  <a:pt x="32238" y="21184"/>
                  <a:pt x="30476" y="21184"/>
                </a:cubicBezTo>
                <a:cubicBezTo>
                  <a:pt x="30406" y="21184"/>
                  <a:pt x="30336" y="21188"/>
                  <a:pt x="30264" y="21195"/>
                </a:cubicBezTo>
                <a:cubicBezTo>
                  <a:pt x="28125" y="21393"/>
                  <a:pt x="27927" y="24523"/>
                  <a:pt x="26421" y="26068"/>
                </a:cubicBezTo>
                <a:cubicBezTo>
                  <a:pt x="25640" y="26849"/>
                  <a:pt x="24563" y="27162"/>
                  <a:pt x="23462" y="27162"/>
                </a:cubicBezTo>
                <a:cubicBezTo>
                  <a:pt x="23168" y="27162"/>
                  <a:pt x="22872" y="27139"/>
                  <a:pt x="22579" y="27098"/>
                </a:cubicBezTo>
                <a:cubicBezTo>
                  <a:pt x="19370" y="26662"/>
                  <a:pt x="16796" y="24285"/>
                  <a:pt x="16043" y="21116"/>
                </a:cubicBezTo>
                <a:cubicBezTo>
                  <a:pt x="15647" y="19373"/>
                  <a:pt x="15885" y="17511"/>
                  <a:pt x="15053" y="15927"/>
                </a:cubicBezTo>
                <a:cubicBezTo>
                  <a:pt x="14255" y="14331"/>
                  <a:pt x="12497" y="13488"/>
                  <a:pt x="10735" y="13488"/>
                </a:cubicBezTo>
                <a:cubicBezTo>
                  <a:pt x="9611" y="13488"/>
                  <a:pt x="8485" y="13831"/>
                  <a:pt x="7606" y="14541"/>
                </a:cubicBezTo>
                <a:cubicBezTo>
                  <a:pt x="5308" y="16363"/>
                  <a:pt x="4912" y="19928"/>
                  <a:pt x="6338" y="22463"/>
                </a:cubicBezTo>
                <a:cubicBezTo>
                  <a:pt x="7328" y="24246"/>
                  <a:pt x="9032" y="25474"/>
                  <a:pt x="10497" y="26900"/>
                </a:cubicBezTo>
                <a:cubicBezTo>
                  <a:pt x="12003" y="28326"/>
                  <a:pt x="13310" y="30148"/>
                  <a:pt x="13231" y="32208"/>
                </a:cubicBezTo>
                <a:cubicBezTo>
                  <a:pt x="13032" y="35496"/>
                  <a:pt x="9507" y="37318"/>
                  <a:pt x="6893" y="39338"/>
                </a:cubicBezTo>
                <a:cubicBezTo>
                  <a:pt x="2416" y="42863"/>
                  <a:pt x="0" y="48370"/>
                  <a:pt x="396" y="54074"/>
                </a:cubicBezTo>
                <a:lnTo>
                  <a:pt x="357" y="102995"/>
                </a:lnTo>
                <a:lnTo>
                  <a:pt x="357" y="102995"/>
                </a:lnTo>
                <a:lnTo>
                  <a:pt x="78274" y="100658"/>
                </a:lnTo>
                <a:lnTo>
                  <a:pt x="77601" y="59025"/>
                </a:lnTo>
                <a:cubicBezTo>
                  <a:pt x="78195" y="56451"/>
                  <a:pt x="78749" y="53915"/>
                  <a:pt x="79344" y="51341"/>
                </a:cubicBezTo>
                <a:cubicBezTo>
                  <a:pt x="79977" y="48607"/>
                  <a:pt x="80611" y="45795"/>
                  <a:pt x="80294" y="42982"/>
                </a:cubicBezTo>
                <a:cubicBezTo>
                  <a:pt x="79938" y="40170"/>
                  <a:pt x="78472" y="37357"/>
                  <a:pt x="75897" y="36169"/>
                </a:cubicBezTo>
                <a:cubicBezTo>
                  <a:pt x="74313" y="35416"/>
                  <a:pt x="72491" y="35416"/>
                  <a:pt x="70748" y="35099"/>
                </a:cubicBezTo>
                <a:cubicBezTo>
                  <a:pt x="69005" y="34782"/>
                  <a:pt x="67143" y="34030"/>
                  <a:pt x="66390" y="32445"/>
                </a:cubicBezTo>
                <a:cubicBezTo>
                  <a:pt x="65717" y="31059"/>
                  <a:pt x="66034" y="29356"/>
                  <a:pt x="65360" y="27969"/>
                </a:cubicBezTo>
                <a:cubicBezTo>
                  <a:pt x="64370" y="26028"/>
                  <a:pt x="61835" y="25592"/>
                  <a:pt x="59656" y="25553"/>
                </a:cubicBezTo>
                <a:cubicBezTo>
                  <a:pt x="57478" y="25513"/>
                  <a:pt x="55061" y="25632"/>
                  <a:pt x="53437" y="24166"/>
                </a:cubicBezTo>
                <a:cubicBezTo>
                  <a:pt x="52011" y="22938"/>
                  <a:pt x="51655" y="20799"/>
                  <a:pt x="52011" y="18937"/>
                </a:cubicBezTo>
                <a:cubicBezTo>
                  <a:pt x="52368" y="17076"/>
                  <a:pt x="53318" y="15412"/>
                  <a:pt x="54190" y="13709"/>
                </a:cubicBezTo>
                <a:cubicBezTo>
                  <a:pt x="55497" y="11253"/>
                  <a:pt x="56685" y="8717"/>
                  <a:pt x="57715" y="6143"/>
                </a:cubicBezTo>
                <a:cubicBezTo>
                  <a:pt x="58111" y="5192"/>
                  <a:pt x="58508" y="4162"/>
                  <a:pt x="58270" y="3132"/>
                </a:cubicBezTo>
                <a:cubicBezTo>
                  <a:pt x="57993" y="1904"/>
                  <a:pt x="56883" y="1033"/>
                  <a:pt x="55735" y="557"/>
                </a:cubicBezTo>
                <a:cubicBezTo>
                  <a:pt x="54803" y="185"/>
                  <a:pt x="53822" y="1"/>
                  <a:pt x="52848"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802462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5">
  <p:cSld name="Title only 5">
    <p:bg>
      <p:bgPr>
        <a:solidFill>
          <a:schemeClr val="accent1"/>
        </a:solidFill>
        <a:effectLst/>
      </p:bgPr>
    </p:bg>
    <p:spTree>
      <p:nvGrpSpPr>
        <p:cNvPr id="1" name="Shape 336"/>
        <p:cNvGrpSpPr/>
        <p:nvPr/>
      </p:nvGrpSpPr>
      <p:grpSpPr>
        <a:xfrm>
          <a:off x="0" y="0"/>
          <a:ext cx="0" cy="0"/>
          <a:chOff x="0" y="0"/>
          <a:chExt cx="0" cy="0"/>
        </a:xfrm>
      </p:grpSpPr>
      <p:sp>
        <p:nvSpPr>
          <p:cNvPr id="337" name="Google Shape;337;p34"/>
          <p:cNvSpPr txBox="1">
            <a:spLocks noGrp="1"/>
          </p:cNvSpPr>
          <p:nvPr>
            <p:ph type="title"/>
          </p:nvPr>
        </p:nvSpPr>
        <p:spPr>
          <a:xfrm>
            <a:off x="960400" y="719328"/>
            <a:ext cx="7246400" cy="763600"/>
          </a:xfrm>
          <a:prstGeom prst="rect">
            <a:avLst/>
          </a:prstGeom>
        </p:spPr>
        <p:txBody>
          <a:bodyPr spcFirstLastPara="1" wrap="square" lIns="91418" tIns="91418" rIns="91418" bIns="91418" anchor="t" anchorCtr="0">
            <a:noAutofit/>
          </a:bodyPr>
          <a:lstStyle>
            <a:lvl1pPr lvl="0" rtl="0">
              <a:spcBef>
                <a:spcPts val="0"/>
              </a:spcBef>
              <a:spcAft>
                <a:spcPts val="0"/>
              </a:spcAft>
              <a:buSzPts val="3600"/>
              <a:buNone/>
              <a:defRPr sz="4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 name="Google Shape;338;p34"/>
          <p:cNvSpPr/>
          <p:nvPr/>
        </p:nvSpPr>
        <p:spPr>
          <a:xfrm rot="2110842">
            <a:off x="10635515" y="-203873"/>
            <a:ext cx="2635396" cy="2231600"/>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39" name="Google Shape;339;p34"/>
          <p:cNvSpPr/>
          <p:nvPr/>
        </p:nvSpPr>
        <p:spPr>
          <a:xfrm rot="-2902325">
            <a:off x="11614300" y="863528"/>
            <a:ext cx="287669" cy="222853"/>
          </a:xfrm>
          <a:custGeom>
            <a:avLst/>
            <a:gdLst/>
            <a:ahLst/>
            <a:cxnLst/>
            <a:rect l="l" t="t" r="r" b="b"/>
            <a:pathLst>
              <a:path w="3089" h="2393" extrusionOk="0">
                <a:moveTo>
                  <a:pt x="1566" y="1"/>
                </a:moveTo>
                <a:cubicBezTo>
                  <a:pt x="0" y="1"/>
                  <a:pt x="0" y="2393"/>
                  <a:pt x="1566" y="2393"/>
                </a:cubicBezTo>
                <a:cubicBezTo>
                  <a:pt x="3088" y="2393"/>
                  <a:pt x="3088" y="1"/>
                  <a:pt x="1566" y="1"/>
                </a:cubicBezTo>
                <a:close/>
              </a:path>
            </a:pathLst>
          </a:custGeom>
          <a:solidFill>
            <a:schemeClr val="l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40" name="Google Shape;340;p34"/>
          <p:cNvSpPr/>
          <p:nvPr/>
        </p:nvSpPr>
        <p:spPr>
          <a:xfrm>
            <a:off x="200067" y="6038800"/>
            <a:ext cx="339600" cy="262533"/>
          </a:xfrm>
          <a:custGeom>
            <a:avLst/>
            <a:gdLst/>
            <a:ahLst/>
            <a:cxnLst/>
            <a:rect l="l" t="t" r="r" b="b"/>
            <a:pathLst>
              <a:path w="10188" h="7876" extrusionOk="0">
                <a:moveTo>
                  <a:pt x="5125" y="1"/>
                </a:moveTo>
                <a:cubicBezTo>
                  <a:pt x="0" y="1"/>
                  <a:pt x="0" y="7875"/>
                  <a:pt x="5125" y="7875"/>
                </a:cubicBezTo>
                <a:cubicBezTo>
                  <a:pt x="10187" y="7875"/>
                  <a:pt x="10187" y="1"/>
                  <a:pt x="5125" y="1"/>
                </a:cubicBezTo>
                <a:close/>
              </a:path>
            </a:pathLst>
          </a:custGeom>
          <a:solidFill>
            <a:schemeClr val="accent3"/>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41" name="Google Shape;341;p34"/>
          <p:cNvSpPr/>
          <p:nvPr/>
        </p:nvSpPr>
        <p:spPr>
          <a:xfrm>
            <a:off x="119500" y="6651271"/>
            <a:ext cx="279200" cy="278767"/>
          </a:xfrm>
          <a:custGeom>
            <a:avLst/>
            <a:gdLst/>
            <a:ahLst/>
            <a:cxnLst/>
            <a:rect l="l" t="t" r="r" b="b"/>
            <a:pathLst>
              <a:path w="8376" h="8363" extrusionOk="0">
                <a:moveTo>
                  <a:pt x="4441" y="1"/>
                </a:moveTo>
                <a:cubicBezTo>
                  <a:pt x="4194" y="1"/>
                  <a:pt x="3941" y="32"/>
                  <a:pt x="3688" y="88"/>
                </a:cubicBezTo>
                <a:cubicBezTo>
                  <a:pt x="3126" y="88"/>
                  <a:pt x="2563" y="276"/>
                  <a:pt x="2126" y="526"/>
                </a:cubicBezTo>
                <a:cubicBezTo>
                  <a:pt x="1626" y="838"/>
                  <a:pt x="1251" y="1151"/>
                  <a:pt x="938" y="1650"/>
                </a:cubicBezTo>
                <a:cubicBezTo>
                  <a:pt x="563" y="2025"/>
                  <a:pt x="313" y="2525"/>
                  <a:pt x="188" y="3025"/>
                </a:cubicBezTo>
                <a:cubicBezTo>
                  <a:pt x="1" y="3775"/>
                  <a:pt x="1" y="4525"/>
                  <a:pt x="188" y="5213"/>
                </a:cubicBezTo>
                <a:lnTo>
                  <a:pt x="188" y="5338"/>
                </a:lnTo>
                <a:cubicBezTo>
                  <a:pt x="313" y="5838"/>
                  <a:pt x="563" y="6338"/>
                  <a:pt x="938" y="6713"/>
                </a:cubicBezTo>
                <a:cubicBezTo>
                  <a:pt x="1251" y="7213"/>
                  <a:pt x="1626" y="7525"/>
                  <a:pt x="2126" y="7775"/>
                </a:cubicBezTo>
                <a:lnTo>
                  <a:pt x="3126" y="8213"/>
                </a:lnTo>
                <a:cubicBezTo>
                  <a:pt x="3401" y="8316"/>
                  <a:pt x="3695" y="8362"/>
                  <a:pt x="3998" y="8362"/>
                </a:cubicBezTo>
                <a:cubicBezTo>
                  <a:pt x="4245" y="8362"/>
                  <a:pt x="4498" y="8331"/>
                  <a:pt x="4751" y="8275"/>
                </a:cubicBezTo>
                <a:cubicBezTo>
                  <a:pt x="5125" y="8275"/>
                  <a:pt x="5438" y="8213"/>
                  <a:pt x="5750" y="8025"/>
                </a:cubicBezTo>
                <a:cubicBezTo>
                  <a:pt x="6313" y="7838"/>
                  <a:pt x="6750" y="7525"/>
                  <a:pt x="7125" y="7150"/>
                </a:cubicBezTo>
                <a:lnTo>
                  <a:pt x="7750" y="6338"/>
                </a:lnTo>
                <a:cubicBezTo>
                  <a:pt x="8125" y="5713"/>
                  <a:pt x="8313" y="4963"/>
                  <a:pt x="8313" y="4213"/>
                </a:cubicBezTo>
                <a:lnTo>
                  <a:pt x="8375" y="4275"/>
                </a:lnTo>
                <a:lnTo>
                  <a:pt x="8375" y="4150"/>
                </a:lnTo>
                <a:cubicBezTo>
                  <a:pt x="8375" y="3400"/>
                  <a:pt x="8188" y="2650"/>
                  <a:pt x="7813" y="2025"/>
                </a:cubicBezTo>
                <a:lnTo>
                  <a:pt x="7188" y="1213"/>
                </a:lnTo>
                <a:cubicBezTo>
                  <a:pt x="6625" y="713"/>
                  <a:pt x="6000" y="338"/>
                  <a:pt x="5313" y="151"/>
                </a:cubicBezTo>
                <a:cubicBezTo>
                  <a:pt x="5038" y="47"/>
                  <a:pt x="4744" y="1"/>
                  <a:pt x="4441" y="1"/>
                </a:cubicBezTo>
                <a:close/>
              </a:path>
            </a:pathLst>
          </a:custGeom>
          <a:solidFill>
            <a:schemeClr val="l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42" name="Google Shape;342;p34"/>
          <p:cNvSpPr/>
          <p:nvPr/>
        </p:nvSpPr>
        <p:spPr>
          <a:xfrm>
            <a:off x="677101" y="6651272"/>
            <a:ext cx="110467" cy="89633"/>
          </a:xfrm>
          <a:custGeom>
            <a:avLst/>
            <a:gdLst/>
            <a:ahLst/>
            <a:cxnLst/>
            <a:rect l="l" t="t" r="r" b="b"/>
            <a:pathLst>
              <a:path w="3314" h="2689" extrusionOk="0">
                <a:moveTo>
                  <a:pt x="1688" y="1"/>
                </a:moveTo>
                <a:cubicBezTo>
                  <a:pt x="1" y="126"/>
                  <a:pt x="1" y="2563"/>
                  <a:pt x="1688" y="2688"/>
                </a:cubicBezTo>
                <a:cubicBezTo>
                  <a:pt x="3313" y="2563"/>
                  <a:pt x="3313" y="126"/>
                  <a:pt x="1688" y="1"/>
                </a:cubicBezTo>
                <a:close/>
              </a:path>
            </a:pathLst>
          </a:custGeom>
          <a:solidFill>
            <a:schemeClr val="lt1"/>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343" name="Google Shape;343;p34"/>
          <p:cNvSpPr/>
          <p:nvPr/>
        </p:nvSpPr>
        <p:spPr>
          <a:xfrm rot="2027983">
            <a:off x="247788" y="-621362"/>
            <a:ext cx="2635240" cy="2231468"/>
          </a:xfrm>
          <a:custGeom>
            <a:avLst/>
            <a:gdLst/>
            <a:ahLst/>
            <a:cxnLst/>
            <a:rect l="l" t="t" r="r" b="b"/>
            <a:pathLst>
              <a:path w="79056" h="66943" extrusionOk="0">
                <a:moveTo>
                  <a:pt x="78452" y="0"/>
                </a:moveTo>
                <a:cubicBezTo>
                  <a:pt x="78223" y="0"/>
                  <a:pt x="78001" y="115"/>
                  <a:pt x="77944" y="361"/>
                </a:cubicBezTo>
                <a:cubicBezTo>
                  <a:pt x="76508" y="7276"/>
                  <a:pt x="72594" y="13409"/>
                  <a:pt x="66592" y="17236"/>
                </a:cubicBezTo>
                <a:cubicBezTo>
                  <a:pt x="63634" y="19150"/>
                  <a:pt x="60285" y="20368"/>
                  <a:pt x="56806" y="20803"/>
                </a:cubicBezTo>
                <a:cubicBezTo>
                  <a:pt x="55948" y="20893"/>
                  <a:pt x="55088" y="20927"/>
                  <a:pt x="54228" y="20927"/>
                </a:cubicBezTo>
                <a:cubicBezTo>
                  <a:pt x="51585" y="20927"/>
                  <a:pt x="48932" y="20606"/>
                  <a:pt x="46291" y="20606"/>
                </a:cubicBezTo>
                <a:cubicBezTo>
                  <a:pt x="45649" y="20606"/>
                  <a:pt x="45007" y="20625"/>
                  <a:pt x="44367" y="20672"/>
                </a:cubicBezTo>
                <a:cubicBezTo>
                  <a:pt x="38017" y="21194"/>
                  <a:pt x="32058" y="24239"/>
                  <a:pt x="27927" y="29110"/>
                </a:cubicBezTo>
                <a:cubicBezTo>
                  <a:pt x="23229" y="34721"/>
                  <a:pt x="21968" y="42071"/>
                  <a:pt x="19967" y="48899"/>
                </a:cubicBezTo>
                <a:cubicBezTo>
                  <a:pt x="17768" y="56347"/>
                  <a:pt x="12659" y="66053"/>
                  <a:pt x="4154" y="66053"/>
                </a:cubicBezTo>
                <a:cubicBezTo>
                  <a:pt x="3072" y="66053"/>
                  <a:pt x="1936" y="65896"/>
                  <a:pt x="743" y="65557"/>
                </a:cubicBezTo>
                <a:cubicBezTo>
                  <a:pt x="700" y="65547"/>
                  <a:pt x="659" y="65543"/>
                  <a:pt x="620" y="65543"/>
                </a:cubicBezTo>
                <a:cubicBezTo>
                  <a:pt x="149" y="65543"/>
                  <a:pt x="0" y="66223"/>
                  <a:pt x="482" y="66384"/>
                </a:cubicBezTo>
                <a:cubicBezTo>
                  <a:pt x="1702" y="66766"/>
                  <a:pt x="2916" y="66943"/>
                  <a:pt x="4109" y="66943"/>
                </a:cubicBezTo>
                <a:cubicBezTo>
                  <a:pt x="9297" y="66943"/>
                  <a:pt x="14066" y="63593"/>
                  <a:pt x="16966" y="59207"/>
                </a:cubicBezTo>
                <a:cubicBezTo>
                  <a:pt x="21620" y="52118"/>
                  <a:pt x="22142" y="43289"/>
                  <a:pt x="25578" y="35678"/>
                </a:cubicBezTo>
                <a:cubicBezTo>
                  <a:pt x="29188" y="27414"/>
                  <a:pt x="37365" y="22108"/>
                  <a:pt x="46368" y="22064"/>
                </a:cubicBezTo>
                <a:cubicBezTo>
                  <a:pt x="48987" y="22064"/>
                  <a:pt x="51590" y="22338"/>
                  <a:pt x="54197" y="22338"/>
                </a:cubicBezTo>
                <a:cubicBezTo>
                  <a:pt x="55745" y="22338"/>
                  <a:pt x="57295" y="22242"/>
                  <a:pt x="58850" y="21934"/>
                </a:cubicBezTo>
                <a:cubicBezTo>
                  <a:pt x="62112" y="21281"/>
                  <a:pt x="65244" y="19976"/>
                  <a:pt x="67984" y="18106"/>
                </a:cubicBezTo>
                <a:cubicBezTo>
                  <a:pt x="73942" y="14061"/>
                  <a:pt x="78335" y="7755"/>
                  <a:pt x="79031" y="535"/>
                </a:cubicBezTo>
                <a:cubicBezTo>
                  <a:pt x="79055" y="192"/>
                  <a:pt x="78748" y="0"/>
                  <a:pt x="78452" y="0"/>
                </a:cubicBezTo>
                <a:close/>
              </a:path>
            </a:pathLst>
          </a:custGeom>
          <a:solidFill>
            <a:schemeClr val="accent4"/>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078270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82" y="91394"/>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5" name="Google Shape;1035;p15"/>
          <p:cNvSpPr/>
          <p:nvPr/>
        </p:nvSpPr>
        <p:spPr>
          <a:xfrm rot="-5028676">
            <a:off x="701208" y="4952430"/>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18" tIns="91418" rIns="91418" bIns="91418" anchor="ctr" anchorCtr="0">
            <a:noAutofit/>
          </a:bodyPr>
          <a:lstStyle>
            <a:lvl1pPr lvl="0" algn="ctr" rtl="0">
              <a:lnSpc>
                <a:spcPct val="100000"/>
              </a:lnSpc>
              <a:spcBef>
                <a:spcPts val="0"/>
              </a:spcBef>
              <a:spcAft>
                <a:spcPts val="0"/>
              </a:spcAft>
              <a:buSzPts val="1400"/>
              <a:buNone/>
              <a:defRPr sz="21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18" tIns="91418" rIns="91418" bIns="91418" anchor="ctr" anchorCtr="0">
            <a:noAutofit/>
          </a:bodyPr>
          <a:lstStyle>
            <a:lvl1pPr lvl="0" algn="ctr" rtl="0">
              <a:spcBef>
                <a:spcPts val="0"/>
              </a:spcBef>
              <a:spcAft>
                <a:spcPts val="0"/>
              </a:spcAft>
              <a:buSzPts val="3500"/>
              <a:buNone/>
              <a:defRPr sz="187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5"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1039" name="Google Shape;1039;p15"/>
          <p:cNvSpPr/>
          <p:nvPr/>
        </p:nvSpPr>
        <p:spPr>
          <a:xfrm rot="-8099864">
            <a:off x="9541322" y="5155624"/>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67351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582" y="147199"/>
            <a:ext cx="11854231"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53533" y="726633"/>
            <a:ext cx="7922400" cy="5404800"/>
          </a:xfrm>
          <a:prstGeom prst="roundRect">
            <a:avLst>
              <a:gd name="adj" fmla="val 5634"/>
            </a:avLst>
          </a:prstGeom>
          <a:solidFill>
            <a:schemeClr val="dk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2591" name="Google Shape;2591;p40"/>
          <p:cNvGrpSpPr/>
          <p:nvPr/>
        </p:nvGrpSpPr>
        <p:grpSpPr>
          <a:xfrm>
            <a:off x="555098" y="2741409"/>
            <a:ext cx="2462727"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98" name="Google Shape;2598;p40"/>
          <p:cNvGrpSpPr/>
          <p:nvPr/>
        </p:nvGrpSpPr>
        <p:grpSpPr>
          <a:xfrm rot="536064" flipH="1">
            <a:off x="8914816" y="1203258"/>
            <a:ext cx="2353801"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7" name="Google Shape;2637;p40"/>
          <p:cNvSpPr/>
          <p:nvPr/>
        </p:nvSpPr>
        <p:spPr>
          <a:xfrm flipH="1">
            <a:off x="9259832" y="5537467"/>
            <a:ext cx="258000" cy="245200"/>
          </a:xfrm>
          <a:prstGeom prst="star5">
            <a:avLst>
              <a:gd name="adj" fmla="val 19098"/>
              <a:gd name="hf" fmla="val 105146"/>
              <a:gd name="vf" fmla="val 110557"/>
            </a:avLst>
          </a:prstGeom>
          <a:solidFill>
            <a:schemeClr val="accent6"/>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
        <p:nvSpPr>
          <p:cNvPr id="2638" name="Google Shape;2638;p40"/>
          <p:cNvSpPr/>
          <p:nvPr/>
        </p:nvSpPr>
        <p:spPr>
          <a:xfrm flipH="1">
            <a:off x="5985681" y="902800"/>
            <a:ext cx="258000" cy="245200"/>
          </a:xfrm>
          <a:prstGeom prst="star5">
            <a:avLst>
              <a:gd name="adj" fmla="val 19098"/>
              <a:gd name="hf" fmla="val 105146"/>
              <a:gd name="vf" fmla="val 110557"/>
            </a:avLst>
          </a:prstGeom>
          <a:solidFill>
            <a:schemeClr val="accent2"/>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grpSp>
        <p:nvGrpSpPr>
          <p:cNvPr id="2639" name="Google Shape;2639;p40"/>
          <p:cNvGrpSpPr/>
          <p:nvPr/>
        </p:nvGrpSpPr>
        <p:grpSpPr>
          <a:xfrm>
            <a:off x="1520454" y="784213"/>
            <a:ext cx="9347391"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46" name="Google Shape;2646;p40"/>
          <p:cNvSpPr/>
          <p:nvPr/>
        </p:nvSpPr>
        <p:spPr>
          <a:xfrm flipH="1">
            <a:off x="3079765" y="4907433"/>
            <a:ext cx="258000" cy="245200"/>
          </a:xfrm>
          <a:prstGeom prst="star5">
            <a:avLst>
              <a:gd name="adj" fmla="val 19098"/>
              <a:gd name="hf" fmla="val 105146"/>
              <a:gd name="vf" fmla="val 110557"/>
            </a:avLst>
          </a:prstGeom>
          <a:solidFill>
            <a:schemeClr val="accent5"/>
          </a:solidFill>
          <a:ln>
            <a:noFill/>
          </a:ln>
        </p:spPr>
        <p:txBody>
          <a:bodyPr spcFirstLastPara="1" wrap="square" lIns="121892" tIns="121892" rIns="121892" bIns="121892"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69296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155" indent="0">
              <a:buNone/>
              <a:defRPr sz="2000" b="1"/>
            </a:lvl2pPr>
            <a:lvl3pPr marL="914309" indent="0">
              <a:buNone/>
              <a:defRPr sz="1900" b="1"/>
            </a:lvl3pPr>
            <a:lvl4pPr marL="1371464" indent="0">
              <a:buNone/>
              <a:defRPr sz="1600" b="1"/>
            </a:lvl4pPr>
            <a:lvl5pPr marL="1828618" indent="0">
              <a:buNone/>
              <a:defRPr sz="1600" b="1"/>
            </a:lvl5pPr>
            <a:lvl6pPr marL="2285774" indent="0">
              <a:buNone/>
              <a:defRPr sz="1600" b="1"/>
            </a:lvl6pPr>
            <a:lvl7pPr marL="2742926" indent="0">
              <a:buNone/>
              <a:defRPr sz="1600" b="1"/>
            </a:lvl7pPr>
            <a:lvl8pPr marL="3200080" indent="0">
              <a:buNone/>
              <a:defRPr sz="1600" b="1"/>
            </a:lvl8pPr>
            <a:lvl9pPr marL="3657235"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5"/>
            <a:ext cx="5157787" cy="3684588"/>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3" y="1681163"/>
            <a:ext cx="5183188" cy="823912"/>
          </a:xfrm>
        </p:spPr>
        <p:txBody>
          <a:bodyPr anchor="b"/>
          <a:lstStyle>
            <a:lvl1pPr marL="0" indent="0">
              <a:buNone/>
              <a:defRPr sz="2400" b="1"/>
            </a:lvl1pPr>
            <a:lvl2pPr marL="457155" indent="0">
              <a:buNone/>
              <a:defRPr sz="2000" b="1"/>
            </a:lvl2pPr>
            <a:lvl3pPr marL="914309" indent="0">
              <a:buNone/>
              <a:defRPr sz="1900" b="1"/>
            </a:lvl3pPr>
            <a:lvl4pPr marL="1371464" indent="0">
              <a:buNone/>
              <a:defRPr sz="1600" b="1"/>
            </a:lvl4pPr>
            <a:lvl5pPr marL="1828618" indent="0">
              <a:buNone/>
              <a:defRPr sz="1600" b="1"/>
            </a:lvl5pPr>
            <a:lvl6pPr marL="2285774" indent="0">
              <a:buNone/>
              <a:defRPr sz="1600" b="1"/>
            </a:lvl6pPr>
            <a:lvl7pPr marL="2742926" indent="0">
              <a:buNone/>
              <a:defRPr sz="1600" b="1"/>
            </a:lvl7pPr>
            <a:lvl8pPr marL="3200080" indent="0">
              <a:buNone/>
              <a:defRPr sz="1600" b="1"/>
            </a:lvl8pPr>
            <a:lvl9pPr marL="3657235"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3" y="2505075"/>
            <a:ext cx="5183188" cy="3684588"/>
          </a:xfrm>
        </p:spPr>
        <p:txBody>
          <a:bodyPr/>
          <a:lstStyle>
            <a:lvl1pPr>
              <a:defRPr/>
            </a:lvl1pPr>
            <a:lvl2pPr>
              <a:defRPr/>
            </a:lvl2pPr>
            <a:lvl3pPr>
              <a:defRPr/>
            </a:lvl3pPr>
            <a:lvl4pPr>
              <a:defRPr/>
            </a:lvl4pPr>
            <a:lvl5pPr>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8" name="页脚占位符 7"/>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9" name="灯片编号占位符 8"/>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4225766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7" y="0"/>
            <a:ext cx="12188388" cy="6858000"/>
          </a:xfrm>
          <a:prstGeom prst="rect">
            <a:avLst/>
          </a:prstGeom>
        </p:spPr>
      </p:pic>
    </p:spTree>
    <p:extLst>
      <p:ext uri="{BB962C8B-B14F-4D97-AF65-F5344CB8AC3E}">
        <p14:creationId xmlns:p14="http://schemas.microsoft.com/office/powerpoint/2010/main" val="9093281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9" y="260653"/>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31"/>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7" y="3034497"/>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7" y="4965172"/>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p:cNvSpPr txBox="1"/>
          <p:nvPr userDrawn="1"/>
        </p:nvSpPr>
        <p:spPr>
          <a:xfrm>
            <a:off x="-3889108" y="7845496"/>
            <a:ext cx="1304075" cy="461665"/>
          </a:xfrm>
          <a:prstGeom prst="rect">
            <a:avLst/>
          </a:prstGeom>
          <a:noFill/>
        </p:spPr>
        <p:txBody>
          <a:bodyPr wrap="none" lIns="91434" tIns="45718" rIns="91434" bIns="45718" rtlCol="0">
            <a:spAutoFit/>
          </a:bodyPr>
          <a:lstStyle/>
          <a:p>
            <a:pPr marL="0" marR="0" lvl="0" indent="0" algn="l" defTabSz="121908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Contents</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273773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9" y="260653"/>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31"/>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7" y="4965172"/>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p:cNvSpPr txBox="1"/>
          <p:nvPr userDrawn="1"/>
        </p:nvSpPr>
        <p:spPr>
          <a:xfrm>
            <a:off x="-3889109" y="7845496"/>
            <a:ext cx="1656736" cy="461665"/>
          </a:xfrm>
          <a:prstGeom prst="rect">
            <a:avLst/>
          </a:prstGeom>
          <a:noFill/>
        </p:spPr>
        <p:txBody>
          <a:bodyPr wrap="none" lIns="91434" tIns="45718" rIns="91434" bIns="45718" rtlCol="0">
            <a:spAutoFit/>
          </a:bodyPr>
          <a:lstStyle/>
          <a:p>
            <a:pPr marL="0" marR="0" lvl="0" indent="0" algn="l" defTabSz="121908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prstClr val="white"/>
                </a:solidFill>
                <a:effectLst/>
                <a:uLnTx/>
                <a:uFillTx/>
                <a:latin typeface="Calibri"/>
                <a:ea typeface="宋体" panose="02010600030101010101" pitchFamily="2" charset="-122"/>
                <a:cs typeface="+mn-cs"/>
              </a:rPr>
              <a:t>Contents_N</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nvGrpSpPr>
          <p:cNvPr id="4" name="kite_group"/>
          <p:cNvGrpSpPr/>
          <p:nvPr userDrawn="1"/>
        </p:nvGrpSpPr>
        <p:grpSpPr>
          <a:xfrm>
            <a:off x="-240703" y="-158010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08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Tree>
    <p:extLst>
      <p:ext uri="{BB962C8B-B14F-4D97-AF65-F5344CB8AC3E}">
        <p14:creationId xmlns:p14="http://schemas.microsoft.com/office/powerpoint/2010/main" val="16140749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2.77778E-6 3.08642E-6 L 0.0375 0.01975 " pathEditMode="relative" rAng="0" ptsTypes="AA">
                                      <p:cBhvr>
                                        <p:cTn id="26" dur="5000" fill="hold"/>
                                        <p:tgtEl>
                                          <p:spTgt spid="4"/>
                                        </p:tgtEl>
                                        <p:attrNameLst>
                                          <p:attrName>ppt_x</p:attrName>
                                          <p:attrName>ppt_y</p:attrName>
                                        </p:attrNameLst>
                                      </p:cBhvr>
                                      <p:rCtr x="1875" y="988"/>
                                    </p:animMotion>
                                  </p:childTnLst>
                                </p:cTn>
                              </p:par>
                              <p:par>
                                <p:cTn id="27" presetID="42" presetClass="path" presetSubtype="0" accel="50000" decel="50000" fill="hold" nodeType="withEffect">
                                  <p:stCondLst>
                                    <p:cond delay="5000"/>
                                  </p:stCondLst>
                                  <p:childTnLst>
                                    <p:animMotion origin="layout" path="M 0.0375 0.01975 L 0.02969 -0.01235 " pathEditMode="relative" rAng="0" ptsTypes="AA">
                                      <p:cBhvr>
                                        <p:cTn id="28" dur="3000" fill="hold"/>
                                        <p:tgtEl>
                                          <p:spTgt spid="4"/>
                                        </p:tgtEl>
                                        <p:attrNameLst>
                                          <p:attrName>ppt_x</p:attrName>
                                          <p:attrName>ppt_y</p:attrName>
                                        </p:attrNameLst>
                                      </p:cBhvr>
                                      <p:rCtr x="-399"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grpSp>
        <p:nvGrpSpPr>
          <p:cNvPr id="2" name="L_blue"/>
          <p:cNvGrpSpPr/>
          <p:nvPr userDrawn="1"/>
        </p:nvGrpSpPr>
        <p:grpSpPr>
          <a:xfrm>
            <a:off x="0" y="34211"/>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9"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5"/>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11"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81" y="5"/>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4"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7" y="263975"/>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402" y="6083514"/>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43" y="6048034"/>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4" y="5389653"/>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4"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4208201" flipH="1" flipV="1">
            <a:off x="10416623" y="5885136"/>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4"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8291844" flipH="1">
            <a:off x="647805"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60" y="476845"/>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rot="18588548" flipH="1">
            <a:off x="6467291"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2979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1"/>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41" y="423059"/>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5"/>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7" y="6557732"/>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692078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a:prstGeom prst="rect">
            <a:avLst/>
          </a:prstGeo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a:prstGeom prst="rect">
            <a:avLst/>
          </a:prstGeo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a:xfrm rot="5400000">
            <a:off x="9800022" y="3223751"/>
            <a:ext cx="4114801" cy="410501"/>
          </a:xfrm>
          <a:prstGeom prst="rect">
            <a:avLst/>
          </a:prstGeom>
        </p:spPr>
        <p:txBody>
          <a:bodyPr/>
          <a:lstStyle/>
          <a:p>
            <a:fld id="{23FEA57E-7C1A-457B-A4CD-5DCEB057B502}" type="datetime1">
              <a:rPr lang="en-US" smtClean="0"/>
              <a:t>9/17/2023</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a:xfrm rot="5400000">
            <a:off x="-1708136" y="3223750"/>
            <a:ext cx="4114800" cy="410501"/>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a:xfrm>
            <a:off x="11116340" y="6356350"/>
            <a:ext cx="871868" cy="365125"/>
          </a:xfrm>
          <a:prstGeom prst="rect">
            <a:avLst/>
          </a:prstGeo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3028310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D0D55B-90FF-487B-BFB8-EB2A2C704D1D}"/>
              </a:ext>
            </a:extLst>
          </p:cNvPr>
          <p:cNvSpPr>
            <a:spLocks noGrp="1"/>
          </p:cNvSpPr>
          <p:nvPr>
            <p:ph type="ctrTitle"/>
          </p:nvPr>
        </p:nvSpPr>
        <p:spPr>
          <a:xfrm>
            <a:off x="1524000" y="1122363"/>
            <a:ext cx="9144000" cy="2387600"/>
          </a:xfrm>
          <a:prstGeom prst="rect">
            <a:avLst/>
          </a:prstGeom>
        </p:spPr>
        <p:txBody>
          <a:bodyPr lIns="91414" tIns="45718" rIns="91414" bIns="45718" anchor="b"/>
          <a:lstStyle>
            <a:lvl1pPr algn="ctr">
              <a:defRPr sz="6000"/>
            </a:lvl1pPr>
          </a:lstStyle>
          <a:p>
            <a:r>
              <a:rPr lang="zh-CN" altLang="en-US" dirty="0"/>
              <a:t>单击此处编辑母版标题样式</a:t>
            </a:r>
          </a:p>
        </p:txBody>
      </p:sp>
      <p:sp>
        <p:nvSpPr>
          <p:cNvPr id="3" name="副标题 2">
            <a:extLst>
              <a:ext uri="{FF2B5EF4-FFF2-40B4-BE49-F238E27FC236}">
                <a16:creationId xmlns:a16="http://schemas.microsoft.com/office/drawing/2014/main" id="{EA7AD39C-DD8D-4802-904C-4EE3B702BAD6}"/>
              </a:ext>
            </a:extLst>
          </p:cNvPr>
          <p:cNvSpPr>
            <a:spLocks noGrp="1"/>
          </p:cNvSpPr>
          <p:nvPr>
            <p:ph type="subTitle" idx="1"/>
          </p:nvPr>
        </p:nvSpPr>
        <p:spPr>
          <a:xfrm>
            <a:off x="1524000" y="3602037"/>
            <a:ext cx="9144000" cy="1655763"/>
          </a:xfrm>
          <a:prstGeom prst="rect">
            <a:avLst/>
          </a:prstGeom>
        </p:spPr>
        <p:txBody>
          <a:bodyPr lIns="91414" tIns="45718" rIns="91414" bIns="45718"/>
          <a:lstStyle>
            <a:lvl1pPr marL="0" indent="0" algn="ctr">
              <a:buNone/>
              <a:defRPr sz="2400"/>
            </a:lvl1pPr>
            <a:lvl2pPr marL="457047" indent="0" algn="ctr">
              <a:buNone/>
              <a:defRPr sz="2000"/>
            </a:lvl2pPr>
            <a:lvl3pPr marL="914105" indent="0" algn="ctr">
              <a:buNone/>
              <a:defRPr sz="1900"/>
            </a:lvl3pPr>
            <a:lvl4pPr marL="1371158" indent="0" algn="ctr">
              <a:buNone/>
              <a:defRPr sz="1600"/>
            </a:lvl4pPr>
            <a:lvl5pPr marL="1828210" indent="0" algn="ctr">
              <a:buNone/>
              <a:defRPr sz="1600"/>
            </a:lvl5pPr>
            <a:lvl6pPr marL="2285270" indent="0" algn="ctr">
              <a:buNone/>
              <a:defRPr sz="1600"/>
            </a:lvl6pPr>
            <a:lvl7pPr marL="2742314" indent="0" algn="ctr">
              <a:buNone/>
              <a:defRPr sz="1600"/>
            </a:lvl7pPr>
            <a:lvl8pPr marL="3199360" indent="0" algn="ctr">
              <a:buNone/>
              <a:defRPr sz="1600"/>
            </a:lvl8pPr>
            <a:lvl9pPr marL="3656407"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218CDCE6-D4F9-4810-AC69-008964F6AE75}"/>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98B91193-A95D-4C9D-A087-96CBC9BAB319}"/>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CD05A4AA-2842-4382-8266-CC3342B91069}"/>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3903223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67B78A-DBB1-4ED7-858E-958C2447F944}"/>
              </a:ext>
            </a:extLst>
          </p:cNvPr>
          <p:cNvSpPr>
            <a:spLocks noGrp="1"/>
          </p:cNvSpPr>
          <p:nvPr>
            <p:ph type="title"/>
          </p:nvPr>
        </p:nvSpPr>
        <p:spPr>
          <a:xfrm>
            <a:off x="838200"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10A7331-3453-4602-A5C3-85B4E2F64D95}"/>
              </a:ext>
            </a:extLst>
          </p:cNvPr>
          <p:cNvSpPr>
            <a:spLocks noGrp="1"/>
          </p:cNvSpPr>
          <p:nvPr>
            <p:ph idx="1"/>
          </p:nvPr>
        </p:nvSpPr>
        <p:spPr>
          <a:xfrm>
            <a:off x="838200" y="1825625"/>
            <a:ext cx="10515600" cy="4351339"/>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2CABB28-64CE-4904-9DE5-BDD85330573E}"/>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CD0BD32D-1064-4DEC-A5C8-A5102412E344}"/>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A3EC240B-3972-454C-8ECA-07F76AF45103}"/>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13135809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06BC9D-53B5-488A-8A4B-6D95DA7A9F45}"/>
              </a:ext>
            </a:extLst>
          </p:cNvPr>
          <p:cNvSpPr>
            <a:spLocks noGrp="1"/>
          </p:cNvSpPr>
          <p:nvPr>
            <p:ph type="title"/>
          </p:nvPr>
        </p:nvSpPr>
        <p:spPr>
          <a:xfrm>
            <a:off x="831851" y="1709756"/>
            <a:ext cx="10515600" cy="2852737"/>
          </a:xfrm>
          <a:prstGeom prst="rect">
            <a:avLst/>
          </a:prstGeom>
        </p:spPr>
        <p:txBody>
          <a:bodyPr lIns="91414" tIns="45718" rIns="91414" bIns="45718" anchor="b"/>
          <a:lstStyle>
            <a:lvl1pPr>
              <a:defRPr sz="6000"/>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848F6805-8042-4BB8-88C7-28FC38BCD3EE}"/>
              </a:ext>
            </a:extLst>
          </p:cNvPr>
          <p:cNvSpPr>
            <a:spLocks noGrp="1"/>
          </p:cNvSpPr>
          <p:nvPr>
            <p:ph type="body" idx="1"/>
          </p:nvPr>
        </p:nvSpPr>
        <p:spPr>
          <a:xfrm>
            <a:off x="831851" y="4589465"/>
            <a:ext cx="10515600" cy="1500187"/>
          </a:xfrm>
          <a:prstGeom prst="rect">
            <a:avLst/>
          </a:prstGeom>
        </p:spPr>
        <p:txBody>
          <a:bodyPr lIns="91414" tIns="45718" rIns="91414" bIns="45718"/>
          <a:lstStyle>
            <a:lvl1pPr marL="0" indent="0">
              <a:buNone/>
              <a:defRPr sz="2400">
                <a:solidFill>
                  <a:schemeClr val="tx1">
                    <a:tint val="75000"/>
                  </a:schemeClr>
                </a:solidFill>
              </a:defRPr>
            </a:lvl1pPr>
            <a:lvl2pPr marL="457047" indent="0">
              <a:buNone/>
              <a:defRPr sz="2000">
                <a:solidFill>
                  <a:schemeClr val="tx1">
                    <a:tint val="75000"/>
                  </a:schemeClr>
                </a:solidFill>
              </a:defRPr>
            </a:lvl2pPr>
            <a:lvl3pPr marL="914105" indent="0">
              <a:buNone/>
              <a:defRPr sz="1900">
                <a:solidFill>
                  <a:schemeClr val="tx1">
                    <a:tint val="75000"/>
                  </a:schemeClr>
                </a:solidFill>
              </a:defRPr>
            </a:lvl3pPr>
            <a:lvl4pPr marL="1371158" indent="0">
              <a:buNone/>
              <a:defRPr sz="1600">
                <a:solidFill>
                  <a:schemeClr val="tx1">
                    <a:tint val="75000"/>
                  </a:schemeClr>
                </a:solidFill>
              </a:defRPr>
            </a:lvl4pPr>
            <a:lvl5pPr marL="1828210" indent="0">
              <a:buNone/>
              <a:defRPr sz="1600">
                <a:solidFill>
                  <a:schemeClr val="tx1">
                    <a:tint val="75000"/>
                  </a:schemeClr>
                </a:solidFill>
              </a:defRPr>
            </a:lvl5pPr>
            <a:lvl6pPr marL="2285270" indent="0">
              <a:buNone/>
              <a:defRPr sz="1600">
                <a:solidFill>
                  <a:schemeClr val="tx1">
                    <a:tint val="75000"/>
                  </a:schemeClr>
                </a:solidFill>
              </a:defRPr>
            </a:lvl6pPr>
            <a:lvl7pPr marL="2742314" indent="0">
              <a:buNone/>
              <a:defRPr sz="1600">
                <a:solidFill>
                  <a:schemeClr val="tx1">
                    <a:tint val="75000"/>
                  </a:schemeClr>
                </a:solidFill>
              </a:defRPr>
            </a:lvl7pPr>
            <a:lvl8pPr marL="3199360" indent="0">
              <a:buNone/>
              <a:defRPr sz="1600">
                <a:solidFill>
                  <a:schemeClr val="tx1">
                    <a:tint val="75000"/>
                  </a:schemeClr>
                </a:solidFill>
              </a:defRPr>
            </a:lvl8pPr>
            <a:lvl9pPr marL="3656407"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971AEB08-47FA-4CC9-9D96-10011A888E71}"/>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9A9ED6E1-2B94-47E5-84D1-42B842A4C2AB}"/>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C69C416F-DC73-48F2-98A3-83E3F55D06FA}"/>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6033344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8E2F48-D131-42C8-B373-5F403C02B780}"/>
              </a:ext>
            </a:extLst>
          </p:cNvPr>
          <p:cNvSpPr>
            <a:spLocks noGrp="1"/>
          </p:cNvSpPr>
          <p:nvPr>
            <p:ph type="title"/>
          </p:nvPr>
        </p:nvSpPr>
        <p:spPr>
          <a:xfrm>
            <a:off x="838200"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A129C21-BFD4-4D8C-BCEB-AC58C8A487AA}"/>
              </a:ext>
            </a:extLst>
          </p:cNvPr>
          <p:cNvSpPr>
            <a:spLocks noGrp="1"/>
          </p:cNvSpPr>
          <p:nvPr>
            <p:ph sz="half" idx="1"/>
          </p:nvPr>
        </p:nvSpPr>
        <p:spPr>
          <a:xfrm>
            <a:off x="838200" y="1825625"/>
            <a:ext cx="5181600" cy="4351339"/>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9D63AF1-B81F-4F93-927A-ABAEDB2A1FEB}"/>
              </a:ext>
            </a:extLst>
          </p:cNvPr>
          <p:cNvSpPr>
            <a:spLocks noGrp="1"/>
          </p:cNvSpPr>
          <p:nvPr>
            <p:ph sz="half" idx="2"/>
          </p:nvPr>
        </p:nvSpPr>
        <p:spPr>
          <a:xfrm>
            <a:off x="6172200" y="1825625"/>
            <a:ext cx="5181600" cy="4351339"/>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F56A17AE-6713-4BD3-BF1E-2A65ABACCCBA}"/>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6" name="页脚占位符 5">
            <a:extLst>
              <a:ext uri="{FF2B5EF4-FFF2-40B4-BE49-F238E27FC236}">
                <a16:creationId xmlns:a16="http://schemas.microsoft.com/office/drawing/2014/main" id="{1823104C-A838-4D32-96AA-91115408E8A2}"/>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7" name="灯片编号占位符 6">
            <a:extLst>
              <a:ext uri="{FF2B5EF4-FFF2-40B4-BE49-F238E27FC236}">
                <a16:creationId xmlns:a16="http://schemas.microsoft.com/office/drawing/2014/main" id="{0862996C-0026-49ED-91A5-9D20424840CB}"/>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158255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4" name="页脚占位符 3"/>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5" name="灯片编号占位符 4"/>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4871469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9755D9-F9D4-4631-8104-32AB8172866A}"/>
              </a:ext>
            </a:extLst>
          </p:cNvPr>
          <p:cNvSpPr>
            <a:spLocks noGrp="1"/>
          </p:cNvSpPr>
          <p:nvPr>
            <p:ph type="title"/>
          </p:nvPr>
        </p:nvSpPr>
        <p:spPr>
          <a:xfrm>
            <a:off x="839788"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BC8F950A-D067-4AA2-A53B-13281809D89E}"/>
              </a:ext>
            </a:extLst>
          </p:cNvPr>
          <p:cNvSpPr>
            <a:spLocks noGrp="1"/>
          </p:cNvSpPr>
          <p:nvPr>
            <p:ph type="body" idx="1"/>
          </p:nvPr>
        </p:nvSpPr>
        <p:spPr>
          <a:xfrm>
            <a:off x="839789" y="1681163"/>
            <a:ext cx="5157787" cy="823912"/>
          </a:xfrm>
          <a:prstGeom prst="rect">
            <a:avLst/>
          </a:prstGeom>
        </p:spPr>
        <p:txBody>
          <a:bodyPr lIns="91414" tIns="45718" rIns="91414" bIns="45718" anchor="b"/>
          <a:lstStyle>
            <a:lvl1pPr marL="0" indent="0">
              <a:buNone/>
              <a:defRPr sz="2400" b="1"/>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4EFE7BF6-A279-4669-8C9B-C6A0BD5F1AEE}"/>
              </a:ext>
            </a:extLst>
          </p:cNvPr>
          <p:cNvSpPr>
            <a:spLocks noGrp="1"/>
          </p:cNvSpPr>
          <p:nvPr>
            <p:ph sz="half" idx="2"/>
          </p:nvPr>
        </p:nvSpPr>
        <p:spPr>
          <a:xfrm>
            <a:off x="839789" y="2505075"/>
            <a:ext cx="5157787" cy="3684588"/>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B82FAE40-2755-46AF-ABAB-AE816A820A7F}"/>
              </a:ext>
            </a:extLst>
          </p:cNvPr>
          <p:cNvSpPr>
            <a:spLocks noGrp="1"/>
          </p:cNvSpPr>
          <p:nvPr>
            <p:ph type="body" sz="quarter" idx="3"/>
          </p:nvPr>
        </p:nvSpPr>
        <p:spPr>
          <a:xfrm>
            <a:off x="6172203" y="1681163"/>
            <a:ext cx="5183188" cy="823912"/>
          </a:xfrm>
          <a:prstGeom prst="rect">
            <a:avLst/>
          </a:prstGeom>
        </p:spPr>
        <p:txBody>
          <a:bodyPr lIns="91414" tIns="45718" rIns="91414" bIns="45718" anchor="b"/>
          <a:lstStyle>
            <a:lvl1pPr marL="0" indent="0">
              <a:buNone/>
              <a:defRPr sz="2400" b="1"/>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6014EC6-AF80-408B-9D7B-E15D8E60C04E}"/>
              </a:ext>
            </a:extLst>
          </p:cNvPr>
          <p:cNvSpPr>
            <a:spLocks noGrp="1"/>
          </p:cNvSpPr>
          <p:nvPr>
            <p:ph sz="quarter" idx="4"/>
          </p:nvPr>
        </p:nvSpPr>
        <p:spPr>
          <a:xfrm>
            <a:off x="6172203" y="2505075"/>
            <a:ext cx="5183188" cy="3684588"/>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40CFD20E-E713-45F6-9AA8-AA1E249D33B7}"/>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8" name="页脚占位符 7">
            <a:extLst>
              <a:ext uri="{FF2B5EF4-FFF2-40B4-BE49-F238E27FC236}">
                <a16:creationId xmlns:a16="http://schemas.microsoft.com/office/drawing/2014/main" id="{5F854320-81AE-4166-AFF4-419C2FCC29D8}"/>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9" name="灯片编号占位符 8">
            <a:extLst>
              <a:ext uri="{FF2B5EF4-FFF2-40B4-BE49-F238E27FC236}">
                <a16:creationId xmlns:a16="http://schemas.microsoft.com/office/drawing/2014/main" id="{AC310C7A-DC1A-4664-9217-D33FE76E646C}"/>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16829668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4BDDE1-8715-4823-916F-2F4265FCC7F2}"/>
              </a:ext>
            </a:extLst>
          </p:cNvPr>
          <p:cNvSpPr>
            <a:spLocks noGrp="1"/>
          </p:cNvSpPr>
          <p:nvPr>
            <p:ph type="title"/>
          </p:nvPr>
        </p:nvSpPr>
        <p:spPr>
          <a:xfrm>
            <a:off x="838200"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日期占位符 2">
            <a:extLst>
              <a:ext uri="{FF2B5EF4-FFF2-40B4-BE49-F238E27FC236}">
                <a16:creationId xmlns:a16="http://schemas.microsoft.com/office/drawing/2014/main" id="{CB2930A3-4E2C-4CCE-B19A-E18AAD5B9E5F}"/>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4" name="页脚占位符 3">
            <a:extLst>
              <a:ext uri="{FF2B5EF4-FFF2-40B4-BE49-F238E27FC236}">
                <a16:creationId xmlns:a16="http://schemas.microsoft.com/office/drawing/2014/main" id="{393EB2E7-B596-470B-BEEB-4F4E0DBD4A2A}"/>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5" name="灯片编号占位符 4">
            <a:extLst>
              <a:ext uri="{FF2B5EF4-FFF2-40B4-BE49-F238E27FC236}">
                <a16:creationId xmlns:a16="http://schemas.microsoft.com/office/drawing/2014/main" id="{09FE9351-C4A2-4807-B6B8-32509790E9CE}"/>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26018350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F1A0447-5DB2-48CC-8B86-4E435BC9B09E}"/>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3" name="页脚占位符 2">
            <a:extLst>
              <a:ext uri="{FF2B5EF4-FFF2-40B4-BE49-F238E27FC236}">
                <a16:creationId xmlns:a16="http://schemas.microsoft.com/office/drawing/2014/main" id="{8A001F66-D856-4104-8461-08931836CEE7}"/>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4" name="灯片编号占位符 3">
            <a:extLst>
              <a:ext uri="{FF2B5EF4-FFF2-40B4-BE49-F238E27FC236}">
                <a16:creationId xmlns:a16="http://schemas.microsoft.com/office/drawing/2014/main" id="{AB245293-BDF8-4D6F-9017-74016F93250B}"/>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924643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6C2581-F2D1-4068-8DF1-E35C9F0299A8}"/>
              </a:ext>
            </a:extLst>
          </p:cNvPr>
          <p:cNvSpPr>
            <a:spLocks noGrp="1"/>
          </p:cNvSpPr>
          <p:nvPr>
            <p:ph type="title"/>
          </p:nvPr>
        </p:nvSpPr>
        <p:spPr>
          <a:xfrm>
            <a:off x="839788" y="457200"/>
            <a:ext cx="3932237" cy="1600200"/>
          </a:xfrm>
          <a:prstGeom prst="rect">
            <a:avLst/>
          </a:prstGeom>
        </p:spPr>
        <p:txBody>
          <a:bodyPr lIns="91414" tIns="45718" rIns="91414" bIns="45718" anchor="b"/>
          <a:lstStyle>
            <a:lvl1pPr>
              <a:defRPr sz="3200"/>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7F6AA5F3-89E5-4EE7-A8A5-734A0E6DAF8E}"/>
              </a:ext>
            </a:extLst>
          </p:cNvPr>
          <p:cNvSpPr>
            <a:spLocks noGrp="1"/>
          </p:cNvSpPr>
          <p:nvPr>
            <p:ph idx="1"/>
          </p:nvPr>
        </p:nvSpPr>
        <p:spPr>
          <a:xfrm>
            <a:off x="5183188" y="987442"/>
            <a:ext cx="6172200" cy="4873625"/>
          </a:xfrm>
          <a:prstGeom prst="rect">
            <a:avLst/>
          </a:prstGeom>
        </p:spPr>
        <p:txBody>
          <a:bodyPr lIns="91414" tIns="45718" rIns="91414" bIns="45718"/>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B63C860-7D83-4933-B177-FCBFD636D7B5}"/>
              </a:ext>
            </a:extLst>
          </p:cNvPr>
          <p:cNvSpPr>
            <a:spLocks noGrp="1"/>
          </p:cNvSpPr>
          <p:nvPr>
            <p:ph type="body" sz="half" idx="2"/>
          </p:nvPr>
        </p:nvSpPr>
        <p:spPr>
          <a:xfrm>
            <a:off x="839788" y="2057403"/>
            <a:ext cx="3932237" cy="3811588"/>
          </a:xfrm>
          <a:prstGeom prst="rect">
            <a:avLst/>
          </a:prstGeom>
        </p:spPr>
        <p:txBody>
          <a:bodyPr lIns="91414" tIns="45718" rIns="91414" bIns="45718"/>
          <a:lstStyle>
            <a:lvl1pPr marL="0" indent="0">
              <a:buNone/>
              <a:defRPr sz="1600"/>
            </a:lvl1pPr>
            <a:lvl2pPr marL="457047" indent="0">
              <a:buNone/>
              <a:defRPr sz="1500"/>
            </a:lvl2pPr>
            <a:lvl3pPr marL="914105" indent="0">
              <a:buNone/>
              <a:defRPr sz="1200"/>
            </a:lvl3pPr>
            <a:lvl4pPr marL="1371158" indent="0">
              <a:buNone/>
              <a:defRPr sz="1100"/>
            </a:lvl4pPr>
            <a:lvl5pPr marL="1828210" indent="0">
              <a:buNone/>
              <a:defRPr sz="1100"/>
            </a:lvl5pPr>
            <a:lvl6pPr marL="2285270" indent="0">
              <a:buNone/>
              <a:defRPr sz="1100"/>
            </a:lvl6pPr>
            <a:lvl7pPr marL="2742314" indent="0">
              <a:buNone/>
              <a:defRPr sz="1100"/>
            </a:lvl7pPr>
            <a:lvl8pPr marL="3199360" indent="0">
              <a:buNone/>
              <a:defRPr sz="1100"/>
            </a:lvl8pPr>
            <a:lvl9pPr marL="3656407" indent="0">
              <a:buNone/>
              <a:defRPr sz="1100"/>
            </a:lvl9pPr>
          </a:lstStyle>
          <a:p>
            <a:pPr lvl="0"/>
            <a:r>
              <a:rPr lang="zh-CN" altLang="en-US"/>
              <a:t>编辑母版文本样式</a:t>
            </a:r>
          </a:p>
        </p:txBody>
      </p:sp>
      <p:sp>
        <p:nvSpPr>
          <p:cNvPr id="5" name="日期占位符 4">
            <a:extLst>
              <a:ext uri="{FF2B5EF4-FFF2-40B4-BE49-F238E27FC236}">
                <a16:creationId xmlns:a16="http://schemas.microsoft.com/office/drawing/2014/main" id="{BBAC1A5F-013D-42B6-AD10-4A6AD3DE75C9}"/>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6" name="页脚占位符 5">
            <a:extLst>
              <a:ext uri="{FF2B5EF4-FFF2-40B4-BE49-F238E27FC236}">
                <a16:creationId xmlns:a16="http://schemas.microsoft.com/office/drawing/2014/main" id="{033F0DCD-1F8F-4924-9FB7-331B2571DA7A}"/>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7" name="灯片编号占位符 6">
            <a:extLst>
              <a:ext uri="{FF2B5EF4-FFF2-40B4-BE49-F238E27FC236}">
                <a16:creationId xmlns:a16="http://schemas.microsoft.com/office/drawing/2014/main" id="{562D4C9E-CC17-4108-836D-D338B006B6A0}"/>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3516042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5B4650-2292-46AB-940B-8010D8E53D22}"/>
              </a:ext>
            </a:extLst>
          </p:cNvPr>
          <p:cNvSpPr>
            <a:spLocks noGrp="1"/>
          </p:cNvSpPr>
          <p:nvPr>
            <p:ph type="title"/>
          </p:nvPr>
        </p:nvSpPr>
        <p:spPr>
          <a:xfrm>
            <a:off x="839788" y="457200"/>
            <a:ext cx="3932237" cy="1600200"/>
          </a:xfrm>
          <a:prstGeom prst="rect">
            <a:avLst/>
          </a:prstGeom>
        </p:spPr>
        <p:txBody>
          <a:bodyPr lIns="91414" tIns="45718" rIns="91414" bIns="45718" anchor="b"/>
          <a:lstStyle>
            <a:lvl1pPr>
              <a:defRPr sz="3200"/>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24E080AD-65A9-44A2-85CA-02FC68AE8408}"/>
              </a:ext>
            </a:extLst>
          </p:cNvPr>
          <p:cNvSpPr>
            <a:spLocks noGrp="1"/>
          </p:cNvSpPr>
          <p:nvPr>
            <p:ph type="pic" idx="1"/>
          </p:nvPr>
        </p:nvSpPr>
        <p:spPr>
          <a:xfrm>
            <a:off x="5183188" y="987442"/>
            <a:ext cx="6172200" cy="4873625"/>
          </a:xfrm>
          <a:prstGeom prst="rect">
            <a:avLst/>
          </a:prstGeom>
        </p:spPr>
        <p:txBody>
          <a:bodyPr lIns="91414" tIns="45718" rIns="91414" bIns="45718"/>
          <a:lstStyle>
            <a:lvl1pPr marL="0" indent="0">
              <a:buNone/>
              <a:defRPr sz="3200"/>
            </a:lvl1pPr>
            <a:lvl2pPr marL="457047" indent="0">
              <a:buNone/>
              <a:defRPr sz="2800"/>
            </a:lvl2pPr>
            <a:lvl3pPr marL="914105" indent="0">
              <a:buNone/>
              <a:defRPr sz="2400"/>
            </a:lvl3pPr>
            <a:lvl4pPr marL="1371158" indent="0">
              <a:buNone/>
              <a:defRPr sz="2000"/>
            </a:lvl4pPr>
            <a:lvl5pPr marL="1828210" indent="0">
              <a:buNone/>
              <a:defRPr sz="2000"/>
            </a:lvl5pPr>
            <a:lvl6pPr marL="2285270" indent="0">
              <a:buNone/>
              <a:defRPr sz="2000"/>
            </a:lvl6pPr>
            <a:lvl7pPr marL="2742314" indent="0">
              <a:buNone/>
              <a:defRPr sz="2000"/>
            </a:lvl7pPr>
            <a:lvl8pPr marL="3199360" indent="0">
              <a:buNone/>
              <a:defRPr sz="2000"/>
            </a:lvl8pPr>
            <a:lvl9pPr marL="3656407" indent="0">
              <a:buNone/>
              <a:defRPr sz="2000"/>
            </a:lvl9pPr>
          </a:lstStyle>
          <a:p>
            <a:endParaRPr lang="zh-CN" altLang="en-US"/>
          </a:p>
        </p:txBody>
      </p:sp>
      <p:sp>
        <p:nvSpPr>
          <p:cNvPr id="4" name="文本占位符 3">
            <a:extLst>
              <a:ext uri="{FF2B5EF4-FFF2-40B4-BE49-F238E27FC236}">
                <a16:creationId xmlns:a16="http://schemas.microsoft.com/office/drawing/2014/main" id="{B3723CE9-9C9C-483B-A9C7-68750E4E493F}"/>
              </a:ext>
            </a:extLst>
          </p:cNvPr>
          <p:cNvSpPr>
            <a:spLocks noGrp="1"/>
          </p:cNvSpPr>
          <p:nvPr>
            <p:ph type="body" sz="half" idx="2"/>
          </p:nvPr>
        </p:nvSpPr>
        <p:spPr>
          <a:xfrm>
            <a:off x="839788" y="2057403"/>
            <a:ext cx="3932237" cy="3811588"/>
          </a:xfrm>
          <a:prstGeom prst="rect">
            <a:avLst/>
          </a:prstGeom>
        </p:spPr>
        <p:txBody>
          <a:bodyPr lIns="91414" tIns="45718" rIns="91414" bIns="45718"/>
          <a:lstStyle>
            <a:lvl1pPr marL="0" indent="0">
              <a:buNone/>
              <a:defRPr sz="1600"/>
            </a:lvl1pPr>
            <a:lvl2pPr marL="457047" indent="0">
              <a:buNone/>
              <a:defRPr sz="1500"/>
            </a:lvl2pPr>
            <a:lvl3pPr marL="914105" indent="0">
              <a:buNone/>
              <a:defRPr sz="1200"/>
            </a:lvl3pPr>
            <a:lvl4pPr marL="1371158" indent="0">
              <a:buNone/>
              <a:defRPr sz="1100"/>
            </a:lvl4pPr>
            <a:lvl5pPr marL="1828210" indent="0">
              <a:buNone/>
              <a:defRPr sz="1100"/>
            </a:lvl5pPr>
            <a:lvl6pPr marL="2285270" indent="0">
              <a:buNone/>
              <a:defRPr sz="1100"/>
            </a:lvl6pPr>
            <a:lvl7pPr marL="2742314" indent="0">
              <a:buNone/>
              <a:defRPr sz="1100"/>
            </a:lvl7pPr>
            <a:lvl8pPr marL="3199360" indent="0">
              <a:buNone/>
              <a:defRPr sz="1100"/>
            </a:lvl8pPr>
            <a:lvl9pPr marL="3656407" indent="0">
              <a:buNone/>
              <a:defRPr sz="1100"/>
            </a:lvl9pPr>
          </a:lstStyle>
          <a:p>
            <a:pPr lvl="0"/>
            <a:r>
              <a:rPr lang="zh-CN" altLang="en-US"/>
              <a:t>编辑母版文本样式</a:t>
            </a:r>
          </a:p>
        </p:txBody>
      </p:sp>
      <p:sp>
        <p:nvSpPr>
          <p:cNvPr id="5" name="日期占位符 4">
            <a:extLst>
              <a:ext uri="{FF2B5EF4-FFF2-40B4-BE49-F238E27FC236}">
                <a16:creationId xmlns:a16="http://schemas.microsoft.com/office/drawing/2014/main" id="{496BA83F-09AC-4687-A159-3F6D32AA7EBE}"/>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6" name="页脚占位符 5">
            <a:extLst>
              <a:ext uri="{FF2B5EF4-FFF2-40B4-BE49-F238E27FC236}">
                <a16:creationId xmlns:a16="http://schemas.microsoft.com/office/drawing/2014/main" id="{462A4F98-CBFC-4428-A94A-D866A0AB623D}"/>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7" name="灯片编号占位符 6">
            <a:extLst>
              <a:ext uri="{FF2B5EF4-FFF2-40B4-BE49-F238E27FC236}">
                <a16:creationId xmlns:a16="http://schemas.microsoft.com/office/drawing/2014/main" id="{400E1878-CECC-465D-9996-03649A7D56C9}"/>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3155312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247857-7C10-45E1-8C5E-E496CC886FD7}"/>
              </a:ext>
            </a:extLst>
          </p:cNvPr>
          <p:cNvSpPr>
            <a:spLocks noGrp="1"/>
          </p:cNvSpPr>
          <p:nvPr>
            <p:ph type="title"/>
          </p:nvPr>
        </p:nvSpPr>
        <p:spPr>
          <a:xfrm>
            <a:off x="838200"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AC676772-C008-4EF2-B981-89DC7C20F2EB}"/>
              </a:ext>
            </a:extLst>
          </p:cNvPr>
          <p:cNvSpPr>
            <a:spLocks noGrp="1"/>
          </p:cNvSpPr>
          <p:nvPr>
            <p:ph type="body" orient="vert" idx="1"/>
          </p:nvPr>
        </p:nvSpPr>
        <p:spPr>
          <a:xfrm>
            <a:off x="838200" y="1825625"/>
            <a:ext cx="10515600" cy="4351339"/>
          </a:xfrm>
          <a:prstGeom prst="rect">
            <a:avLst/>
          </a:prstGeom>
        </p:spPr>
        <p:txBody>
          <a:bodyPr vert="eaVert"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75AAA3E-6275-4C91-A827-426DC5739733}"/>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394453F4-ED1C-46E9-A62D-BFBAEBA2A657}"/>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3DEBD9D9-AEE2-473F-823F-BF8BCCC4A714}"/>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29907428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E76E6EB-B31E-4A32-94B6-F83A1124FED7}"/>
              </a:ext>
            </a:extLst>
          </p:cNvPr>
          <p:cNvSpPr>
            <a:spLocks noGrp="1"/>
          </p:cNvSpPr>
          <p:nvPr>
            <p:ph type="title" orient="vert"/>
          </p:nvPr>
        </p:nvSpPr>
        <p:spPr>
          <a:xfrm>
            <a:off x="8724902" y="365142"/>
            <a:ext cx="2628900" cy="5811839"/>
          </a:xfrm>
          <a:prstGeom prst="rect">
            <a:avLst/>
          </a:prstGeom>
        </p:spPr>
        <p:txBody>
          <a:bodyPr vert="eaVert" lIns="91414" tIns="45718" rIns="91414" bIns="45718"/>
          <a:lstStyle>
            <a:lvl1pPr>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78A04F1A-A230-407D-91D8-846890659276}"/>
              </a:ext>
            </a:extLst>
          </p:cNvPr>
          <p:cNvSpPr>
            <a:spLocks noGrp="1"/>
          </p:cNvSpPr>
          <p:nvPr>
            <p:ph type="body" orient="vert" idx="1"/>
          </p:nvPr>
        </p:nvSpPr>
        <p:spPr>
          <a:xfrm>
            <a:off x="838203" y="365142"/>
            <a:ext cx="7734300" cy="5811839"/>
          </a:xfrm>
          <a:prstGeom prst="rect">
            <a:avLst/>
          </a:prstGeom>
        </p:spPr>
        <p:txBody>
          <a:bodyPr vert="eaVert"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11A1034-E9FC-4CA3-83B0-E30D688EA908}"/>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fld id="{A45203DE-B06D-4659-B930-F0687A95ED6B}" type="datetimeFigureOut">
              <a:rPr lang="zh-CN" altLang="en-US" smtClean="0">
                <a:solidFill>
                  <a:srgbClr val="000000"/>
                </a:solidFill>
                <a:cs typeface="Arial"/>
                <a:sym typeface="Arial"/>
              </a:rPr>
              <a:pPr defTabSz="914105"/>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CDFBA7A2-244A-4EC2-B924-B49F3D66BFDA}"/>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F3B8BB72-39D1-4EE1-A230-29B242F39636}"/>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fld id="{132AA361-7FE5-48F9-97A1-E5BCFCD7DD20}" type="slidenum">
              <a:rPr lang="zh-CN" altLang="en-US" smtClean="0">
                <a:solidFill>
                  <a:srgbClr val="000000"/>
                </a:solidFill>
                <a:cs typeface="Arial"/>
                <a:sym typeface="Arial"/>
              </a:rPr>
              <a:pPr defTabSz="914105"/>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275119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182"/>
        <p:cNvGrpSpPr/>
        <p:nvPr/>
      </p:nvGrpSpPr>
      <p:grpSpPr>
        <a:xfrm>
          <a:off x="0" y="0"/>
          <a:ext cx="0" cy="0"/>
          <a:chOff x="0" y="0"/>
          <a:chExt cx="0" cy="0"/>
        </a:xfrm>
      </p:grpSpPr>
    </p:spTree>
    <p:extLst>
      <p:ext uri="{BB962C8B-B14F-4D97-AF65-F5344CB8AC3E}">
        <p14:creationId xmlns:p14="http://schemas.microsoft.com/office/powerpoint/2010/main" val="36760749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2_Title and Content" userDrawn="1">
  <p:cSld name="2_Title and Content">
    <p:spTree>
      <p:nvGrpSpPr>
        <p:cNvPr id="1" name="Shape 33"/>
        <p:cNvGrpSpPr/>
        <p:nvPr/>
      </p:nvGrpSpPr>
      <p:grpSpPr>
        <a:xfrm>
          <a:off x="0" y="0"/>
          <a:ext cx="0" cy="0"/>
          <a:chOff x="0" y="0"/>
          <a:chExt cx="0" cy="0"/>
        </a:xfrm>
      </p:grpSpPr>
      <p:pic>
        <p:nvPicPr>
          <p:cNvPr id="34" name="Google Shape;34;p10"/>
          <p:cNvPicPr preferRelativeResize="0"/>
          <p:nvPr/>
        </p:nvPicPr>
        <p:blipFill rotWithShape="1">
          <a:blip r:embed="rId2">
            <a:alphaModFix/>
          </a:blip>
          <a:srcRect/>
          <a:stretch/>
        </p:blipFill>
        <p:spPr>
          <a:xfrm>
            <a:off x="9538" y="2021"/>
            <a:ext cx="12165839" cy="6853993"/>
          </a:xfrm>
          <a:prstGeom prst="rect">
            <a:avLst/>
          </a:prstGeom>
          <a:noFill/>
          <a:ln>
            <a:noFill/>
          </a:ln>
        </p:spPr>
      </p:pic>
      <p:sp>
        <p:nvSpPr>
          <p:cNvPr id="37" name="Google Shape;37;p10"/>
          <p:cNvSpPr txBox="1">
            <a:spLocks noGrp="1"/>
          </p:cNvSpPr>
          <p:nvPr>
            <p:ph type="dt" idx="10"/>
          </p:nvPr>
        </p:nvSpPr>
        <p:spPr>
          <a:xfrm>
            <a:off x="838200" y="6356352"/>
            <a:ext cx="2743200" cy="365125"/>
          </a:xfrm>
          <a:prstGeom prst="rect">
            <a:avLst/>
          </a:prstGeom>
          <a:noFill/>
          <a:ln>
            <a:noFill/>
          </a:ln>
        </p:spPr>
        <p:txBody>
          <a:bodyPr spcFirstLastPara="1" wrap="square" lIns="91398" tIns="45698" rIns="91398"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105"/>
            <a:fld id="{FE1C8935-5503-46B3-AA64-FDD06962785D}" type="datetimeFigureOut">
              <a:rPr lang="en-US" smtClean="0">
                <a:solidFill>
                  <a:srgbClr val="000000"/>
                </a:solidFill>
                <a:cs typeface="Arial"/>
                <a:sym typeface="Arial"/>
              </a:rPr>
              <a:pPr defTabSz="914105"/>
              <a:t>9/17/2023</a:t>
            </a:fld>
            <a:endParaRPr lang="en-US" dirty="0">
              <a:solidFill>
                <a:srgbClr val="000000"/>
              </a:solidFill>
              <a:cs typeface="Arial"/>
              <a:sym typeface="Arial"/>
            </a:endParaRPr>
          </a:p>
        </p:txBody>
      </p:sp>
      <p:sp>
        <p:nvSpPr>
          <p:cNvPr id="38" name="Google Shape;38;p10"/>
          <p:cNvSpPr txBox="1">
            <a:spLocks noGrp="1"/>
          </p:cNvSpPr>
          <p:nvPr>
            <p:ph type="ftr" idx="11"/>
          </p:nvPr>
        </p:nvSpPr>
        <p:spPr>
          <a:xfrm>
            <a:off x="4038600" y="6356352"/>
            <a:ext cx="4114800" cy="365125"/>
          </a:xfrm>
          <a:prstGeom prst="rect">
            <a:avLst/>
          </a:prstGeom>
          <a:noFill/>
          <a:ln>
            <a:noFill/>
          </a:ln>
        </p:spPr>
        <p:txBody>
          <a:bodyPr spcFirstLastPara="1" wrap="square" lIns="91398" tIns="45698" rIns="91398"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105"/>
            <a:endParaRPr lang="en-US" dirty="0">
              <a:solidFill>
                <a:srgbClr val="000000"/>
              </a:solidFill>
              <a:cs typeface="Arial"/>
              <a:sym typeface="Arial"/>
            </a:endParaRPr>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398" tIns="45698" rIns="91398"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105"/>
            <a:fld id="{9306B73E-E889-4101-943F-C932486AC50A}" type="slidenum">
              <a:rPr lang="en-US" smtClean="0">
                <a:solidFill>
                  <a:srgbClr val="000000"/>
                </a:solidFill>
                <a:cs typeface="Arial"/>
                <a:sym typeface="Arial"/>
              </a:rPr>
              <a:pPr defTabSz="914105"/>
              <a:t>‹#›</a:t>
            </a:fld>
            <a:endParaRPr lang="en-US" dirty="0">
              <a:solidFill>
                <a:srgbClr val="000000"/>
              </a:solidFill>
              <a:cs typeface="Arial"/>
              <a:sym typeface="Arial"/>
            </a:endParaRPr>
          </a:p>
        </p:txBody>
      </p:sp>
    </p:spTree>
    <p:extLst>
      <p:ext uri="{BB962C8B-B14F-4D97-AF65-F5344CB8AC3E}">
        <p14:creationId xmlns:p14="http://schemas.microsoft.com/office/powerpoint/2010/main" val="31886156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21"/>
        <p:cNvGrpSpPr/>
        <p:nvPr/>
      </p:nvGrpSpPr>
      <p:grpSpPr>
        <a:xfrm>
          <a:off x="0" y="0"/>
          <a:ext cx="0" cy="0"/>
          <a:chOff x="0" y="0"/>
          <a:chExt cx="0" cy="0"/>
        </a:xfrm>
      </p:grpSpPr>
      <p:grpSp>
        <p:nvGrpSpPr>
          <p:cNvPr id="422" name="Google Shape;422;p14"/>
          <p:cNvGrpSpPr/>
          <p:nvPr/>
        </p:nvGrpSpPr>
        <p:grpSpPr>
          <a:xfrm>
            <a:off x="-29202" y="5191635"/>
            <a:ext cx="12265372" cy="1690876"/>
            <a:chOff x="-21903" y="3893725"/>
            <a:chExt cx="9199029" cy="1268157"/>
          </a:xfrm>
        </p:grpSpPr>
        <p:sp>
          <p:nvSpPr>
            <p:cNvPr id="423" name="Google Shape;423;p14"/>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24" name="Google Shape;424;p14"/>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25" name="Google Shape;425;p14"/>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426" name="Google Shape;426;p14"/>
          <p:cNvGrpSpPr/>
          <p:nvPr/>
        </p:nvGrpSpPr>
        <p:grpSpPr>
          <a:xfrm>
            <a:off x="-29060" y="5567725"/>
            <a:ext cx="12265679" cy="1314793"/>
            <a:chOff x="-12" y="4175800"/>
            <a:chExt cx="9177233" cy="986095"/>
          </a:xfrm>
        </p:grpSpPr>
        <p:sp>
          <p:nvSpPr>
            <p:cNvPr id="427" name="Google Shape;427;p14"/>
            <p:cNvSpPr/>
            <p:nvPr/>
          </p:nvSpPr>
          <p:spPr>
            <a:xfrm>
              <a:off x="5160062" y="4175800"/>
              <a:ext cx="4017159" cy="986033"/>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28" name="Google Shape;428;p14"/>
            <p:cNvSpPr/>
            <p:nvPr/>
          </p:nvSpPr>
          <p:spPr>
            <a:xfrm>
              <a:off x="2541650" y="4701725"/>
              <a:ext cx="2698684" cy="460152"/>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29" name="Google Shape;429;p14"/>
            <p:cNvSpPr/>
            <p:nvPr/>
          </p:nvSpPr>
          <p:spPr>
            <a:xfrm flipH="1">
              <a:off x="-12" y="4588064"/>
              <a:ext cx="2639503" cy="573831"/>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sp>
        <p:nvSpPr>
          <p:cNvPr id="430" name="Google Shape;430;p14"/>
          <p:cNvSpPr txBox="1">
            <a:spLocks noGrp="1"/>
          </p:cNvSpPr>
          <p:nvPr>
            <p:ph type="title"/>
          </p:nvPr>
        </p:nvSpPr>
        <p:spPr>
          <a:xfrm>
            <a:off x="960000" y="1591617"/>
            <a:ext cx="6027200" cy="2619200"/>
          </a:xfrm>
          <a:prstGeom prst="rect">
            <a:avLst/>
          </a:prstGeom>
        </p:spPr>
        <p:txBody>
          <a:bodyPr spcFirstLastPara="1" wrap="square" lIns="91398" tIns="91398" rIns="91398" bIns="91398" anchor="ctr" anchorCtr="0">
            <a:noAutofit/>
          </a:bodyPr>
          <a:lstStyle>
            <a:lvl1pPr lvl="0" rtl="0">
              <a:spcBef>
                <a:spcPts val="0"/>
              </a:spcBef>
              <a:spcAft>
                <a:spcPts val="0"/>
              </a:spcAft>
              <a:buSzPts val="3500"/>
              <a:buNone/>
              <a:defRPr sz="187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1" name="Google Shape;431;p14"/>
          <p:cNvSpPr txBox="1">
            <a:spLocks noGrp="1"/>
          </p:cNvSpPr>
          <p:nvPr>
            <p:ph type="subTitle" idx="1"/>
          </p:nvPr>
        </p:nvSpPr>
        <p:spPr>
          <a:xfrm>
            <a:off x="960000" y="4008733"/>
            <a:ext cx="6027200" cy="10680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21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942472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3" name="页脚占位符 2"/>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4" name="灯片编号占位符 3"/>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7304568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1"/>
        <p:cNvGrpSpPr/>
        <p:nvPr/>
      </p:nvGrpSpPr>
      <p:grpSpPr>
        <a:xfrm>
          <a:off x="0" y="0"/>
          <a:ext cx="0" cy="0"/>
          <a:chOff x="0" y="0"/>
          <a:chExt cx="0" cy="0"/>
        </a:xfrm>
      </p:grpSpPr>
      <p:sp>
        <p:nvSpPr>
          <p:cNvPr id="212" name="Google Shape;212;p8"/>
          <p:cNvSpPr txBox="1">
            <a:spLocks noGrp="1"/>
          </p:cNvSpPr>
          <p:nvPr>
            <p:ph type="title"/>
          </p:nvPr>
        </p:nvSpPr>
        <p:spPr>
          <a:xfrm>
            <a:off x="2584000" y="1277367"/>
            <a:ext cx="7024000" cy="3372400"/>
          </a:xfrm>
          <a:prstGeom prst="rect">
            <a:avLst/>
          </a:prstGeom>
        </p:spPr>
        <p:txBody>
          <a:bodyPr spcFirstLastPara="1" wrap="square" lIns="91398" tIns="91398" rIns="91398" bIns="91398" anchor="ctr" anchorCtr="0">
            <a:noAutofit/>
          </a:bodyPr>
          <a:lstStyle>
            <a:lvl1pPr lvl="0" algn="ctr">
              <a:lnSpc>
                <a:spcPct val="80000"/>
              </a:lnSpc>
              <a:spcBef>
                <a:spcPts val="0"/>
              </a:spcBef>
              <a:spcAft>
                <a:spcPts val="0"/>
              </a:spcAft>
              <a:buSzPts val="4800"/>
              <a:buNone/>
              <a:defRPr sz="13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213" name="Google Shape;213;p8"/>
          <p:cNvGrpSpPr/>
          <p:nvPr/>
        </p:nvGrpSpPr>
        <p:grpSpPr>
          <a:xfrm>
            <a:off x="-11452" y="2974867"/>
            <a:ext cx="12651855" cy="5900188"/>
            <a:chOff x="-8594" y="2231150"/>
            <a:chExt cx="9488891" cy="4425141"/>
          </a:xfrm>
        </p:grpSpPr>
        <p:grpSp>
          <p:nvGrpSpPr>
            <p:cNvPr id="214" name="Google Shape;214;p8"/>
            <p:cNvGrpSpPr/>
            <p:nvPr/>
          </p:nvGrpSpPr>
          <p:grpSpPr>
            <a:xfrm>
              <a:off x="2103879" y="3630681"/>
              <a:ext cx="4777316" cy="3025611"/>
              <a:chOff x="2103879" y="3630681"/>
              <a:chExt cx="4777316" cy="3025611"/>
            </a:xfrm>
          </p:grpSpPr>
          <p:sp>
            <p:nvSpPr>
              <p:cNvPr id="215" name="Google Shape;215;p8"/>
              <p:cNvSpPr/>
              <p:nvPr/>
            </p:nvSpPr>
            <p:spPr>
              <a:xfrm>
                <a:off x="2103879" y="3630681"/>
                <a:ext cx="4777316" cy="3025611"/>
              </a:xfrm>
              <a:custGeom>
                <a:avLst/>
                <a:gdLst/>
                <a:ahLst/>
                <a:cxnLst/>
                <a:rect l="l" t="t" r="r" b="b"/>
                <a:pathLst>
                  <a:path w="97946" h="62032" extrusionOk="0">
                    <a:moveTo>
                      <a:pt x="48973" y="1"/>
                    </a:moveTo>
                    <a:cubicBezTo>
                      <a:pt x="31254" y="1"/>
                      <a:pt x="15740" y="5941"/>
                      <a:pt x="7118" y="14888"/>
                    </a:cubicBezTo>
                    <a:cubicBezTo>
                      <a:pt x="2607" y="19575"/>
                      <a:pt x="0" y="25114"/>
                      <a:pt x="0" y="31003"/>
                    </a:cubicBezTo>
                    <a:cubicBezTo>
                      <a:pt x="0" y="44262"/>
                      <a:pt x="13083" y="55540"/>
                      <a:pt x="31529" y="60001"/>
                    </a:cubicBezTo>
                    <a:cubicBezTo>
                      <a:pt x="36943" y="61304"/>
                      <a:pt x="42833" y="62031"/>
                      <a:pt x="48973" y="62031"/>
                    </a:cubicBezTo>
                    <a:cubicBezTo>
                      <a:pt x="55966" y="62031"/>
                      <a:pt x="62632" y="61104"/>
                      <a:pt x="68647" y="59425"/>
                    </a:cubicBezTo>
                    <a:cubicBezTo>
                      <a:pt x="85890" y="54613"/>
                      <a:pt x="97946" y="43710"/>
                      <a:pt x="97946" y="31003"/>
                    </a:cubicBezTo>
                    <a:cubicBezTo>
                      <a:pt x="97946" y="14713"/>
                      <a:pt x="78121" y="1354"/>
                      <a:pt x="52908" y="101"/>
                    </a:cubicBezTo>
                    <a:cubicBezTo>
                      <a:pt x="51605" y="26"/>
                      <a:pt x="50301" y="1"/>
                      <a:pt x="48973" y="1"/>
                    </a:cubicBezTo>
                    <a:close/>
                  </a:path>
                </a:pathLst>
              </a:custGeom>
              <a:solidFill>
                <a:schemeClr val="accen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16" name="Google Shape;216;p8"/>
              <p:cNvSpPr/>
              <p:nvPr/>
            </p:nvSpPr>
            <p:spPr>
              <a:xfrm>
                <a:off x="2103879" y="4077795"/>
                <a:ext cx="2123420" cy="2479477"/>
              </a:xfrm>
              <a:custGeom>
                <a:avLst/>
                <a:gdLst/>
                <a:ahLst/>
                <a:cxnLst/>
                <a:rect l="l" t="t" r="r" b="b"/>
                <a:pathLst>
                  <a:path w="43535" h="50835" extrusionOk="0">
                    <a:moveTo>
                      <a:pt x="24646" y="0"/>
                    </a:moveTo>
                    <a:cubicBezTo>
                      <a:pt x="23128" y="0"/>
                      <a:pt x="21268" y="193"/>
                      <a:pt x="18998" y="633"/>
                    </a:cubicBezTo>
                    <a:cubicBezTo>
                      <a:pt x="13835" y="1636"/>
                      <a:pt x="9775" y="3866"/>
                      <a:pt x="7118" y="5721"/>
                    </a:cubicBezTo>
                    <a:cubicBezTo>
                      <a:pt x="2607" y="10408"/>
                      <a:pt x="0" y="15947"/>
                      <a:pt x="0" y="21836"/>
                    </a:cubicBezTo>
                    <a:cubicBezTo>
                      <a:pt x="0" y="35095"/>
                      <a:pt x="13083" y="46373"/>
                      <a:pt x="31529" y="50834"/>
                    </a:cubicBezTo>
                    <a:cubicBezTo>
                      <a:pt x="38121" y="48754"/>
                      <a:pt x="41354" y="44368"/>
                      <a:pt x="41028" y="41786"/>
                    </a:cubicBezTo>
                    <a:cubicBezTo>
                      <a:pt x="40502" y="37601"/>
                      <a:pt x="20251" y="37200"/>
                      <a:pt x="26817" y="32914"/>
                    </a:cubicBezTo>
                    <a:cubicBezTo>
                      <a:pt x="33409" y="28628"/>
                      <a:pt x="43534" y="26122"/>
                      <a:pt x="41980" y="20057"/>
                    </a:cubicBezTo>
                    <a:cubicBezTo>
                      <a:pt x="40402" y="14017"/>
                      <a:pt x="33935" y="15470"/>
                      <a:pt x="29224" y="14543"/>
                    </a:cubicBezTo>
                    <a:cubicBezTo>
                      <a:pt x="24537" y="13591"/>
                      <a:pt x="31103" y="7225"/>
                      <a:pt x="31003" y="4292"/>
                    </a:cubicBezTo>
                    <a:cubicBezTo>
                      <a:pt x="30926" y="2066"/>
                      <a:pt x="29614" y="0"/>
                      <a:pt x="24646"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17" name="Google Shape;217;p8"/>
              <p:cNvSpPr/>
              <p:nvPr/>
            </p:nvSpPr>
            <p:spPr>
              <a:xfrm>
                <a:off x="4300580" y="3635558"/>
                <a:ext cx="2580588" cy="2893577"/>
              </a:xfrm>
              <a:custGeom>
                <a:avLst/>
                <a:gdLst/>
                <a:ahLst/>
                <a:cxnLst/>
                <a:rect l="l" t="t" r="r" b="b"/>
                <a:pathLst>
                  <a:path w="52908" h="59325" extrusionOk="0">
                    <a:moveTo>
                      <a:pt x="7870" y="1"/>
                    </a:moveTo>
                    <a:cubicBezTo>
                      <a:pt x="4261" y="1254"/>
                      <a:pt x="0" y="3811"/>
                      <a:pt x="75" y="8873"/>
                    </a:cubicBezTo>
                    <a:cubicBezTo>
                      <a:pt x="127" y="13430"/>
                      <a:pt x="2797" y="14693"/>
                      <a:pt x="5909" y="14693"/>
                    </a:cubicBezTo>
                    <a:cubicBezTo>
                      <a:pt x="8788" y="14693"/>
                      <a:pt x="12045" y="13613"/>
                      <a:pt x="13960" y="13059"/>
                    </a:cubicBezTo>
                    <a:cubicBezTo>
                      <a:pt x="15317" y="12664"/>
                      <a:pt x="16674" y="12454"/>
                      <a:pt x="17897" y="12454"/>
                    </a:cubicBezTo>
                    <a:cubicBezTo>
                      <a:pt x="20243" y="12454"/>
                      <a:pt x="22095" y="13225"/>
                      <a:pt x="22507" y="14938"/>
                    </a:cubicBezTo>
                    <a:cubicBezTo>
                      <a:pt x="23133" y="17545"/>
                      <a:pt x="18346" y="19224"/>
                      <a:pt x="18647" y="23610"/>
                    </a:cubicBezTo>
                    <a:cubicBezTo>
                      <a:pt x="18955" y="27764"/>
                      <a:pt x="21872" y="34527"/>
                      <a:pt x="29272" y="34527"/>
                    </a:cubicBezTo>
                    <a:cubicBezTo>
                      <a:pt x="29684" y="34527"/>
                      <a:pt x="30111" y="34506"/>
                      <a:pt x="30552" y="34462"/>
                    </a:cubicBezTo>
                    <a:cubicBezTo>
                      <a:pt x="33877" y="34134"/>
                      <a:pt x="36293" y="33817"/>
                      <a:pt x="37958" y="33817"/>
                    </a:cubicBezTo>
                    <a:cubicBezTo>
                      <a:pt x="40483" y="33817"/>
                      <a:pt x="41280" y="34546"/>
                      <a:pt x="40903" y="37069"/>
                    </a:cubicBezTo>
                    <a:cubicBezTo>
                      <a:pt x="40351" y="40778"/>
                      <a:pt x="18446" y="52056"/>
                      <a:pt x="23609" y="59325"/>
                    </a:cubicBezTo>
                    <a:cubicBezTo>
                      <a:pt x="40852" y="54513"/>
                      <a:pt x="52908" y="43610"/>
                      <a:pt x="52908" y="30903"/>
                    </a:cubicBezTo>
                    <a:cubicBezTo>
                      <a:pt x="52908" y="14613"/>
                      <a:pt x="33083" y="1254"/>
                      <a:pt x="7870"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218" name="Google Shape;218;p8"/>
            <p:cNvGrpSpPr/>
            <p:nvPr/>
          </p:nvGrpSpPr>
          <p:grpSpPr>
            <a:xfrm>
              <a:off x="-8594" y="2231150"/>
              <a:ext cx="3260316" cy="3130575"/>
              <a:chOff x="8475" y="2231150"/>
              <a:chExt cx="3260316" cy="3130575"/>
            </a:xfrm>
          </p:grpSpPr>
          <p:sp>
            <p:nvSpPr>
              <p:cNvPr id="219" name="Google Shape;219;p8"/>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0" name="Google Shape;220;p8"/>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1" name="Google Shape;221;p8"/>
              <p:cNvSpPr/>
              <p:nvPr/>
            </p:nvSpPr>
            <p:spPr>
              <a:xfrm>
                <a:off x="19157" y="3035487"/>
                <a:ext cx="618077" cy="894631"/>
              </a:xfrm>
              <a:custGeom>
                <a:avLst/>
                <a:gdLst/>
                <a:ahLst/>
                <a:cxnLst/>
                <a:rect l="l" t="t" r="r" b="b"/>
                <a:pathLst>
                  <a:path w="12672" h="18342" extrusionOk="0">
                    <a:moveTo>
                      <a:pt x="12104" y="1"/>
                    </a:moveTo>
                    <a:cubicBezTo>
                      <a:pt x="11976" y="1"/>
                      <a:pt x="11847" y="59"/>
                      <a:pt x="11762" y="199"/>
                    </a:cubicBezTo>
                    <a:cubicBezTo>
                      <a:pt x="7902" y="6038"/>
                      <a:pt x="4043" y="11878"/>
                      <a:pt x="208" y="17743"/>
                    </a:cubicBezTo>
                    <a:cubicBezTo>
                      <a:pt x="1" y="18054"/>
                      <a:pt x="282" y="18341"/>
                      <a:pt x="568" y="18341"/>
                    </a:cubicBezTo>
                    <a:cubicBezTo>
                      <a:pt x="696" y="18341"/>
                      <a:pt x="824" y="18283"/>
                      <a:pt x="910" y="18144"/>
                    </a:cubicBezTo>
                    <a:cubicBezTo>
                      <a:pt x="4769" y="12304"/>
                      <a:pt x="8629" y="6464"/>
                      <a:pt x="12464" y="600"/>
                    </a:cubicBezTo>
                    <a:cubicBezTo>
                      <a:pt x="12671" y="288"/>
                      <a:pt x="12389" y="1"/>
                      <a:pt x="1210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2" name="Google Shape;222;p8"/>
              <p:cNvSpPr/>
              <p:nvPr/>
            </p:nvSpPr>
            <p:spPr>
              <a:xfrm>
                <a:off x="346482" y="2909747"/>
                <a:ext cx="95404" cy="452973"/>
              </a:xfrm>
              <a:custGeom>
                <a:avLst/>
                <a:gdLst/>
                <a:ahLst/>
                <a:cxnLst/>
                <a:rect l="l" t="t" r="r" b="b"/>
                <a:pathLst>
                  <a:path w="1956" h="9287" extrusionOk="0">
                    <a:moveTo>
                      <a:pt x="405" y="1"/>
                    </a:moveTo>
                    <a:cubicBezTo>
                      <a:pt x="195" y="1"/>
                      <a:pt x="1" y="133"/>
                      <a:pt x="38" y="396"/>
                    </a:cubicBezTo>
                    <a:cubicBezTo>
                      <a:pt x="389" y="3228"/>
                      <a:pt x="740" y="6060"/>
                      <a:pt x="1091" y="8892"/>
                    </a:cubicBezTo>
                    <a:cubicBezTo>
                      <a:pt x="1116" y="9155"/>
                      <a:pt x="1342" y="9287"/>
                      <a:pt x="1552" y="9287"/>
                    </a:cubicBezTo>
                    <a:cubicBezTo>
                      <a:pt x="1762" y="9287"/>
                      <a:pt x="1956" y="9155"/>
                      <a:pt x="1918" y="8892"/>
                    </a:cubicBezTo>
                    <a:cubicBezTo>
                      <a:pt x="1567" y="6060"/>
                      <a:pt x="1216" y="3228"/>
                      <a:pt x="866" y="396"/>
                    </a:cubicBezTo>
                    <a:cubicBezTo>
                      <a:pt x="840" y="133"/>
                      <a:pt x="615" y="1"/>
                      <a:pt x="405"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3" name="Google Shape;223;p8"/>
              <p:cNvSpPr/>
              <p:nvPr/>
            </p:nvSpPr>
            <p:spPr>
              <a:xfrm>
                <a:off x="29887" y="3873528"/>
                <a:ext cx="735039" cy="664657"/>
              </a:xfrm>
              <a:custGeom>
                <a:avLst/>
                <a:gdLst/>
                <a:ahLst/>
                <a:cxnLst/>
                <a:rect l="l" t="t" r="r" b="b"/>
                <a:pathLst>
                  <a:path w="15070" h="13627" extrusionOk="0">
                    <a:moveTo>
                      <a:pt x="14449" y="1"/>
                    </a:moveTo>
                    <a:cubicBezTo>
                      <a:pt x="14357" y="1"/>
                      <a:pt x="14261" y="33"/>
                      <a:pt x="14174" y="109"/>
                    </a:cubicBezTo>
                    <a:cubicBezTo>
                      <a:pt x="9562" y="4395"/>
                      <a:pt x="4925" y="8656"/>
                      <a:pt x="314" y="12917"/>
                    </a:cubicBezTo>
                    <a:cubicBezTo>
                      <a:pt x="0" y="13210"/>
                      <a:pt x="300" y="13627"/>
                      <a:pt x="637" y="13627"/>
                    </a:cubicBezTo>
                    <a:cubicBezTo>
                      <a:pt x="731" y="13627"/>
                      <a:pt x="828" y="13595"/>
                      <a:pt x="915" y="13518"/>
                    </a:cubicBezTo>
                    <a:cubicBezTo>
                      <a:pt x="5527" y="9257"/>
                      <a:pt x="10138" y="4972"/>
                      <a:pt x="14775" y="711"/>
                    </a:cubicBezTo>
                    <a:cubicBezTo>
                      <a:pt x="15069" y="417"/>
                      <a:pt x="14781" y="1"/>
                      <a:pt x="14449"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4" name="Google Shape;224;p8"/>
              <p:cNvSpPr/>
              <p:nvPr/>
            </p:nvSpPr>
            <p:spPr>
              <a:xfrm>
                <a:off x="380673" y="4535445"/>
                <a:ext cx="832394" cy="794301"/>
              </a:xfrm>
              <a:custGeom>
                <a:avLst/>
                <a:gdLst/>
                <a:ahLst/>
                <a:cxnLst/>
                <a:rect l="l" t="t" r="r" b="b"/>
                <a:pathLst>
                  <a:path w="17066" h="16285" extrusionOk="0">
                    <a:moveTo>
                      <a:pt x="16459" y="0"/>
                    </a:moveTo>
                    <a:cubicBezTo>
                      <a:pt x="16364" y="0"/>
                      <a:pt x="16266" y="36"/>
                      <a:pt x="16180" y="122"/>
                    </a:cubicBezTo>
                    <a:cubicBezTo>
                      <a:pt x="10891" y="5260"/>
                      <a:pt x="5578" y="10423"/>
                      <a:pt x="290" y="15586"/>
                    </a:cubicBezTo>
                    <a:cubicBezTo>
                      <a:pt x="0" y="15876"/>
                      <a:pt x="291" y="16285"/>
                      <a:pt x="612" y="16285"/>
                    </a:cubicBezTo>
                    <a:cubicBezTo>
                      <a:pt x="707" y="16285"/>
                      <a:pt x="805" y="16249"/>
                      <a:pt x="891" y="16163"/>
                    </a:cubicBezTo>
                    <a:cubicBezTo>
                      <a:pt x="6180" y="11025"/>
                      <a:pt x="11468" y="5862"/>
                      <a:pt x="16756" y="699"/>
                    </a:cubicBezTo>
                    <a:cubicBezTo>
                      <a:pt x="17065" y="409"/>
                      <a:pt x="16779" y="0"/>
                      <a:pt x="16459"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5" name="Google Shape;225;p8"/>
              <p:cNvSpPr/>
              <p:nvPr/>
            </p:nvSpPr>
            <p:spPr>
              <a:xfrm>
                <a:off x="908217" y="4346103"/>
                <a:ext cx="55652" cy="463655"/>
              </a:xfrm>
              <a:custGeom>
                <a:avLst/>
                <a:gdLst/>
                <a:ahLst/>
                <a:cxnLst/>
                <a:rect l="l" t="t" r="r" b="b"/>
                <a:pathLst>
                  <a:path w="1141" h="9506" extrusionOk="0">
                    <a:moveTo>
                      <a:pt x="417" y="1"/>
                    </a:moveTo>
                    <a:cubicBezTo>
                      <a:pt x="207" y="1"/>
                      <a:pt x="0" y="132"/>
                      <a:pt x="0" y="395"/>
                    </a:cubicBezTo>
                    <a:cubicBezTo>
                      <a:pt x="100" y="3303"/>
                      <a:pt x="201" y="6210"/>
                      <a:pt x="301" y="9092"/>
                    </a:cubicBezTo>
                    <a:cubicBezTo>
                      <a:pt x="301" y="9368"/>
                      <a:pt x="514" y="9506"/>
                      <a:pt x="724" y="9506"/>
                    </a:cubicBezTo>
                    <a:cubicBezTo>
                      <a:pt x="934" y="9506"/>
                      <a:pt x="1141" y="9368"/>
                      <a:pt x="1128" y="9092"/>
                    </a:cubicBezTo>
                    <a:cubicBezTo>
                      <a:pt x="1028" y="6210"/>
                      <a:pt x="928" y="3303"/>
                      <a:pt x="852" y="395"/>
                    </a:cubicBezTo>
                    <a:cubicBezTo>
                      <a:pt x="840" y="132"/>
                      <a:pt x="627" y="1"/>
                      <a:pt x="417"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6" name="Google Shape;226;p8"/>
              <p:cNvSpPr/>
              <p:nvPr/>
            </p:nvSpPr>
            <p:spPr>
              <a:xfrm>
                <a:off x="510657" y="4512130"/>
                <a:ext cx="205196" cy="538476"/>
              </a:xfrm>
              <a:custGeom>
                <a:avLst/>
                <a:gdLst/>
                <a:ahLst/>
                <a:cxnLst/>
                <a:rect l="l" t="t" r="r" b="b"/>
                <a:pathLst>
                  <a:path w="4207" h="11040" extrusionOk="0">
                    <a:moveTo>
                      <a:pt x="514" y="0"/>
                    </a:moveTo>
                    <a:cubicBezTo>
                      <a:pt x="259" y="0"/>
                      <a:pt x="0" y="208"/>
                      <a:pt x="106" y="525"/>
                    </a:cubicBezTo>
                    <a:cubicBezTo>
                      <a:pt x="1159" y="3934"/>
                      <a:pt x="2236" y="7342"/>
                      <a:pt x="3314" y="10751"/>
                    </a:cubicBezTo>
                    <a:cubicBezTo>
                      <a:pt x="3374" y="10951"/>
                      <a:pt x="3539" y="11040"/>
                      <a:pt x="3705" y="11040"/>
                    </a:cubicBezTo>
                    <a:cubicBezTo>
                      <a:pt x="3954" y="11040"/>
                      <a:pt x="4206" y="10841"/>
                      <a:pt x="4116" y="10525"/>
                    </a:cubicBezTo>
                    <a:cubicBezTo>
                      <a:pt x="3038" y="7117"/>
                      <a:pt x="1986" y="3708"/>
                      <a:pt x="908" y="300"/>
                    </a:cubicBezTo>
                    <a:cubicBezTo>
                      <a:pt x="848" y="91"/>
                      <a:pt x="682" y="0"/>
                      <a:pt x="514"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7" name="Google Shape;227;p8"/>
              <p:cNvSpPr/>
              <p:nvPr/>
            </p:nvSpPr>
            <p:spPr>
              <a:xfrm>
                <a:off x="1206472" y="4911982"/>
                <a:ext cx="661389" cy="425074"/>
              </a:xfrm>
              <a:custGeom>
                <a:avLst/>
                <a:gdLst/>
                <a:ahLst/>
                <a:cxnLst/>
                <a:rect l="l" t="t" r="r" b="b"/>
                <a:pathLst>
                  <a:path w="13560" h="8715" extrusionOk="0">
                    <a:moveTo>
                      <a:pt x="575" y="0"/>
                    </a:moveTo>
                    <a:cubicBezTo>
                      <a:pt x="217" y="0"/>
                      <a:pt x="0" y="544"/>
                      <a:pt x="376" y="773"/>
                    </a:cubicBezTo>
                    <a:cubicBezTo>
                      <a:pt x="4512" y="3405"/>
                      <a:pt x="8622" y="6037"/>
                      <a:pt x="12757" y="8643"/>
                    </a:cubicBezTo>
                    <a:cubicBezTo>
                      <a:pt x="12832" y="8693"/>
                      <a:pt x="12907" y="8715"/>
                      <a:pt x="12976" y="8715"/>
                    </a:cubicBezTo>
                    <a:cubicBezTo>
                      <a:pt x="13326" y="8715"/>
                      <a:pt x="13560" y="8171"/>
                      <a:pt x="13184" y="7941"/>
                    </a:cubicBezTo>
                    <a:cubicBezTo>
                      <a:pt x="9048" y="5310"/>
                      <a:pt x="4913" y="2678"/>
                      <a:pt x="803" y="72"/>
                    </a:cubicBezTo>
                    <a:cubicBezTo>
                      <a:pt x="723" y="22"/>
                      <a:pt x="646" y="0"/>
                      <a:pt x="575"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8" name="Google Shape;228;p8"/>
              <p:cNvSpPr/>
              <p:nvPr/>
            </p:nvSpPr>
            <p:spPr>
              <a:xfrm>
                <a:off x="1775425" y="4960269"/>
                <a:ext cx="233730" cy="345620"/>
              </a:xfrm>
              <a:custGeom>
                <a:avLst/>
                <a:gdLst/>
                <a:ahLst/>
                <a:cxnLst/>
                <a:rect l="l" t="t" r="r" b="b"/>
                <a:pathLst>
                  <a:path w="4792" h="7086" extrusionOk="0">
                    <a:moveTo>
                      <a:pt x="4219" y="1"/>
                    </a:moveTo>
                    <a:cubicBezTo>
                      <a:pt x="4089" y="1"/>
                      <a:pt x="3960" y="61"/>
                      <a:pt x="3874" y="210"/>
                    </a:cubicBezTo>
                    <a:cubicBezTo>
                      <a:pt x="2646" y="2290"/>
                      <a:pt x="1418" y="4370"/>
                      <a:pt x="190" y="6475"/>
                    </a:cubicBezTo>
                    <a:cubicBezTo>
                      <a:pt x="0" y="6786"/>
                      <a:pt x="274" y="7085"/>
                      <a:pt x="554" y="7085"/>
                    </a:cubicBezTo>
                    <a:cubicBezTo>
                      <a:pt x="679" y="7085"/>
                      <a:pt x="806" y="7024"/>
                      <a:pt x="892" y="6876"/>
                    </a:cubicBezTo>
                    <a:cubicBezTo>
                      <a:pt x="2120" y="4796"/>
                      <a:pt x="3373" y="2716"/>
                      <a:pt x="4601" y="611"/>
                    </a:cubicBezTo>
                    <a:cubicBezTo>
                      <a:pt x="4791" y="300"/>
                      <a:pt x="4505" y="1"/>
                      <a:pt x="4219"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9" name="Google Shape;229;p8"/>
              <p:cNvSpPr/>
              <p:nvPr/>
            </p:nvSpPr>
            <p:spPr>
              <a:xfrm>
                <a:off x="316534" y="2877703"/>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56" y="2657"/>
                      <a:pt x="2632" y="2055"/>
                      <a:pt x="2632" y="1328"/>
                    </a:cubicBezTo>
                    <a:cubicBezTo>
                      <a:pt x="2632" y="602"/>
                      <a:pt x="2056" y="0"/>
                      <a:pt x="1304" y="0"/>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0" name="Google Shape;230;p8"/>
              <p:cNvSpPr/>
              <p:nvPr/>
            </p:nvSpPr>
            <p:spPr>
              <a:xfrm>
                <a:off x="545140" y="2990127"/>
                <a:ext cx="129644" cy="129644"/>
              </a:xfrm>
              <a:custGeom>
                <a:avLst/>
                <a:gdLst/>
                <a:ahLst/>
                <a:cxnLst/>
                <a:rect l="l" t="t" r="r" b="b"/>
                <a:pathLst>
                  <a:path w="2658" h="2658" extrusionOk="0">
                    <a:moveTo>
                      <a:pt x="1329" y="1"/>
                    </a:moveTo>
                    <a:cubicBezTo>
                      <a:pt x="602" y="1"/>
                      <a:pt x="1" y="602"/>
                      <a:pt x="1" y="1329"/>
                    </a:cubicBezTo>
                    <a:cubicBezTo>
                      <a:pt x="1"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1" name="Google Shape;231;p8"/>
              <p:cNvSpPr/>
              <p:nvPr/>
            </p:nvSpPr>
            <p:spPr>
              <a:xfrm>
                <a:off x="667369" y="3831192"/>
                <a:ext cx="129644" cy="128376"/>
              </a:xfrm>
              <a:custGeom>
                <a:avLst/>
                <a:gdLst/>
                <a:ahLst/>
                <a:cxnLst/>
                <a:rect l="l" t="t" r="r" b="b"/>
                <a:pathLst>
                  <a:path w="2658" h="2632" extrusionOk="0">
                    <a:moveTo>
                      <a:pt x="1329" y="0"/>
                    </a:moveTo>
                    <a:cubicBezTo>
                      <a:pt x="602" y="0"/>
                      <a:pt x="1" y="576"/>
                      <a:pt x="1" y="1303"/>
                    </a:cubicBezTo>
                    <a:cubicBezTo>
                      <a:pt x="1" y="2055"/>
                      <a:pt x="602" y="2632"/>
                      <a:pt x="1329" y="2632"/>
                    </a:cubicBezTo>
                    <a:cubicBezTo>
                      <a:pt x="2056" y="2632"/>
                      <a:pt x="2657" y="2055"/>
                      <a:pt x="2657" y="1303"/>
                    </a:cubicBezTo>
                    <a:cubicBezTo>
                      <a:pt x="2657" y="576"/>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2" name="Google Shape;232;p8"/>
              <p:cNvSpPr/>
              <p:nvPr/>
            </p:nvSpPr>
            <p:spPr>
              <a:xfrm>
                <a:off x="479148" y="4466819"/>
                <a:ext cx="129595" cy="129644"/>
              </a:xfrm>
              <a:custGeom>
                <a:avLst/>
                <a:gdLst/>
                <a:ahLst/>
                <a:cxnLst/>
                <a:rect l="l" t="t" r="r" b="b"/>
                <a:pathLst>
                  <a:path w="2657" h="2658" extrusionOk="0">
                    <a:moveTo>
                      <a:pt x="1328" y="1"/>
                    </a:moveTo>
                    <a:cubicBezTo>
                      <a:pt x="602" y="1"/>
                      <a:pt x="0" y="602"/>
                      <a:pt x="0" y="1329"/>
                    </a:cubicBezTo>
                    <a:cubicBezTo>
                      <a:pt x="0" y="2056"/>
                      <a:pt x="602" y="2657"/>
                      <a:pt x="1328" y="2657"/>
                    </a:cubicBezTo>
                    <a:cubicBezTo>
                      <a:pt x="2055" y="2657"/>
                      <a:pt x="2657" y="2056"/>
                      <a:pt x="2657" y="1329"/>
                    </a:cubicBezTo>
                    <a:cubicBezTo>
                      <a:pt x="2657" y="602"/>
                      <a:pt x="2055" y="1"/>
                      <a:pt x="1328"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3" name="Google Shape;233;p8"/>
              <p:cNvSpPr/>
              <p:nvPr/>
            </p:nvSpPr>
            <p:spPr>
              <a:xfrm>
                <a:off x="861735" y="4299377"/>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31" y="2657"/>
                      <a:pt x="2632" y="2055"/>
                      <a:pt x="2632" y="1328"/>
                    </a:cubicBezTo>
                    <a:cubicBezTo>
                      <a:pt x="2632" y="602"/>
                      <a:pt x="2031" y="0"/>
                      <a:pt x="1304" y="0"/>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4" name="Google Shape;234;p8"/>
              <p:cNvSpPr/>
              <p:nvPr/>
            </p:nvSpPr>
            <p:spPr>
              <a:xfrm>
                <a:off x="1125799" y="4487597"/>
                <a:ext cx="129644" cy="129644"/>
              </a:xfrm>
              <a:custGeom>
                <a:avLst/>
                <a:gdLst/>
                <a:ahLst/>
                <a:cxnLst/>
                <a:rect l="l" t="t" r="r" b="b"/>
                <a:pathLst>
                  <a:path w="2658" h="2658" extrusionOk="0">
                    <a:moveTo>
                      <a:pt x="1329" y="1"/>
                    </a:moveTo>
                    <a:cubicBezTo>
                      <a:pt x="602" y="1"/>
                      <a:pt x="0" y="602"/>
                      <a:pt x="0" y="1329"/>
                    </a:cubicBezTo>
                    <a:cubicBezTo>
                      <a:pt x="0"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5" name="Google Shape;235;p8"/>
              <p:cNvSpPr/>
              <p:nvPr/>
            </p:nvSpPr>
            <p:spPr>
              <a:xfrm>
                <a:off x="1177159" y="4870232"/>
                <a:ext cx="128376" cy="128376"/>
              </a:xfrm>
              <a:custGeom>
                <a:avLst/>
                <a:gdLst/>
                <a:ahLst/>
                <a:cxnLst/>
                <a:rect l="l" t="t" r="r" b="b"/>
                <a:pathLst>
                  <a:path w="2632" h="2632" extrusionOk="0">
                    <a:moveTo>
                      <a:pt x="1328" y="0"/>
                    </a:moveTo>
                    <a:cubicBezTo>
                      <a:pt x="602" y="0"/>
                      <a:pt x="0" y="577"/>
                      <a:pt x="0" y="1304"/>
                    </a:cubicBezTo>
                    <a:cubicBezTo>
                      <a:pt x="0" y="2056"/>
                      <a:pt x="602" y="2632"/>
                      <a:pt x="1328" y="2632"/>
                    </a:cubicBezTo>
                    <a:cubicBezTo>
                      <a:pt x="2055" y="2632"/>
                      <a:pt x="2632" y="2056"/>
                      <a:pt x="2632" y="1304"/>
                    </a:cubicBezTo>
                    <a:cubicBezTo>
                      <a:pt x="2632"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6" name="Google Shape;236;p8"/>
              <p:cNvSpPr/>
              <p:nvPr/>
            </p:nvSpPr>
            <p:spPr>
              <a:xfrm>
                <a:off x="1905702" y="4920323"/>
                <a:ext cx="128425" cy="129644"/>
              </a:xfrm>
              <a:custGeom>
                <a:avLst/>
                <a:gdLst/>
                <a:ahLst/>
                <a:cxnLst/>
                <a:rect l="l" t="t" r="r" b="b"/>
                <a:pathLst>
                  <a:path w="2633" h="2658" extrusionOk="0">
                    <a:moveTo>
                      <a:pt x="1304" y="1"/>
                    </a:moveTo>
                    <a:cubicBezTo>
                      <a:pt x="577" y="1"/>
                      <a:pt x="0" y="602"/>
                      <a:pt x="0" y="1329"/>
                    </a:cubicBezTo>
                    <a:cubicBezTo>
                      <a:pt x="0" y="2056"/>
                      <a:pt x="577" y="2658"/>
                      <a:pt x="1304" y="2658"/>
                    </a:cubicBezTo>
                    <a:cubicBezTo>
                      <a:pt x="2056" y="2658"/>
                      <a:pt x="2632" y="2056"/>
                      <a:pt x="2632" y="1329"/>
                    </a:cubicBezTo>
                    <a:cubicBezTo>
                      <a:pt x="2632" y="602"/>
                      <a:pt x="2056" y="1"/>
                      <a:pt x="1304"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237" name="Google Shape;237;p8"/>
            <p:cNvGrpSpPr/>
            <p:nvPr/>
          </p:nvGrpSpPr>
          <p:grpSpPr>
            <a:xfrm>
              <a:off x="7706253" y="2495068"/>
              <a:ext cx="1774044" cy="3044536"/>
              <a:chOff x="7706253" y="2495068"/>
              <a:chExt cx="1774044" cy="3044536"/>
            </a:xfrm>
          </p:grpSpPr>
          <p:sp>
            <p:nvSpPr>
              <p:cNvPr id="238" name="Google Shape;238;p8"/>
              <p:cNvSpPr/>
              <p:nvPr/>
            </p:nvSpPr>
            <p:spPr>
              <a:xfrm>
                <a:off x="7706253" y="2495068"/>
                <a:ext cx="1774044" cy="3044536"/>
              </a:xfrm>
              <a:custGeom>
                <a:avLst/>
                <a:gdLst/>
                <a:ahLst/>
                <a:cxnLst/>
                <a:rect l="l" t="t" r="r" b="b"/>
                <a:pathLst>
                  <a:path w="36372" h="62420" extrusionOk="0">
                    <a:moveTo>
                      <a:pt x="0" y="0"/>
                    </a:moveTo>
                    <a:cubicBezTo>
                      <a:pt x="0" y="1"/>
                      <a:pt x="3960" y="9800"/>
                      <a:pt x="3860" y="26517"/>
                    </a:cubicBezTo>
                    <a:cubicBezTo>
                      <a:pt x="3759" y="43234"/>
                      <a:pt x="6466" y="59926"/>
                      <a:pt x="17118" y="62131"/>
                    </a:cubicBezTo>
                    <a:cubicBezTo>
                      <a:pt x="18054" y="62323"/>
                      <a:pt x="18979" y="62420"/>
                      <a:pt x="19884" y="62420"/>
                    </a:cubicBezTo>
                    <a:cubicBezTo>
                      <a:pt x="29278" y="62420"/>
                      <a:pt x="36371" y="51920"/>
                      <a:pt x="28095" y="27344"/>
                    </a:cubicBezTo>
                    <a:cubicBezTo>
                      <a:pt x="28095" y="27344"/>
                      <a:pt x="21730" y="8973"/>
                      <a:pt x="0"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9" name="Google Shape;239;p8"/>
              <p:cNvSpPr/>
              <p:nvPr/>
            </p:nvSpPr>
            <p:spPr>
              <a:xfrm>
                <a:off x="8154469" y="2825124"/>
                <a:ext cx="1245762" cy="2535081"/>
              </a:xfrm>
              <a:custGeom>
                <a:avLst/>
                <a:gdLst/>
                <a:ahLst/>
                <a:cxnLst/>
                <a:rect l="l" t="t" r="r" b="b"/>
                <a:pathLst>
                  <a:path w="25541" h="51975" extrusionOk="0">
                    <a:moveTo>
                      <a:pt x="0" y="0"/>
                    </a:moveTo>
                    <a:cubicBezTo>
                      <a:pt x="1354" y="7519"/>
                      <a:pt x="2507" y="15038"/>
                      <a:pt x="2281" y="30301"/>
                    </a:cubicBezTo>
                    <a:cubicBezTo>
                      <a:pt x="2080" y="45539"/>
                      <a:pt x="7294" y="50878"/>
                      <a:pt x="14286" y="51905"/>
                    </a:cubicBezTo>
                    <a:cubicBezTo>
                      <a:pt x="14596" y="51952"/>
                      <a:pt x="14902" y="51975"/>
                      <a:pt x="15202" y="51975"/>
                    </a:cubicBezTo>
                    <a:cubicBezTo>
                      <a:pt x="21681" y="51975"/>
                      <a:pt x="25540" y="41223"/>
                      <a:pt x="20151" y="24863"/>
                    </a:cubicBezTo>
                    <a:cubicBezTo>
                      <a:pt x="14512" y="7745"/>
                      <a:pt x="1" y="1"/>
                      <a:pt x="0" y="0"/>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0" name="Google Shape;240;p8"/>
              <p:cNvSpPr/>
              <p:nvPr/>
            </p:nvSpPr>
            <p:spPr>
              <a:xfrm>
                <a:off x="8314010" y="3060996"/>
                <a:ext cx="699872" cy="2183071"/>
              </a:xfrm>
              <a:custGeom>
                <a:avLst/>
                <a:gdLst/>
                <a:ahLst/>
                <a:cxnLst/>
                <a:rect l="l" t="t" r="r" b="b"/>
                <a:pathLst>
                  <a:path w="14349" h="44758" extrusionOk="0">
                    <a:moveTo>
                      <a:pt x="602" y="0"/>
                    </a:moveTo>
                    <a:cubicBezTo>
                      <a:pt x="301" y="0"/>
                      <a:pt x="0" y="302"/>
                      <a:pt x="213" y="603"/>
                    </a:cubicBezTo>
                    <a:cubicBezTo>
                      <a:pt x="6278" y="9174"/>
                      <a:pt x="9937" y="19200"/>
                      <a:pt x="11892" y="29450"/>
                    </a:cubicBezTo>
                    <a:cubicBezTo>
                      <a:pt x="12820" y="34312"/>
                      <a:pt x="13496" y="39375"/>
                      <a:pt x="13421" y="44363"/>
                    </a:cubicBezTo>
                    <a:cubicBezTo>
                      <a:pt x="13421" y="44626"/>
                      <a:pt x="13628" y="44757"/>
                      <a:pt x="13838" y="44757"/>
                    </a:cubicBezTo>
                    <a:cubicBezTo>
                      <a:pt x="14048" y="44757"/>
                      <a:pt x="14261" y="44626"/>
                      <a:pt x="14273" y="44363"/>
                    </a:cubicBezTo>
                    <a:cubicBezTo>
                      <a:pt x="14348" y="39651"/>
                      <a:pt x="13697" y="34864"/>
                      <a:pt x="12895" y="30227"/>
                    </a:cubicBezTo>
                    <a:cubicBezTo>
                      <a:pt x="11115" y="20227"/>
                      <a:pt x="7707" y="10403"/>
                      <a:pt x="2118" y="1906"/>
                    </a:cubicBezTo>
                    <a:cubicBezTo>
                      <a:pt x="1742" y="1305"/>
                      <a:pt x="1341" y="753"/>
                      <a:pt x="940" y="177"/>
                    </a:cubicBezTo>
                    <a:cubicBezTo>
                      <a:pt x="852" y="52"/>
                      <a:pt x="727" y="0"/>
                      <a:pt x="602"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241" name="Google Shape;241;p8"/>
            <p:cNvGrpSpPr/>
            <p:nvPr/>
          </p:nvGrpSpPr>
          <p:grpSpPr>
            <a:xfrm>
              <a:off x="6335887" y="2865460"/>
              <a:ext cx="2515815" cy="3008588"/>
              <a:chOff x="6335887" y="2865460"/>
              <a:chExt cx="2515815" cy="3008588"/>
            </a:xfrm>
          </p:grpSpPr>
          <p:sp>
            <p:nvSpPr>
              <p:cNvPr id="242" name="Google Shape;242;p8"/>
              <p:cNvSpPr/>
              <p:nvPr/>
            </p:nvSpPr>
            <p:spPr>
              <a:xfrm>
                <a:off x="6335887" y="2865460"/>
                <a:ext cx="2515815" cy="3008588"/>
              </a:xfrm>
              <a:custGeom>
                <a:avLst/>
                <a:gdLst/>
                <a:ahLst/>
                <a:cxnLst/>
                <a:rect l="l" t="t" r="r" b="b"/>
                <a:pathLst>
                  <a:path w="51580" h="61683" extrusionOk="0">
                    <a:moveTo>
                      <a:pt x="6811" y="0"/>
                    </a:moveTo>
                    <a:cubicBezTo>
                      <a:pt x="6450" y="0"/>
                      <a:pt x="6092" y="72"/>
                      <a:pt x="5740" y="226"/>
                    </a:cubicBezTo>
                    <a:cubicBezTo>
                      <a:pt x="1" y="2732"/>
                      <a:pt x="7419" y="12757"/>
                      <a:pt x="10652" y="16843"/>
                    </a:cubicBezTo>
                    <a:cubicBezTo>
                      <a:pt x="13885" y="20903"/>
                      <a:pt x="14738" y="24136"/>
                      <a:pt x="12632" y="24136"/>
                    </a:cubicBezTo>
                    <a:cubicBezTo>
                      <a:pt x="11620" y="24136"/>
                      <a:pt x="10310" y="23643"/>
                      <a:pt x="9305" y="23643"/>
                    </a:cubicBezTo>
                    <a:cubicBezTo>
                      <a:pt x="8245" y="23643"/>
                      <a:pt x="7524" y="24191"/>
                      <a:pt x="7845" y="26442"/>
                    </a:cubicBezTo>
                    <a:cubicBezTo>
                      <a:pt x="8472" y="30828"/>
                      <a:pt x="13484" y="31981"/>
                      <a:pt x="15565" y="34587"/>
                    </a:cubicBezTo>
                    <a:cubicBezTo>
                      <a:pt x="17645" y="37194"/>
                      <a:pt x="19224" y="39274"/>
                      <a:pt x="15865" y="40026"/>
                    </a:cubicBezTo>
                    <a:cubicBezTo>
                      <a:pt x="12532" y="40752"/>
                      <a:pt x="14312" y="44086"/>
                      <a:pt x="21003" y="48372"/>
                    </a:cubicBezTo>
                    <a:cubicBezTo>
                      <a:pt x="27670" y="52657"/>
                      <a:pt x="25063" y="55164"/>
                      <a:pt x="20677" y="55464"/>
                    </a:cubicBezTo>
                    <a:cubicBezTo>
                      <a:pt x="16292" y="55790"/>
                      <a:pt x="21830" y="61204"/>
                      <a:pt x="34663" y="61630"/>
                    </a:cubicBezTo>
                    <a:cubicBezTo>
                      <a:pt x="35750" y="61666"/>
                      <a:pt x="36757" y="61682"/>
                      <a:pt x="37691" y="61682"/>
                    </a:cubicBezTo>
                    <a:cubicBezTo>
                      <a:pt x="47792" y="61682"/>
                      <a:pt x="49199" y="59750"/>
                      <a:pt x="49199" y="59750"/>
                    </a:cubicBezTo>
                    <a:cubicBezTo>
                      <a:pt x="49199" y="59750"/>
                      <a:pt x="51580" y="39600"/>
                      <a:pt x="46993" y="38547"/>
                    </a:cubicBezTo>
                    <a:cubicBezTo>
                      <a:pt x="46698" y="38481"/>
                      <a:pt x="46431" y="38450"/>
                      <a:pt x="46191" y="38450"/>
                    </a:cubicBezTo>
                    <a:cubicBezTo>
                      <a:pt x="43072" y="38450"/>
                      <a:pt x="44253" y="43605"/>
                      <a:pt x="42383" y="43605"/>
                    </a:cubicBezTo>
                    <a:cubicBezTo>
                      <a:pt x="42156" y="43605"/>
                      <a:pt x="41884" y="43529"/>
                      <a:pt x="41555" y="43359"/>
                    </a:cubicBezTo>
                    <a:cubicBezTo>
                      <a:pt x="38322" y="41680"/>
                      <a:pt x="39274" y="38146"/>
                      <a:pt x="40001" y="32707"/>
                    </a:cubicBezTo>
                    <a:cubicBezTo>
                      <a:pt x="40689" y="27557"/>
                      <a:pt x="38006" y="24002"/>
                      <a:pt x="36038" y="24002"/>
                    </a:cubicBezTo>
                    <a:cubicBezTo>
                      <a:pt x="35928" y="24002"/>
                      <a:pt x="35820" y="24013"/>
                      <a:pt x="35715" y="24036"/>
                    </a:cubicBezTo>
                    <a:cubicBezTo>
                      <a:pt x="33735" y="24462"/>
                      <a:pt x="37921" y="31028"/>
                      <a:pt x="33635" y="31454"/>
                    </a:cubicBezTo>
                    <a:cubicBezTo>
                      <a:pt x="33501" y="31468"/>
                      <a:pt x="33371" y="31474"/>
                      <a:pt x="33246" y="31474"/>
                    </a:cubicBezTo>
                    <a:cubicBezTo>
                      <a:pt x="29381" y="31474"/>
                      <a:pt x="29868" y="25206"/>
                      <a:pt x="29650" y="19549"/>
                    </a:cubicBezTo>
                    <a:cubicBezTo>
                      <a:pt x="29467" y="14216"/>
                      <a:pt x="24831" y="6603"/>
                      <a:pt x="21890" y="6603"/>
                    </a:cubicBezTo>
                    <a:cubicBezTo>
                      <a:pt x="21611" y="6603"/>
                      <a:pt x="21347" y="6672"/>
                      <a:pt x="21104" y="6817"/>
                    </a:cubicBezTo>
                    <a:cubicBezTo>
                      <a:pt x="18271" y="8472"/>
                      <a:pt x="25389" y="12757"/>
                      <a:pt x="21931" y="14838"/>
                    </a:cubicBezTo>
                    <a:cubicBezTo>
                      <a:pt x="21752" y="14947"/>
                      <a:pt x="21563" y="14999"/>
                      <a:pt x="21366" y="14999"/>
                    </a:cubicBezTo>
                    <a:cubicBezTo>
                      <a:pt x="18002" y="14999"/>
                      <a:pt x="12022" y="0"/>
                      <a:pt x="681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3" name="Google Shape;243;p8"/>
              <p:cNvSpPr/>
              <p:nvPr/>
            </p:nvSpPr>
            <p:spPr>
              <a:xfrm>
                <a:off x="6749104" y="3350765"/>
                <a:ext cx="1980363" cy="2429824"/>
              </a:xfrm>
              <a:custGeom>
                <a:avLst/>
                <a:gdLst/>
                <a:ahLst/>
                <a:cxnLst/>
                <a:rect l="l" t="t" r="r" b="b"/>
                <a:pathLst>
                  <a:path w="40602" h="49817" extrusionOk="0">
                    <a:moveTo>
                      <a:pt x="3434" y="0"/>
                    </a:moveTo>
                    <a:cubicBezTo>
                      <a:pt x="3433" y="0"/>
                      <a:pt x="0" y="301"/>
                      <a:pt x="3759" y="5213"/>
                    </a:cubicBezTo>
                    <a:cubicBezTo>
                      <a:pt x="7519" y="10126"/>
                      <a:pt x="10952" y="15239"/>
                      <a:pt x="8772" y="16391"/>
                    </a:cubicBezTo>
                    <a:cubicBezTo>
                      <a:pt x="8282" y="16647"/>
                      <a:pt x="7644" y="16717"/>
                      <a:pt x="6979" y="16717"/>
                    </a:cubicBezTo>
                    <a:cubicBezTo>
                      <a:pt x="6190" y="16717"/>
                      <a:pt x="5362" y="16619"/>
                      <a:pt x="4697" y="16619"/>
                    </a:cubicBezTo>
                    <a:cubicBezTo>
                      <a:pt x="3396" y="16619"/>
                      <a:pt x="2715" y="16992"/>
                      <a:pt x="4160" y="19198"/>
                    </a:cubicBezTo>
                    <a:cubicBezTo>
                      <a:pt x="6992" y="23484"/>
                      <a:pt x="10226" y="22657"/>
                      <a:pt x="12205" y="26717"/>
                    </a:cubicBezTo>
                    <a:cubicBezTo>
                      <a:pt x="14185" y="30802"/>
                      <a:pt x="7719" y="31003"/>
                      <a:pt x="9799" y="34236"/>
                    </a:cubicBezTo>
                    <a:cubicBezTo>
                      <a:pt x="11905" y="37469"/>
                      <a:pt x="17845" y="38848"/>
                      <a:pt x="19298" y="42908"/>
                    </a:cubicBezTo>
                    <a:cubicBezTo>
                      <a:pt x="20777" y="46993"/>
                      <a:pt x="12306" y="45514"/>
                      <a:pt x="16065" y="47820"/>
                    </a:cubicBezTo>
                    <a:cubicBezTo>
                      <a:pt x="18297" y="49189"/>
                      <a:pt x="24948" y="49816"/>
                      <a:pt x="30424" y="49816"/>
                    </a:cubicBezTo>
                    <a:cubicBezTo>
                      <a:pt x="34170" y="49816"/>
                      <a:pt x="37365" y="49523"/>
                      <a:pt x="38221" y="48973"/>
                    </a:cubicBezTo>
                    <a:cubicBezTo>
                      <a:pt x="40301" y="47620"/>
                      <a:pt x="40602" y="32056"/>
                      <a:pt x="38847" y="31630"/>
                    </a:cubicBezTo>
                    <a:cubicBezTo>
                      <a:pt x="38790" y="31616"/>
                      <a:pt x="38733" y="31609"/>
                      <a:pt x="38675" y="31609"/>
                    </a:cubicBezTo>
                    <a:cubicBezTo>
                      <a:pt x="37155" y="31609"/>
                      <a:pt x="35192" y="36091"/>
                      <a:pt x="32609" y="36091"/>
                    </a:cubicBezTo>
                    <a:cubicBezTo>
                      <a:pt x="32198" y="36091"/>
                      <a:pt x="31771" y="35978"/>
                      <a:pt x="31328" y="35715"/>
                    </a:cubicBezTo>
                    <a:cubicBezTo>
                      <a:pt x="27970" y="33710"/>
                      <a:pt x="30075" y="28071"/>
                      <a:pt x="30075" y="24311"/>
                    </a:cubicBezTo>
                    <a:cubicBezTo>
                      <a:pt x="30075" y="21548"/>
                      <a:pt x="29669" y="19868"/>
                      <a:pt x="29006" y="19868"/>
                    </a:cubicBezTo>
                    <a:cubicBezTo>
                      <a:pt x="28767" y="19868"/>
                      <a:pt x="28494" y="20087"/>
                      <a:pt x="28196" y="20552"/>
                    </a:cubicBezTo>
                    <a:cubicBezTo>
                      <a:pt x="27340" y="21872"/>
                      <a:pt x="26029" y="24683"/>
                      <a:pt x="24252" y="24683"/>
                    </a:cubicBezTo>
                    <a:cubicBezTo>
                      <a:pt x="23635" y="24683"/>
                      <a:pt x="22961" y="24344"/>
                      <a:pt x="22231" y="23484"/>
                    </a:cubicBezTo>
                    <a:cubicBezTo>
                      <a:pt x="19424" y="20151"/>
                      <a:pt x="18672" y="12532"/>
                      <a:pt x="18797" y="8973"/>
                    </a:cubicBezTo>
                    <a:cubicBezTo>
                      <a:pt x="18887" y="5771"/>
                      <a:pt x="18126" y="3341"/>
                      <a:pt x="17060" y="3341"/>
                    </a:cubicBezTo>
                    <a:cubicBezTo>
                      <a:pt x="16940" y="3341"/>
                      <a:pt x="16818" y="3371"/>
                      <a:pt x="16692" y="3434"/>
                    </a:cubicBezTo>
                    <a:cubicBezTo>
                      <a:pt x="15560" y="4000"/>
                      <a:pt x="15532" y="8408"/>
                      <a:pt x="13784" y="8408"/>
                    </a:cubicBezTo>
                    <a:cubicBezTo>
                      <a:pt x="13596" y="8408"/>
                      <a:pt x="13389" y="8358"/>
                      <a:pt x="13158" y="8246"/>
                    </a:cubicBezTo>
                    <a:cubicBezTo>
                      <a:pt x="10752" y="7093"/>
                      <a:pt x="8346" y="201"/>
                      <a:pt x="3434" y="0"/>
                    </a:cubicBezTo>
                    <a:close/>
                  </a:path>
                </a:pathLst>
              </a:custGeom>
              <a:solidFill>
                <a:schemeClr val="accen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4" name="Google Shape;244;p8"/>
              <p:cNvSpPr/>
              <p:nvPr/>
            </p:nvSpPr>
            <p:spPr>
              <a:xfrm>
                <a:off x="6985611" y="3487333"/>
                <a:ext cx="1203865" cy="2225506"/>
              </a:xfrm>
              <a:custGeom>
                <a:avLst/>
                <a:gdLst/>
                <a:ahLst/>
                <a:cxnLst/>
                <a:rect l="l" t="t" r="r" b="b"/>
                <a:pathLst>
                  <a:path w="24682" h="45628" extrusionOk="0">
                    <a:moveTo>
                      <a:pt x="595" y="0"/>
                    </a:moveTo>
                    <a:cubicBezTo>
                      <a:pt x="288" y="0"/>
                      <a:pt x="0" y="426"/>
                      <a:pt x="289" y="734"/>
                    </a:cubicBezTo>
                    <a:cubicBezTo>
                      <a:pt x="6605" y="7601"/>
                      <a:pt x="11216" y="16022"/>
                      <a:pt x="15226" y="24393"/>
                    </a:cubicBezTo>
                    <a:cubicBezTo>
                      <a:pt x="18209" y="30634"/>
                      <a:pt x="20840" y="37025"/>
                      <a:pt x="23146" y="43516"/>
                    </a:cubicBezTo>
                    <a:cubicBezTo>
                      <a:pt x="23372" y="44118"/>
                      <a:pt x="23572" y="44744"/>
                      <a:pt x="23773" y="45346"/>
                    </a:cubicBezTo>
                    <a:cubicBezTo>
                      <a:pt x="23842" y="45543"/>
                      <a:pt x="24007" y="45628"/>
                      <a:pt x="24172" y="45628"/>
                    </a:cubicBezTo>
                    <a:cubicBezTo>
                      <a:pt x="24427" y="45628"/>
                      <a:pt x="24681" y="45425"/>
                      <a:pt x="24575" y="45120"/>
                    </a:cubicBezTo>
                    <a:cubicBezTo>
                      <a:pt x="23171" y="40860"/>
                      <a:pt x="21517" y="36674"/>
                      <a:pt x="19763" y="32539"/>
                    </a:cubicBezTo>
                    <a:cubicBezTo>
                      <a:pt x="16254" y="24168"/>
                      <a:pt x="12244" y="15947"/>
                      <a:pt x="7231" y="8378"/>
                    </a:cubicBezTo>
                    <a:cubicBezTo>
                      <a:pt x="5326" y="5471"/>
                      <a:pt x="3221" y="2689"/>
                      <a:pt x="865" y="133"/>
                    </a:cubicBezTo>
                    <a:cubicBezTo>
                      <a:pt x="784" y="39"/>
                      <a:pt x="689" y="0"/>
                      <a:pt x="595"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245" name="Google Shape;245;p8"/>
            <p:cNvGrpSpPr/>
            <p:nvPr/>
          </p:nvGrpSpPr>
          <p:grpSpPr>
            <a:xfrm>
              <a:off x="5689236" y="4175880"/>
              <a:ext cx="2266428" cy="1679323"/>
              <a:chOff x="5689236" y="4175880"/>
              <a:chExt cx="2266428" cy="1679323"/>
            </a:xfrm>
          </p:grpSpPr>
          <p:sp>
            <p:nvSpPr>
              <p:cNvPr id="246" name="Google Shape;246;p8"/>
              <p:cNvSpPr/>
              <p:nvPr/>
            </p:nvSpPr>
            <p:spPr>
              <a:xfrm>
                <a:off x="5689236" y="4175880"/>
                <a:ext cx="2266428" cy="1679323"/>
              </a:xfrm>
              <a:custGeom>
                <a:avLst/>
                <a:gdLst/>
                <a:ahLst/>
                <a:cxnLst/>
                <a:rect l="l" t="t" r="r" b="b"/>
                <a:pathLst>
                  <a:path w="46467" h="34430" extrusionOk="0">
                    <a:moveTo>
                      <a:pt x="0" y="1"/>
                    </a:moveTo>
                    <a:lnTo>
                      <a:pt x="0" y="1"/>
                    </a:lnTo>
                    <a:cubicBezTo>
                      <a:pt x="2" y="6"/>
                      <a:pt x="10633" y="34430"/>
                      <a:pt x="31436" y="34430"/>
                    </a:cubicBezTo>
                    <a:cubicBezTo>
                      <a:pt x="35966" y="34430"/>
                      <a:pt x="40978" y="32798"/>
                      <a:pt x="46467" y="28823"/>
                    </a:cubicBezTo>
                    <a:cubicBezTo>
                      <a:pt x="46467" y="28823"/>
                      <a:pt x="36342" y="12933"/>
                      <a:pt x="18371" y="7093"/>
                    </a:cubicBezTo>
                    <a:cubicBezTo>
                      <a:pt x="433" y="1256"/>
                      <a:pt x="1" y="2"/>
                      <a:pt x="0"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7" name="Google Shape;247;p8"/>
              <p:cNvSpPr/>
              <p:nvPr/>
            </p:nvSpPr>
            <p:spPr>
              <a:xfrm>
                <a:off x="5903161" y="4420386"/>
                <a:ext cx="1874033" cy="1281319"/>
              </a:xfrm>
              <a:custGeom>
                <a:avLst/>
                <a:gdLst/>
                <a:ahLst/>
                <a:cxnLst/>
                <a:rect l="l" t="t" r="r" b="b"/>
                <a:pathLst>
                  <a:path w="38422" h="26270" extrusionOk="0">
                    <a:moveTo>
                      <a:pt x="0" y="0"/>
                    </a:moveTo>
                    <a:lnTo>
                      <a:pt x="0" y="0"/>
                    </a:lnTo>
                    <a:cubicBezTo>
                      <a:pt x="8916" y="21722"/>
                      <a:pt x="20449" y="26270"/>
                      <a:pt x="28544" y="26270"/>
                    </a:cubicBezTo>
                    <a:cubicBezTo>
                      <a:pt x="34375" y="26270"/>
                      <a:pt x="38422" y="23910"/>
                      <a:pt x="38422" y="23910"/>
                    </a:cubicBezTo>
                    <a:cubicBezTo>
                      <a:pt x="37394" y="22331"/>
                      <a:pt x="33635" y="14812"/>
                      <a:pt x="21404" y="8872"/>
                    </a:cubicBezTo>
                    <a:cubicBezTo>
                      <a:pt x="9199" y="2908"/>
                      <a:pt x="1" y="0"/>
                      <a:pt x="0" y="0"/>
                    </a:cubicBezTo>
                    <a:close/>
                  </a:path>
                </a:pathLst>
              </a:custGeom>
              <a:solidFill>
                <a:schemeClr val="accent4"/>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8" name="Google Shape;248;p8"/>
              <p:cNvSpPr/>
              <p:nvPr/>
            </p:nvSpPr>
            <p:spPr>
              <a:xfrm>
                <a:off x="6052849" y="4583097"/>
                <a:ext cx="1630304" cy="1024324"/>
              </a:xfrm>
              <a:custGeom>
                <a:avLst/>
                <a:gdLst/>
                <a:ahLst/>
                <a:cxnLst/>
                <a:rect l="l" t="t" r="r" b="b"/>
                <a:pathLst>
                  <a:path w="33425" h="21001" extrusionOk="0">
                    <a:moveTo>
                      <a:pt x="602" y="1"/>
                    </a:moveTo>
                    <a:cubicBezTo>
                      <a:pt x="276" y="1"/>
                      <a:pt x="0" y="410"/>
                      <a:pt x="290" y="699"/>
                    </a:cubicBezTo>
                    <a:cubicBezTo>
                      <a:pt x="6656" y="6915"/>
                      <a:pt x="14049" y="12003"/>
                      <a:pt x="21919" y="16138"/>
                    </a:cubicBezTo>
                    <a:cubicBezTo>
                      <a:pt x="25403" y="17968"/>
                      <a:pt x="29012" y="19697"/>
                      <a:pt x="32746" y="20975"/>
                    </a:cubicBezTo>
                    <a:cubicBezTo>
                      <a:pt x="32795" y="20992"/>
                      <a:pt x="32841" y="21000"/>
                      <a:pt x="32885" y="21000"/>
                    </a:cubicBezTo>
                    <a:cubicBezTo>
                      <a:pt x="33285" y="21000"/>
                      <a:pt x="33424" y="20331"/>
                      <a:pt x="32972" y="20173"/>
                    </a:cubicBezTo>
                    <a:cubicBezTo>
                      <a:pt x="29313" y="18920"/>
                      <a:pt x="25754" y="17191"/>
                      <a:pt x="22345" y="15411"/>
                    </a:cubicBezTo>
                    <a:cubicBezTo>
                      <a:pt x="14526" y="11351"/>
                      <a:pt x="7207" y="6263"/>
                      <a:pt x="891" y="123"/>
                    </a:cubicBezTo>
                    <a:cubicBezTo>
                      <a:pt x="799" y="37"/>
                      <a:pt x="698" y="1"/>
                      <a:pt x="602"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sp>
        <p:nvSpPr>
          <p:cNvPr id="249" name="Google Shape;249;p8"/>
          <p:cNvSpPr/>
          <p:nvPr/>
        </p:nvSpPr>
        <p:spPr>
          <a:xfrm>
            <a:off x="-464433"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250" name="Google Shape;250;p8"/>
          <p:cNvSpPr/>
          <p:nvPr/>
        </p:nvSpPr>
        <p:spPr>
          <a:xfrm>
            <a:off x="11362037" y="2538283"/>
            <a:ext cx="1186179" cy="56751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Tree>
    <p:extLst>
      <p:ext uri="{BB962C8B-B14F-4D97-AF65-F5344CB8AC3E}">
        <p14:creationId xmlns:p14="http://schemas.microsoft.com/office/powerpoint/2010/main" val="24328567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398" tIns="91398" rIns="91398" bIns="91398" anchor="ctr" anchorCtr="0">
            <a:noAutofit/>
          </a:bodyPr>
          <a:lstStyle>
            <a:lvl1pPr lvl="0" rtl="0">
              <a:spcBef>
                <a:spcPts val="0"/>
              </a:spcBef>
              <a:spcAft>
                <a:spcPts val="0"/>
              </a:spcAft>
              <a:buSzPts val="2500"/>
              <a:buNone/>
              <a:defRPr sz="29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19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398" tIns="91398" rIns="91398" bIns="91398" anchor="ctr" anchorCtr="0">
            <a:noAutofit/>
          </a:bodyPr>
          <a:lstStyle>
            <a:lvl1pPr lvl="0" rtl="0">
              <a:spcBef>
                <a:spcPts val="0"/>
              </a:spcBef>
              <a:spcAft>
                <a:spcPts val="0"/>
              </a:spcAft>
              <a:buSzPts val="2500"/>
              <a:buNone/>
              <a:defRPr sz="29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19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398" tIns="91398" rIns="91398" bIns="91398" anchor="ctr" anchorCtr="0">
            <a:noAutofit/>
          </a:bodyPr>
          <a:lstStyle>
            <a:lvl1pPr lvl="0" rtl="0">
              <a:spcBef>
                <a:spcPts val="0"/>
              </a:spcBef>
              <a:spcAft>
                <a:spcPts val="0"/>
              </a:spcAft>
              <a:buSzPts val="2500"/>
              <a:buNone/>
              <a:defRPr sz="29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19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398" tIns="91398" rIns="91398" bIns="91398" anchor="ctr" anchorCtr="0">
            <a:noAutofit/>
          </a:bodyPr>
          <a:lstStyle>
            <a:lvl1pPr lvl="0" rtl="0">
              <a:spcBef>
                <a:spcPts val="0"/>
              </a:spcBef>
              <a:spcAft>
                <a:spcPts val="0"/>
              </a:spcAft>
              <a:buSzPts val="2500"/>
              <a:buNone/>
              <a:defRPr sz="29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19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398" tIns="91398" rIns="91398" bIns="91398"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398" tIns="91398" rIns="91398" bIns="91398"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398" tIns="91398" rIns="91398" bIns="91398"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398" tIns="91398" rIns="91398" bIns="91398"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398" tIns="91398" rIns="91398" bIns="91398"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3"/>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sp>
        <p:nvSpPr>
          <p:cNvPr id="417" name="Google Shape;417;p13"/>
          <p:cNvSpPr/>
          <p:nvPr/>
        </p:nvSpPr>
        <p:spPr>
          <a:xfrm flipH="1">
            <a:off x="1165636" y="1183840"/>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418" name="Google Shape;418;p13"/>
          <p:cNvSpPr/>
          <p:nvPr/>
        </p:nvSpPr>
        <p:spPr>
          <a:xfrm flipH="1">
            <a:off x="223948" y="48204"/>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419" name="Google Shape;419;p13"/>
          <p:cNvSpPr/>
          <p:nvPr/>
        </p:nvSpPr>
        <p:spPr>
          <a:xfrm>
            <a:off x="10796969" y="116804"/>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420" name="Google Shape;420;p13"/>
          <p:cNvSpPr/>
          <p:nvPr/>
        </p:nvSpPr>
        <p:spPr>
          <a:xfrm>
            <a:off x="10082427" y="904664"/>
            <a:ext cx="1743580" cy="611289"/>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Tree>
    <p:extLst>
      <p:ext uri="{BB962C8B-B14F-4D97-AF65-F5344CB8AC3E}">
        <p14:creationId xmlns:p14="http://schemas.microsoft.com/office/powerpoint/2010/main" val="2086112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960000" y="2816267"/>
            <a:ext cx="3340800" cy="745200"/>
          </a:xfrm>
          <a:prstGeom prst="rect">
            <a:avLst/>
          </a:prstGeom>
        </p:spPr>
        <p:txBody>
          <a:bodyPr spcFirstLastPara="1" wrap="square" lIns="91398" tIns="91398" rIns="91398" bIns="91398" anchor="t" anchorCtr="0">
            <a:noAutofit/>
          </a:bodyPr>
          <a:lstStyle>
            <a:lvl1pPr lvl="0" algn="r" rtl="0">
              <a:spcBef>
                <a:spcPts val="0"/>
              </a:spcBef>
              <a:spcAft>
                <a:spcPts val="0"/>
              </a:spcAft>
              <a:buSzPts val="3500"/>
              <a:buNone/>
              <a:defRPr sz="31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 name="Google Shape;114;p5"/>
          <p:cNvSpPr txBox="1">
            <a:spLocks noGrp="1"/>
          </p:cNvSpPr>
          <p:nvPr>
            <p:ph type="title" idx="2"/>
          </p:nvPr>
        </p:nvSpPr>
        <p:spPr>
          <a:xfrm>
            <a:off x="7935267" y="2816267"/>
            <a:ext cx="3340800" cy="745200"/>
          </a:xfrm>
          <a:prstGeom prst="rect">
            <a:avLst/>
          </a:prstGeom>
        </p:spPr>
        <p:txBody>
          <a:bodyPr spcFirstLastPara="1" wrap="square" lIns="91398" tIns="91398" rIns="91398" bIns="91398" anchor="t" anchorCtr="0">
            <a:noAutofit/>
          </a:bodyPr>
          <a:lstStyle>
            <a:lvl1pPr lvl="0" rtl="0">
              <a:spcBef>
                <a:spcPts val="0"/>
              </a:spcBef>
              <a:spcAft>
                <a:spcPts val="0"/>
              </a:spcAft>
              <a:buSzPts val="3500"/>
              <a:buNone/>
              <a:defRPr sz="31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5"/>
          <p:cNvSpPr txBox="1">
            <a:spLocks noGrp="1"/>
          </p:cNvSpPr>
          <p:nvPr>
            <p:ph type="subTitle" idx="1"/>
          </p:nvPr>
        </p:nvSpPr>
        <p:spPr>
          <a:xfrm>
            <a:off x="7935263" y="3466429"/>
            <a:ext cx="3340800" cy="13476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2800"/>
              <a:buNone/>
              <a:defRPr sz="1900" b="0"/>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116" name="Google Shape;116;p5"/>
          <p:cNvSpPr txBox="1">
            <a:spLocks noGrp="1"/>
          </p:cNvSpPr>
          <p:nvPr>
            <p:ph type="subTitle" idx="3"/>
          </p:nvPr>
        </p:nvSpPr>
        <p:spPr>
          <a:xfrm>
            <a:off x="960233" y="3466429"/>
            <a:ext cx="3340800" cy="1347600"/>
          </a:xfrm>
          <a:prstGeom prst="rect">
            <a:avLst/>
          </a:prstGeom>
        </p:spPr>
        <p:txBody>
          <a:bodyPr spcFirstLastPara="1" wrap="square" lIns="91398" tIns="91398" rIns="91398" bIns="91398" anchor="ctr" anchorCtr="0">
            <a:noAutofit/>
          </a:bodyPr>
          <a:lstStyle>
            <a:lvl1pPr lvl="0" algn="r" rtl="0">
              <a:lnSpc>
                <a:spcPct val="100000"/>
              </a:lnSpc>
              <a:spcBef>
                <a:spcPts val="0"/>
              </a:spcBef>
              <a:spcAft>
                <a:spcPts val="0"/>
              </a:spcAft>
              <a:buSzPts val="2800"/>
              <a:buNone/>
              <a:defRPr sz="1900" b="0"/>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117" name="Google Shape;117;p5"/>
          <p:cNvSpPr/>
          <p:nvPr/>
        </p:nvSpPr>
        <p:spPr>
          <a:xfrm>
            <a:off x="11180285" y="1464641"/>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118" name="Google Shape;118;p5"/>
          <p:cNvSpPr/>
          <p:nvPr/>
        </p:nvSpPr>
        <p:spPr>
          <a:xfrm>
            <a:off x="-396433" y="4416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119" name="Google Shape;119;p5"/>
          <p:cNvSpPr/>
          <p:nvPr/>
        </p:nvSpPr>
        <p:spPr>
          <a:xfrm>
            <a:off x="8789891" y="-4030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grpSp>
        <p:nvGrpSpPr>
          <p:cNvPr id="120" name="Google Shape;120;p5"/>
          <p:cNvGrpSpPr/>
          <p:nvPr/>
        </p:nvGrpSpPr>
        <p:grpSpPr>
          <a:xfrm>
            <a:off x="0" y="5516099"/>
            <a:ext cx="12192000" cy="1347572"/>
            <a:chOff x="0" y="4260525"/>
            <a:chExt cx="9144000" cy="887338"/>
          </a:xfrm>
        </p:grpSpPr>
        <p:sp>
          <p:nvSpPr>
            <p:cNvPr id="121" name="Google Shape;121;p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2" name="Google Shape;122;p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3" name="Google Shape;123;p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4" name="Google Shape;124;p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5" name="Google Shape;125;p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6" name="Google Shape;126;p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7" name="Google Shape;127;p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8" name="Google Shape;128;p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9" name="Google Shape;129;p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0" name="Google Shape;130;p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131" name="Google Shape;131;p5"/>
          <p:cNvGrpSpPr/>
          <p:nvPr/>
        </p:nvGrpSpPr>
        <p:grpSpPr>
          <a:xfrm flipH="1">
            <a:off x="10876197" y="3666033"/>
            <a:ext cx="1341947" cy="3210584"/>
            <a:chOff x="-34400" y="2920300"/>
            <a:chExt cx="1006460" cy="2407938"/>
          </a:xfrm>
        </p:grpSpPr>
        <p:sp>
          <p:nvSpPr>
            <p:cNvPr id="132" name="Google Shape;13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3" name="Google Shape;13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4" name="Google Shape;13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5" name="Google Shape;13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136" name="Google Shape;136;p5"/>
          <p:cNvGrpSpPr/>
          <p:nvPr/>
        </p:nvGrpSpPr>
        <p:grpSpPr>
          <a:xfrm>
            <a:off x="786148" y="5612722"/>
            <a:ext cx="10236961" cy="1284999"/>
            <a:chOff x="1046797" y="6114528"/>
            <a:chExt cx="7677721" cy="963749"/>
          </a:xfrm>
        </p:grpSpPr>
        <p:sp>
          <p:nvSpPr>
            <p:cNvPr id="137" name="Google Shape;137;p5"/>
            <p:cNvSpPr/>
            <p:nvPr/>
          </p:nvSpPr>
          <p:spPr>
            <a:xfrm>
              <a:off x="4884137" y="6136293"/>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8" name="Google Shape;138;p5"/>
            <p:cNvSpPr/>
            <p:nvPr/>
          </p:nvSpPr>
          <p:spPr>
            <a:xfrm>
              <a:off x="4881404" y="6114528"/>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9" name="Google Shape;139;p5"/>
            <p:cNvSpPr/>
            <p:nvPr/>
          </p:nvSpPr>
          <p:spPr>
            <a:xfrm flipH="1">
              <a:off x="1046797" y="6133012"/>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40" name="Google Shape;140;p5"/>
            <p:cNvSpPr/>
            <p:nvPr/>
          </p:nvSpPr>
          <p:spPr>
            <a:xfrm flipH="1">
              <a:off x="1046797" y="6114663"/>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141" name="Google Shape;141;p5"/>
          <p:cNvGrpSpPr/>
          <p:nvPr/>
        </p:nvGrpSpPr>
        <p:grpSpPr>
          <a:xfrm>
            <a:off x="-45867" y="3669633"/>
            <a:ext cx="1341947" cy="3210584"/>
            <a:chOff x="-34400" y="2920300"/>
            <a:chExt cx="1006460" cy="2407938"/>
          </a:xfrm>
        </p:grpSpPr>
        <p:sp>
          <p:nvSpPr>
            <p:cNvPr id="142" name="Google Shape;14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43" name="Google Shape;14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44" name="Google Shape;14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45" name="Google Shape;14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sp>
        <p:nvSpPr>
          <p:cNvPr id="146" name="Google Shape;146;p5"/>
          <p:cNvSpPr txBox="1">
            <a:spLocks noGrp="1"/>
          </p:cNvSpPr>
          <p:nvPr>
            <p:ph type="title" idx="4"/>
          </p:nvPr>
        </p:nvSpPr>
        <p:spPr>
          <a:xfrm>
            <a:off x="960000" y="593367"/>
            <a:ext cx="10272000" cy="763600"/>
          </a:xfrm>
          <a:prstGeom prst="rect">
            <a:avLst/>
          </a:prstGeom>
        </p:spPr>
        <p:txBody>
          <a:bodyPr spcFirstLastPara="1" wrap="square" lIns="91398" tIns="91398" rIns="91398" bIns="91398"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 name="Google Shape;147;p5"/>
          <p:cNvSpPr/>
          <p:nvPr/>
        </p:nvSpPr>
        <p:spPr>
          <a:xfrm rot="10800000">
            <a:off x="5419588" y="5612703"/>
            <a:ext cx="1079013" cy="34150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chemeClr val="accent3"/>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Tree>
    <p:extLst>
      <p:ext uri="{BB962C8B-B14F-4D97-AF65-F5344CB8AC3E}">
        <p14:creationId xmlns:p14="http://schemas.microsoft.com/office/powerpoint/2010/main" val="2563387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D0D55B-90FF-487B-BFB8-EB2A2C704D1D}"/>
              </a:ext>
            </a:extLst>
          </p:cNvPr>
          <p:cNvSpPr>
            <a:spLocks noGrp="1"/>
          </p:cNvSpPr>
          <p:nvPr>
            <p:ph type="ctrTitle"/>
          </p:nvPr>
        </p:nvSpPr>
        <p:spPr>
          <a:xfrm>
            <a:off x="1524000" y="1122363"/>
            <a:ext cx="9144000" cy="2387600"/>
          </a:xfrm>
          <a:prstGeom prst="rect">
            <a:avLst/>
          </a:prstGeom>
        </p:spPr>
        <p:txBody>
          <a:bodyPr lIns="91414" tIns="45718" rIns="91414" bIns="45718" anchor="b"/>
          <a:lstStyle>
            <a:lvl1pPr algn="ctr">
              <a:defRPr sz="6000"/>
            </a:lvl1pPr>
          </a:lstStyle>
          <a:p>
            <a:r>
              <a:rPr lang="zh-CN" altLang="en-US" dirty="0"/>
              <a:t>单击此处编辑母版标题样式</a:t>
            </a:r>
          </a:p>
        </p:txBody>
      </p:sp>
      <p:sp>
        <p:nvSpPr>
          <p:cNvPr id="3" name="副标题 2">
            <a:extLst>
              <a:ext uri="{FF2B5EF4-FFF2-40B4-BE49-F238E27FC236}">
                <a16:creationId xmlns:a16="http://schemas.microsoft.com/office/drawing/2014/main" id="{EA7AD39C-DD8D-4802-904C-4EE3B702BAD6}"/>
              </a:ext>
            </a:extLst>
          </p:cNvPr>
          <p:cNvSpPr>
            <a:spLocks noGrp="1"/>
          </p:cNvSpPr>
          <p:nvPr>
            <p:ph type="subTitle" idx="1"/>
          </p:nvPr>
        </p:nvSpPr>
        <p:spPr>
          <a:xfrm>
            <a:off x="1524000" y="3602037"/>
            <a:ext cx="9144000" cy="1655763"/>
          </a:xfrm>
          <a:prstGeom prst="rect">
            <a:avLst/>
          </a:prstGeom>
        </p:spPr>
        <p:txBody>
          <a:bodyPr lIns="91414" tIns="45718" rIns="91414" bIns="45718"/>
          <a:lstStyle>
            <a:lvl1pPr marL="0" indent="0" algn="ctr">
              <a:buNone/>
              <a:defRPr sz="2400"/>
            </a:lvl1pPr>
            <a:lvl2pPr marL="457047" indent="0" algn="ctr">
              <a:buNone/>
              <a:defRPr sz="2000"/>
            </a:lvl2pPr>
            <a:lvl3pPr marL="914105" indent="0" algn="ctr">
              <a:buNone/>
              <a:defRPr sz="1900"/>
            </a:lvl3pPr>
            <a:lvl4pPr marL="1371158" indent="0" algn="ctr">
              <a:buNone/>
              <a:defRPr sz="1600"/>
            </a:lvl4pPr>
            <a:lvl5pPr marL="1828210" indent="0" algn="ctr">
              <a:buNone/>
              <a:defRPr sz="1600"/>
            </a:lvl5pPr>
            <a:lvl6pPr marL="2285270" indent="0" algn="ctr">
              <a:buNone/>
              <a:defRPr sz="1600"/>
            </a:lvl6pPr>
            <a:lvl7pPr marL="2742314" indent="0" algn="ctr">
              <a:buNone/>
              <a:defRPr sz="1600"/>
            </a:lvl7pPr>
            <a:lvl8pPr marL="3199360" indent="0" algn="ctr">
              <a:buNone/>
              <a:defRPr sz="1600"/>
            </a:lvl8pPr>
            <a:lvl9pPr marL="3656407"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218CDCE6-D4F9-4810-AC69-008964F6AE75}"/>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98B91193-A95D-4C9D-A087-96CBC9BAB319}"/>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CD05A4AA-2842-4382-8266-CC3342B91069}"/>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3237201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67B78A-DBB1-4ED7-858E-958C2447F944}"/>
              </a:ext>
            </a:extLst>
          </p:cNvPr>
          <p:cNvSpPr>
            <a:spLocks noGrp="1"/>
          </p:cNvSpPr>
          <p:nvPr>
            <p:ph type="title"/>
          </p:nvPr>
        </p:nvSpPr>
        <p:spPr>
          <a:xfrm>
            <a:off x="838200"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10A7331-3453-4602-A5C3-85B4E2F64D95}"/>
              </a:ext>
            </a:extLst>
          </p:cNvPr>
          <p:cNvSpPr>
            <a:spLocks noGrp="1"/>
          </p:cNvSpPr>
          <p:nvPr>
            <p:ph idx="1"/>
          </p:nvPr>
        </p:nvSpPr>
        <p:spPr>
          <a:xfrm>
            <a:off x="838200" y="1825625"/>
            <a:ext cx="10515600" cy="4351339"/>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2CABB28-64CE-4904-9DE5-BDD85330573E}"/>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CD0BD32D-1064-4DEC-A5C8-A5102412E344}"/>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A3EC240B-3972-454C-8ECA-07F76AF45103}"/>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27097615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06BC9D-53B5-488A-8A4B-6D95DA7A9F45}"/>
              </a:ext>
            </a:extLst>
          </p:cNvPr>
          <p:cNvSpPr>
            <a:spLocks noGrp="1"/>
          </p:cNvSpPr>
          <p:nvPr>
            <p:ph type="title"/>
          </p:nvPr>
        </p:nvSpPr>
        <p:spPr>
          <a:xfrm>
            <a:off x="831851" y="1709756"/>
            <a:ext cx="10515600" cy="2852737"/>
          </a:xfrm>
          <a:prstGeom prst="rect">
            <a:avLst/>
          </a:prstGeom>
        </p:spPr>
        <p:txBody>
          <a:bodyPr lIns="91414" tIns="45718" rIns="91414" bIns="45718" anchor="b"/>
          <a:lstStyle>
            <a:lvl1pPr>
              <a:defRPr sz="6000"/>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848F6805-8042-4BB8-88C7-28FC38BCD3EE}"/>
              </a:ext>
            </a:extLst>
          </p:cNvPr>
          <p:cNvSpPr>
            <a:spLocks noGrp="1"/>
          </p:cNvSpPr>
          <p:nvPr>
            <p:ph type="body" idx="1"/>
          </p:nvPr>
        </p:nvSpPr>
        <p:spPr>
          <a:xfrm>
            <a:off x="831851" y="4589465"/>
            <a:ext cx="10515600" cy="1500187"/>
          </a:xfrm>
          <a:prstGeom prst="rect">
            <a:avLst/>
          </a:prstGeom>
        </p:spPr>
        <p:txBody>
          <a:bodyPr lIns="91414" tIns="45718" rIns="91414" bIns="45718"/>
          <a:lstStyle>
            <a:lvl1pPr marL="0" indent="0">
              <a:buNone/>
              <a:defRPr sz="2400">
                <a:solidFill>
                  <a:schemeClr val="tx1">
                    <a:tint val="75000"/>
                  </a:schemeClr>
                </a:solidFill>
              </a:defRPr>
            </a:lvl1pPr>
            <a:lvl2pPr marL="457047" indent="0">
              <a:buNone/>
              <a:defRPr sz="2000">
                <a:solidFill>
                  <a:schemeClr val="tx1">
                    <a:tint val="75000"/>
                  </a:schemeClr>
                </a:solidFill>
              </a:defRPr>
            </a:lvl2pPr>
            <a:lvl3pPr marL="914105" indent="0">
              <a:buNone/>
              <a:defRPr sz="1900">
                <a:solidFill>
                  <a:schemeClr val="tx1">
                    <a:tint val="75000"/>
                  </a:schemeClr>
                </a:solidFill>
              </a:defRPr>
            </a:lvl3pPr>
            <a:lvl4pPr marL="1371158" indent="0">
              <a:buNone/>
              <a:defRPr sz="1600">
                <a:solidFill>
                  <a:schemeClr val="tx1">
                    <a:tint val="75000"/>
                  </a:schemeClr>
                </a:solidFill>
              </a:defRPr>
            </a:lvl4pPr>
            <a:lvl5pPr marL="1828210" indent="0">
              <a:buNone/>
              <a:defRPr sz="1600">
                <a:solidFill>
                  <a:schemeClr val="tx1">
                    <a:tint val="75000"/>
                  </a:schemeClr>
                </a:solidFill>
              </a:defRPr>
            </a:lvl5pPr>
            <a:lvl6pPr marL="2285270" indent="0">
              <a:buNone/>
              <a:defRPr sz="1600">
                <a:solidFill>
                  <a:schemeClr val="tx1">
                    <a:tint val="75000"/>
                  </a:schemeClr>
                </a:solidFill>
              </a:defRPr>
            </a:lvl6pPr>
            <a:lvl7pPr marL="2742314" indent="0">
              <a:buNone/>
              <a:defRPr sz="1600">
                <a:solidFill>
                  <a:schemeClr val="tx1">
                    <a:tint val="75000"/>
                  </a:schemeClr>
                </a:solidFill>
              </a:defRPr>
            </a:lvl7pPr>
            <a:lvl8pPr marL="3199360" indent="0">
              <a:buNone/>
              <a:defRPr sz="1600">
                <a:solidFill>
                  <a:schemeClr val="tx1">
                    <a:tint val="75000"/>
                  </a:schemeClr>
                </a:solidFill>
              </a:defRPr>
            </a:lvl8pPr>
            <a:lvl9pPr marL="3656407"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971AEB08-47FA-4CC9-9D96-10011A888E71}"/>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9A9ED6E1-2B94-47E5-84D1-42B842A4C2AB}"/>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C69C416F-DC73-48F2-98A3-83E3F55D06FA}"/>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18297646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8E2F48-D131-42C8-B373-5F403C02B780}"/>
              </a:ext>
            </a:extLst>
          </p:cNvPr>
          <p:cNvSpPr>
            <a:spLocks noGrp="1"/>
          </p:cNvSpPr>
          <p:nvPr>
            <p:ph type="title"/>
          </p:nvPr>
        </p:nvSpPr>
        <p:spPr>
          <a:xfrm>
            <a:off x="838200"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A129C21-BFD4-4D8C-BCEB-AC58C8A487AA}"/>
              </a:ext>
            </a:extLst>
          </p:cNvPr>
          <p:cNvSpPr>
            <a:spLocks noGrp="1"/>
          </p:cNvSpPr>
          <p:nvPr>
            <p:ph sz="half" idx="1"/>
          </p:nvPr>
        </p:nvSpPr>
        <p:spPr>
          <a:xfrm>
            <a:off x="838200" y="1825625"/>
            <a:ext cx="5181600" cy="4351339"/>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9D63AF1-B81F-4F93-927A-ABAEDB2A1FEB}"/>
              </a:ext>
            </a:extLst>
          </p:cNvPr>
          <p:cNvSpPr>
            <a:spLocks noGrp="1"/>
          </p:cNvSpPr>
          <p:nvPr>
            <p:ph sz="half" idx="2"/>
          </p:nvPr>
        </p:nvSpPr>
        <p:spPr>
          <a:xfrm>
            <a:off x="6172200" y="1825625"/>
            <a:ext cx="5181600" cy="4351339"/>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F56A17AE-6713-4BD3-BF1E-2A65ABACCCBA}"/>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6" name="页脚占位符 5">
            <a:extLst>
              <a:ext uri="{FF2B5EF4-FFF2-40B4-BE49-F238E27FC236}">
                <a16:creationId xmlns:a16="http://schemas.microsoft.com/office/drawing/2014/main" id="{1823104C-A838-4D32-96AA-91115408E8A2}"/>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7" name="灯片编号占位符 6">
            <a:extLst>
              <a:ext uri="{FF2B5EF4-FFF2-40B4-BE49-F238E27FC236}">
                <a16:creationId xmlns:a16="http://schemas.microsoft.com/office/drawing/2014/main" id="{0862996C-0026-49ED-91A5-9D20424840CB}"/>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5332181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9755D9-F9D4-4631-8104-32AB8172866A}"/>
              </a:ext>
            </a:extLst>
          </p:cNvPr>
          <p:cNvSpPr>
            <a:spLocks noGrp="1"/>
          </p:cNvSpPr>
          <p:nvPr>
            <p:ph type="title"/>
          </p:nvPr>
        </p:nvSpPr>
        <p:spPr>
          <a:xfrm>
            <a:off x="839788"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BC8F950A-D067-4AA2-A53B-13281809D89E}"/>
              </a:ext>
            </a:extLst>
          </p:cNvPr>
          <p:cNvSpPr>
            <a:spLocks noGrp="1"/>
          </p:cNvSpPr>
          <p:nvPr>
            <p:ph type="body" idx="1"/>
          </p:nvPr>
        </p:nvSpPr>
        <p:spPr>
          <a:xfrm>
            <a:off x="839789" y="1681163"/>
            <a:ext cx="5157787" cy="823912"/>
          </a:xfrm>
          <a:prstGeom prst="rect">
            <a:avLst/>
          </a:prstGeom>
        </p:spPr>
        <p:txBody>
          <a:bodyPr lIns="91414" tIns="45718" rIns="91414" bIns="45718" anchor="b"/>
          <a:lstStyle>
            <a:lvl1pPr marL="0" indent="0">
              <a:buNone/>
              <a:defRPr sz="2400" b="1"/>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4EFE7BF6-A279-4669-8C9B-C6A0BD5F1AEE}"/>
              </a:ext>
            </a:extLst>
          </p:cNvPr>
          <p:cNvSpPr>
            <a:spLocks noGrp="1"/>
          </p:cNvSpPr>
          <p:nvPr>
            <p:ph sz="half" idx="2"/>
          </p:nvPr>
        </p:nvSpPr>
        <p:spPr>
          <a:xfrm>
            <a:off x="839789" y="2505075"/>
            <a:ext cx="5157787" cy="3684588"/>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B82FAE40-2755-46AF-ABAB-AE816A820A7F}"/>
              </a:ext>
            </a:extLst>
          </p:cNvPr>
          <p:cNvSpPr>
            <a:spLocks noGrp="1"/>
          </p:cNvSpPr>
          <p:nvPr>
            <p:ph type="body" sz="quarter" idx="3"/>
          </p:nvPr>
        </p:nvSpPr>
        <p:spPr>
          <a:xfrm>
            <a:off x="6172203" y="1681163"/>
            <a:ext cx="5183188" cy="823912"/>
          </a:xfrm>
          <a:prstGeom prst="rect">
            <a:avLst/>
          </a:prstGeom>
        </p:spPr>
        <p:txBody>
          <a:bodyPr lIns="91414" tIns="45718" rIns="91414" bIns="45718" anchor="b"/>
          <a:lstStyle>
            <a:lvl1pPr marL="0" indent="0">
              <a:buNone/>
              <a:defRPr sz="2400" b="1"/>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6014EC6-AF80-408B-9D7B-E15D8E60C04E}"/>
              </a:ext>
            </a:extLst>
          </p:cNvPr>
          <p:cNvSpPr>
            <a:spLocks noGrp="1"/>
          </p:cNvSpPr>
          <p:nvPr>
            <p:ph sz="quarter" idx="4"/>
          </p:nvPr>
        </p:nvSpPr>
        <p:spPr>
          <a:xfrm>
            <a:off x="6172203" y="2505075"/>
            <a:ext cx="5183188" cy="3684588"/>
          </a:xfrm>
          <a:prstGeom prst="rect">
            <a:avLst/>
          </a:prstGeom>
        </p:spPr>
        <p:txBody>
          <a:bodyPr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40CFD20E-E713-45F6-9AA8-AA1E249D33B7}"/>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8" name="页脚占位符 7">
            <a:extLst>
              <a:ext uri="{FF2B5EF4-FFF2-40B4-BE49-F238E27FC236}">
                <a16:creationId xmlns:a16="http://schemas.microsoft.com/office/drawing/2014/main" id="{5F854320-81AE-4166-AFF4-419C2FCC29D8}"/>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9" name="灯片编号占位符 8">
            <a:extLst>
              <a:ext uri="{FF2B5EF4-FFF2-40B4-BE49-F238E27FC236}">
                <a16:creationId xmlns:a16="http://schemas.microsoft.com/office/drawing/2014/main" id="{AC310C7A-DC1A-4664-9217-D33FE76E646C}"/>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14228610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4BDDE1-8715-4823-916F-2F4265FCC7F2}"/>
              </a:ext>
            </a:extLst>
          </p:cNvPr>
          <p:cNvSpPr>
            <a:spLocks noGrp="1"/>
          </p:cNvSpPr>
          <p:nvPr>
            <p:ph type="title"/>
          </p:nvPr>
        </p:nvSpPr>
        <p:spPr>
          <a:xfrm>
            <a:off x="838200"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日期占位符 2">
            <a:extLst>
              <a:ext uri="{FF2B5EF4-FFF2-40B4-BE49-F238E27FC236}">
                <a16:creationId xmlns:a16="http://schemas.microsoft.com/office/drawing/2014/main" id="{CB2930A3-4E2C-4CCE-B19A-E18AAD5B9E5F}"/>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4" name="页脚占位符 3">
            <a:extLst>
              <a:ext uri="{FF2B5EF4-FFF2-40B4-BE49-F238E27FC236}">
                <a16:creationId xmlns:a16="http://schemas.microsoft.com/office/drawing/2014/main" id="{393EB2E7-B596-470B-BEEB-4F4E0DBD4A2A}"/>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5" name="灯片编号占位符 4">
            <a:extLst>
              <a:ext uri="{FF2B5EF4-FFF2-40B4-BE49-F238E27FC236}">
                <a16:creationId xmlns:a16="http://schemas.microsoft.com/office/drawing/2014/main" id="{09FE9351-C4A2-4807-B6B8-32509790E9CE}"/>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17433660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F1A0447-5DB2-48CC-8B86-4E435BC9B09E}"/>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3" name="页脚占位符 2">
            <a:extLst>
              <a:ext uri="{FF2B5EF4-FFF2-40B4-BE49-F238E27FC236}">
                <a16:creationId xmlns:a16="http://schemas.microsoft.com/office/drawing/2014/main" id="{8A001F66-D856-4104-8461-08931836CEE7}"/>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4" name="灯片编号占位符 3">
            <a:extLst>
              <a:ext uri="{FF2B5EF4-FFF2-40B4-BE49-F238E27FC236}">
                <a16:creationId xmlns:a16="http://schemas.microsoft.com/office/drawing/2014/main" id="{AB245293-BDF8-4D6F-9017-74016F93250B}"/>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77456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3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3"/>
            <a:ext cx="3932237" cy="3811588"/>
          </a:xfrm>
        </p:spPr>
        <p:txBody>
          <a:bodyPr/>
          <a:lstStyle>
            <a:lvl1pPr marL="0" indent="0">
              <a:buNone/>
              <a:defRPr sz="1600"/>
            </a:lvl1pPr>
            <a:lvl2pPr marL="457155" indent="0">
              <a:buNone/>
              <a:defRPr sz="1500"/>
            </a:lvl2pPr>
            <a:lvl3pPr marL="914309" indent="0">
              <a:buNone/>
              <a:defRPr sz="1200"/>
            </a:lvl3pPr>
            <a:lvl4pPr marL="1371464" indent="0">
              <a:buNone/>
              <a:defRPr sz="1100"/>
            </a:lvl4pPr>
            <a:lvl5pPr marL="1828618" indent="0">
              <a:buNone/>
              <a:defRPr sz="1100"/>
            </a:lvl5pPr>
            <a:lvl6pPr marL="2285774" indent="0">
              <a:buNone/>
              <a:defRPr sz="1100"/>
            </a:lvl6pPr>
            <a:lvl7pPr marL="2742926" indent="0">
              <a:buNone/>
              <a:defRPr sz="1100"/>
            </a:lvl7pPr>
            <a:lvl8pPr marL="3200080" indent="0">
              <a:buNone/>
              <a:defRPr sz="1100"/>
            </a:lvl8pPr>
            <a:lvl9pPr marL="3657235" indent="0">
              <a:buNone/>
              <a:defRPr sz="11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9699881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6C2581-F2D1-4068-8DF1-E35C9F0299A8}"/>
              </a:ext>
            </a:extLst>
          </p:cNvPr>
          <p:cNvSpPr>
            <a:spLocks noGrp="1"/>
          </p:cNvSpPr>
          <p:nvPr>
            <p:ph type="title"/>
          </p:nvPr>
        </p:nvSpPr>
        <p:spPr>
          <a:xfrm>
            <a:off x="839788" y="457200"/>
            <a:ext cx="3932237" cy="1600200"/>
          </a:xfrm>
          <a:prstGeom prst="rect">
            <a:avLst/>
          </a:prstGeom>
        </p:spPr>
        <p:txBody>
          <a:bodyPr lIns="91414" tIns="45718" rIns="91414" bIns="45718" anchor="b"/>
          <a:lstStyle>
            <a:lvl1pPr>
              <a:defRPr sz="3200"/>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7F6AA5F3-89E5-4EE7-A8A5-734A0E6DAF8E}"/>
              </a:ext>
            </a:extLst>
          </p:cNvPr>
          <p:cNvSpPr>
            <a:spLocks noGrp="1"/>
          </p:cNvSpPr>
          <p:nvPr>
            <p:ph idx="1"/>
          </p:nvPr>
        </p:nvSpPr>
        <p:spPr>
          <a:xfrm>
            <a:off x="5183188" y="987442"/>
            <a:ext cx="6172200" cy="4873625"/>
          </a:xfrm>
          <a:prstGeom prst="rect">
            <a:avLst/>
          </a:prstGeom>
        </p:spPr>
        <p:txBody>
          <a:bodyPr lIns="91414" tIns="45718" rIns="91414" bIns="45718"/>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B63C860-7D83-4933-B177-FCBFD636D7B5}"/>
              </a:ext>
            </a:extLst>
          </p:cNvPr>
          <p:cNvSpPr>
            <a:spLocks noGrp="1"/>
          </p:cNvSpPr>
          <p:nvPr>
            <p:ph type="body" sz="half" idx="2"/>
          </p:nvPr>
        </p:nvSpPr>
        <p:spPr>
          <a:xfrm>
            <a:off x="839788" y="2057403"/>
            <a:ext cx="3932237" cy="3811588"/>
          </a:xfrm>
          <a:prstGeom prst="rect">
            <a:avLst/>
          </a:prstGeom>
        </p:spPr>
        <p:txBody>
          <a:bodyPr lIns="91414" tIns="45718" rIns="91414" bIns="45718"/>
          <a:lstStyle>
            <a:lvl1pPr marL="0" indent="0">
              <a:buNone/>
              <a:defRPr sz="1600"/>
            </a:lvl1pPr>
            <a:lvl2pPr marL="457047" indent="0">
              <a:buNone/>
              <a:defRPr sz="1500"/>
            </a:lvl2pPr>
            <a:lvl3pPr marL="914105" indent="0">
              <a:buNone/>
              <a:defRPr sz="1200"/>
            </a:lvl3pPr>
            <a:lvl4pPr marL="1371158" indent="0">
              <a:buNone/>
              <a:defRPr sz="1100"/>
            </a:lvl4pPr>
            <a:lvl5pPr marL="1828210" indent="0">
              <a:buNone/>
              <a:defRPr sz="1100"/>
            </a:lvl5pPr>
            <a:lvl6pPr marL="2285270" indent="0">
              <a:buNone/>
              <a:defRPr sz="1100"/>
            </a:lvl6pPr>
            <a:lvl7pPr marL="2742314" indent="0">
              <a:buNone/>
              <a:defRPr sz="1100"/>
            </a:lvl7pPr>
            <a:lvl8pPr marL="3199360" indent="0">
              <a:buNone/>
              <a:defRPr sz="1100"/>
            </a:lvl8pPr>
            <a:lvl9pPr marL="3656407" indent="0">
              <a:buNone/>
              <a:defRPr sz="1100"/>
            </a:lvl9pPr>
          </a:lstStyle>
          <a:p>
            <a:pPr lvl="0"/>
            <a:r>
              <a:rPr lang="zh-CN" altLang="en-US"/>
              <a:t>编辑母版文本样式</a:t>
            </a:r>
          </a:p>
        </p:txBody>
      </p:sp>
      <p:sp>
        <p:nvSpPr>
          <p:cNvPr id="5" name="日期占位符 4">
            <a:extLst>
              <a:ext uri="{FF2B5EF4-FFF2-40B4-BE49-F238E27FC236}">
                <a16:creationId xmlns:a16="http://schemas.microsoft.com/office/drawing/2014/main" id="{BBAC1A5F-013D-42B6-AD10-4A6AD3DE75C9}"/>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6" name="页脚占位符 5">
            <a:extLst>
              <a:ext uri="{FF2B5EF4-FFF2-40B4-BE49-F238E27FC236}">
                <a16:creationId xmlns:a16="http://schemas.microsoft.com/office/drawing/2014/main" id="{033F0DCD-1F8F-4924-9FB7-331B2571DA7A}"/>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7" name="灯片编号占位符 6">
            <a:extLst>
              <a:ext uri="{FF2B5EF4-FFF2-40B4-BE49-F238E27FC236}">
                <a16:creationId xmlns:a16="http://schemas.microsoft.com/office/drawing/2014/main" id="{562D4C9E-CC17-4108-836D-D338B006B6A0}"/>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41772150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5B4650-2292-46AB-940B-8010D8E53D22}"/>
              </a:ext>
            </a:extLst>
          </p:cNvPr>
          <p:cNvSpPr>
            <a:spLocks noGrp="1"/>
          </p:cNvSpPr>
          <p:nvPr>
            <p:ph type="title"/>
          </p:nvPr>
        </p:nvSpPr>
        <p:spPr>
          <a:xfrm>
            <a:off x="839788" y="457200"/>
            <a:ext cx="3932237" cy="1600200"/>
          </a:xfrm>
          <a:prstGeom prst="rect">
            <a:avLst/>
          </a:prstGeom>
        </p:spPr>
        <p:txBody>
          <a:bodyPr lIns="91414" tIns="45718" rIns="91414" bIns="45718" anchor="b"/>
          <a:lstStyle>
            <a:lvl1pPr>
              <a:defRPr sz="3200"/>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24E080AD-65A9-44A2-85CA-02FC68AE8408}"/>
              </a:ext>
            </a:extLst>
          </p:cNvPr>
          <p:cNvSpPr>
            <a:spLocks noGrp="1"/>
          </p:cNvSpPr>
          <p:nvPr>
            <p:ph type="pic" idx="1"/>
          </p:nvPr>
        </p:nvSpPr>
        <p:spPr>
          <a:xfrm>
            <a:off x="5183188" y="987442"/>
            <a:ext cx="6172200" cy="4873625"/>
          </a:xfrm>
          <a:prstGeom prst="rect">
            <a:avLst/>
          </a:prstGeom>
        </p:spPr>
        <p:txBody>
          <a:bodyPr lIns="91414" tIns="45718" rIns="91414" bIns="45718"/>
          <a:lstStyle>
            <a:lvl1pPr marL="0" indent="0">
              <a:buNone/>
              <a:defRPr sz="3200"/>
            </a:lvl1pPr>
            <a:lvl2pPr marL="457047" indent="0">
              <a:buNone/>
              <a:defRPr sz="2800"/>
            </a:lvl2pPr>
            <a:lvl3pPr marL="914105" indent="0">
              <a:buNone/>
              <a:defRPr sz="2400"/>
            </a:lvl3pPr>
            <a:lvl4pPr marL="1371158" indent="0">
              <a:buNone/>
              <a:defRPr sz="2000"/>
            </a:lvl4pPr>
            <a:lvl5pPr marL="1828210" indent="0">
              <a:buNone/>
              <a:defRPr sz="2000"/>
            </a:lvl5pPr>
            <a:lvl6pPr marL="2285270" indent="0">
              <a:buNone/>
              <a:defRPr sz="2000"/>
            </a:lvl6pPr>
            <a:lvl7pPr marL="2742314" indent="0">
              <a:buNone/>
              <a:defRPr sz="2000"/>
            </a:lvl7pPr>
            <a:lvl8pPr marL="3199360" indent="0">
              <a:buNone/>
              <a:defRPr sz="2000"/>
            </a:lvl8pPr>
            <a:lvl9pPr marL="3656407" indent="0">
              <a:buNone/>
              <a:defRPr sz="2000"/>
            </a:lvl9pPr>
          </a:lstStyle>
          <a:p>
            <a:endParaRPr lang="zh-CN" altLang="en-US"/>
          </a:p>
        </p:txBody>
      </p:sp>
      <p:sp>
        <p:nvSpPr>
          <p:cNvPr id="4" name="文本占位符 3">
            <a:extLst>
              <a:ext uri="{FF2B5EF4-FFF2-40B4-BE49-F238E27FC236}">
                <a16:creationId xmlns:a16="http://schemas.microsoft.com/office/drawing/2014/main" id="{B3723CE9-9C9C-483B-A9C7-68750E4E493F}"/>
              </a:ext>
            </a:extLst>
          </p:cNvPr>
          <p:cNvSpPr>
            <a:spLocks noGrp="1"/>
          </p:cNvSpPr>
          <p:nvPr>
            <p:ph type="body" sz="half" idx="2"/>
          </p:nvPr>
        </p:nvSpPr>
        <p:spPr>
          <a:xfrm>
            <a:off x="839788" y="2057403"/>
            <a:ext cx="3932237" cy="3811588"/>
          </a:xfrm>
          <a:prstGeom prst="rect">
            <a:avLst/>
          </a:prstGeom>
        </p:spPr>
        <p:txBody>
          <a:bodyPr lIns="91414" tIns="45718" rIns="91414" bIns="45718"/>
          <a:lstStyle>
            <a:lvl1pPr marL="0" indent="0">
              <a:buNone/>
              <a:defRPr sz="1600"/>
            </a:lvl1pPr>
            <a:lvl2pPr marL="457047" indent="0">
              <a:buNone/>
              <a:defRPr sz="1500"/>
            </a:lvl2pPr>
            <a:lvl3pPr marL="914105" indent="0">
              <a:buNone/>
              <a:defRPr sz="1200"/>
            </a:lvl3pPr>
            <a:lvl4pPr marL="1371158" indent="0">
              <a:buNone/>
              <a:defRPr sz="1100"/>
            </a:lvl4pPr>
            <a:lvl5pPr marL="1828210" indent="0">
              <a:buNone/>
              <a:defRPr sz="1100"/>
            </a:lvl5pPr>
            <a:lvl6pPr marL="2285270" indent="0">
              <a:buNone/>
              <a:defRPr sz="1100"/>
            </a:lvl6pPr>
            <a:lvl7pPr marL="2742314" indent="0">
              <a:buNone/>
              <a:defRPr sz="1100"/>
            </a:lvl7pPr>
            <a:lvl8pPr marL="3199360" indent="0">
              <a:buNone/>
              <a:defRPr sz="1100"/>
            </a:lvl8pPr>
            <a:lvl9pPr marL="3656407" indent="0">
              <a:buNone/>
              <a:defRPr sz="1100"/>
            </a:lvl9pPr>
          </a:lstStyle>
          <a:p>
            <a:pPr lvl="0"/>
            <a:r>
              <a:rPr lang="zh-CN" altLang="en-US"/>
              <a:t>编辑母版文本样式</a:t>
            </a:r>
          </a:p>
        </p:txBody>
      </p:sp>
      <p:sp>
        <p:nvSpPr>
          <p:cNvPr id="5" name="日期占位符 4">
            <a:extLst>
              <a:ext uri="{FF2B5EF4-FFF2-40B4-BE49-F238E27FC236}">
                <a16:creationId xmlns:a16="http://schemas.microsoft.com/office/drawing/2014/main" id="{496BA83F-09AC-4687-A159-3F6D32AA7EBE}"/>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6" name="页脚占位符 5">
            <a:extLst>
              <a:ext uri="{FF2B5EF4-FFF2-40B4-BE49-F238E27FC236}">
                <a16:creationId xmlns:a16="http://schemas.microsoft.com/office/drawing/2014/main" id="{462A4F98-CBFC-4428-A94A-D866A0AB623D}"/>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7" name="灯片编号占位符 6">
            <a:extLst>
              <a:ext uri="{FF2B5EF4-FFF2-40B4-BE49-F238E27FC236}">
                <a16:creationId xmlns:a16="http://schemas.microsoft.com/office/drawing/2014/main" id="{400E1878-CECC-465D-9996-03649A7D56C9}"/>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26384672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247857-7C10-45E1-8C5E-E496CC886FD7}"/>
              </a:ext>
            </a:extLst>
          </p:cNvPr>
          <p:cNvSpPr>
            <a:spLocks noGrp="1"/>
          </p:cNvSpPr>
          <p:nvPr>
            <p:ph type="title"/>
          </p:nvPr>
        </p:nvSpPr>
        <p:spPr>
          <a:xfrm>
            <a:off x="838200" y="365125"/>
            <a:ext cx="10515600" cy="1325563"/>
          </a:xfrm>
          <a:prstGeom prst="rect">
            <a:avLst/>
          </a:prstGeom>
        </p:spPr>
        <p:txBody>
          <a:bodyPr lIns="91414" tIns="45718" rIns="91414" bIns="45718"/>
          <a:lstStyle>
            <a:lvl1pPr>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AC676772-C008-4EF2-B981-89DC7C20F2EB}"/>
              </a:ext>
            </a:extLst>
          </p:cNvPr>
          <p:cNvSpPr>
            <a:spLocks noGrp="1"/>
          </p:cNvSpPr>
          <p:nvPr>
            <p:ph type="body" orient="vert" idx="1"/>
          </p:nvPr>
        </p:nvSpPr>
        <p:spPr>
          <a:xfrm>
            <a:off x="838200" y="1825625"/>
            <a:ext cx="10515600" cy="4351339"/>
          </a:xfrm>
          <a:prstGeom prst="rect">
            <a:avLst/>
          </a:prstGeom>
        </p:spPr>
        <p:txBody>
          <a:bodyPr vert="eaVert"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75AAA3E-6275-4C91-A827-426DC5739733}"/>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394453F4-ED1C-46E9-A62D-BFBAEBA2A657}"/>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3DEBD9D9-AEE2-473F-823F-BF8BCCC4A714}"/>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38215443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E76E6EB-B31E-4A32-94B6-F83A1124FED7}"/>
              </a:ext>
            </a:extLst>
          </p:cNvPr>
          <p:cNvSpPr>
            <a:spLocks noGrp="1"/>
          </p:cNvSpPr>
          <p:nvPr>
            <p:ph type="title" orient="vert"/>
          </p:nvPr>
        </p:nvSpPr>
        <p:spPr>
          <a:xfrm>
            <a:off x="8724902" y="365142"/>
            <a:ext cx="2628900" cy="5811839"/>
          </a:xfrm>
          <a:prstGeom prst="rect">
            <a:avLst/>
          </a:prstGeom>
        </p:spPr>
        <p:txBody>
          <a:bodyPr vert="eaVert" lIns="91414" tIns="45718" rIns="91414" bIns="45718"/>
          <a:lstStyle>
            <a:lvl1pPr>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78A04F1A-A230-407D-91D8-846890659276}"/>
              </a:ext>
            </a:extLst>
          </p:cNvPr>
          <p:cNvSpPr>
            <a:spLocks noGrp="1"/>
          </p:cNvSpPr>
          <p:nvPr>
            <p:ph type="body" orient="vert" idx="1"/>
          </p:nvPr>
        </p:nvSpPr>
        <p:spPr>
          <a:xfrm>
            <a:off x="838203" y="365142"/>
            <a:ext cx="7734300" cy="5811839"/>
          </a:xfrm>
          <a:prstGeom prst="rect">
            <a:avLst/>
          </a:prstGeom>
        </p:spPr>
        <p:txBody>
          <a:bodyPr vert="eaVert" lIns="91414" tIns="45718" rIns="91414" bIns="45718"/>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11A1034-E9FC-4CA3-83B0-E30D688EA908}"/>
              </a:ext>
            </a:extLst>
          </p:cNvPr>
          <p:cNvSpPr>
            <a:spLocks noGrp="1"/>
          </p:cNvSpPr>
          <p:nvPr>
            <p:ph type="dt" sz="half" idx="10"/>
          </p:nvPr>
        </p:nvSpPr>
        <p:spPr>
          <a:xfrm>
            <a:off x="838200" y="6356352"/>
            <a:ext cx="2743200" cy="365125"/>
          </a:xfrm>
          <a:prstGeom prst="rect">
            <a:avLst/>
          </a:prstGeom>
        </p:spPr>
        <p:txBody>
          <a:bodyPr lIns="91414" tIns="45718" rIns="91414" bIns="45718"/>
          <a:lstStyle/>
          <a:p>
            <a:pPr defTabSz="914105">
              <a:buFont typeface="Arial"/>
              <a:buNone/>
            </a:pPr>
            <a:fld id="{A45203DE-B06D-4659-B930-F0687A95ED6B}" type="datetimeFigureOut">
              <a:rPr lang="zh-CN" altLang="en-US" smtClean="0">
                <a:solidFill>
                  <a:srgbClr val="000000"/>
                </a:solidFill>
                <a:cs typeface="Arial"/>
                <a:sym typeface="Arial"/>
              </a:rPr>
              <a:pPr defTabSz="914105">
                <a:buFont typeface="Arial"/>
                <a:buNone/>
              </a:pPr>
              <a:t>2023/9/17</a:t>
            </a:fld>
            <a:endParaRPr lang="zh-CN" altLang="en-US">
              <a:solidFill>
                <a:srgbClr val="000000"/>
              </a:solidFill>
              <a:cs typeface="Arial"/>
              <a:sym typeface="Arial"/>
            </a:endParaRPr>
          </a:p>
        </p:txBody>
      </p:sp>
      <p:sp>
        <p:nvSpPr>
          <p:cNvPr id="5" name="页脚占位符 4">
            <a:extLst>
              <a:ext uri="{FF2B5EF4-FFF2-40B4-BE49-F238E27FC236}">
                <a16:creationId xmlns:a16="http://schemas.microsoft.com/office/drawing/2014/main" id="{CDFBA7A2-244A-4EC2-B924-B49F3D66BFDA}"/>
              </a:ext>
            </a:extLst>
          </p:cNvPr>
          <p:cNvSpPr>
            <a:spLocks noGrp="1"/>
          </p:cNvSpPr>
          <p:nvPr>
            <p:ph type="ftr" sz="quarter" idx="11"/>
          </p:nvPr>
        </p:nvSpPr>
        <p:spPr>
          <a:xfrm>
            <a:off x="4038600" y="6356352"/>
            <a:ext cx="4114800" cy="365125"/>
          </a:xfrm>
          <a:prstGeom prst="rect">
            <a:avLst/>
          </a:prstGeom>
        </p:spPr>
        <p:txBody>
          <a:bodyPr lIns="91414" tIns="45718" rIns="91414" bIns="45718"/>
          <a:lstStyle/>
          <a:p>
            <a:pPr defTabSz="914105">
              <a:buFont typeface="Arial"/>
              <a:buNone/>
            </a:pPr>
            <a:endParaRPr lang="zh-CN" altLang="en-US">
              <a:solidFill>
                <a:srgbClr val="000000"/>
              </a:solidFill>
              <a:cs typeface="Arial"/>
              <a:sym typeface="Arial"/>
            </a:endParaRPr>
          </a:p>
        </p:txBody>
      </p:sp>
      <p:sp>
        <p:nvSpPr>
          <p:cNvPr id="6" name="灯片编号占位符 5">
            <a:extLst>
              <a:ext uri="{FF2B5EF4-FFF2-40B4-BE49-F238E27FC236}">
                <a16:creationId xmlns:a16="http://schemas.microsoft.com/office/drawing/2014/main" id="{F3B8BB72-39D1-4EE1-A230-29B242F39636}"/>
              </a:ext>
            </a:extLst>
          </p:cNvPr>
          <p:cNvSpPr>
            <a:spLocks noGrp="1"/>
          </p:cNvSpPr>
          <p:nvPr>
            <p:ph type="sldNum" sz="quarter" idx="12"/>
          </p:nvPr>
        </p:nvSpPr>
        <p:spPr>
          <a:xfrm>
            <a:off x="8610600" y="6356352"/>
            <a:ext cx="2743200" cy="365125"/>
          </a:xfrm>
          <a:prstGeom prst="rect">
            <a:avLst/>
          </a:prstGeom>
        </p:spPr>
        <p:txBody>
          <a:bodyPr lIns="91414" tIns="45718" rIns="91414" bIns="45718"/>
          <a:lstStyle/>
          <a:p>
            <a:pPr defTabSz="914105">
              <a:buFont typeface="Arial"/>
              <a:buNone/>
            </a:pPr>
            <a:fld id="{132AA361-7FE5-48F9-97A1-E5BCFCD7DD20}" type="slidenum">
              <a:rPr lang="zh-CN" altLang="en-US" smtClean="0">
                <a:solidFill>
                  <a:srgbClr val="000000"/>
                </a:solidFill>
                <a:cs typeface="Arial"/>
                <a:sym typeface="Arial"/>
              </a:rPr>
              <a:pPr defTabSz="914105">
                <a:buFont typeface="Arial"/>
                <a:buNone/>
              </a:pPr>
              <a:t>‹#›</a:t>
            </a:fld>
            <a:endParaRPr lang="zh-CN" altLang="en-US">
              <a:solidFill>
                <a:srgbClr val="000000"/>
              </a:solidFill>
              <a:cs typeface="Arial"/>
              <a:sym typeface="Arial"/>
            </a:endParaRPr>
          </a:p>
        </p:txBody>
      </p:sp>
    </p:spTree>
    <p:extLst>
      <p:ext uri="{BB962C8B-B14F-4D97-AF65-F5344CB8AC3E}">
        <p14:creationId xmlns:p14="http://schemas.microsoft.com/office/powerpoint/2010/main" val="7677743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182"/>
        <p:cNvGrpSpPr/>
        <p:nvPr/>
      </p:nvGrpSpPr>
      <p:grpSpPr>
        <a:xfrm>
          <a:off x="0" y="0"/>
          <a:ext cx="0" cy="0"/>
          <a:chOff x="0" y="0"/>
          <a:chExt cx="0" cy="0"/>
        </a:xfrm>
      </p:grpSpPr>
    </p:spTree>
    <p:extLst>
      <p:ext uri="{BB962C8B-B14F-4D97-AF65-F5344CB8AC3E}">
        <p14:creationId xmlns:p14="http://schemas.microsoft.com/office/powerpoint/2010/main" val="13140401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2_Title and Content" userDrawn="1">
  <p:cSld name="2_Title and Content">
    <p:spTree>
      <p:nvGrpSpPr>
        <p:cNvPr id="1" name="Shape 33"/>
        <p:cNvGrpSpPr/>
        <p:nvPr/>
      </p:nvGrpSpPr>
      <p:grpSpPr>
        <a:xfrm>
          <a:off x="0" y="0"/>
          <a:ext cx="0" cy="0"/>
          <a:chOff x="0" y="0"/>
          <a:chExt cx="0" cy="0"/>
        </a:xfrm>
      </p:grpSpPr>
      <p:pic>
        <p:nvPicPr>
          <p:cNvPr id="34" name="Google Shape;34;p10"/>
          <p:cNvPicPr preferRelativeResize="0"/>
          <p:nvPr/>
        </p:nvPicPr>
        <p:blipFill rotWithShape="1">
          <a:blip r:embed="rId2">
            <a:alphaModFix/>
          </a:blip>
          <a:srcRect/>
          <a:stretch/>
        </p:blipFill>
        <p:spPr>
          <a:xfrm>
            <a:off x="9538" y="2021"/>
            <a:ext cx="12165839" cy="6853993"/>
          </a:xfrm>
          <a:prstGeom prst="rect">
            <a:avLst/>
          </a:prstGeom>
          <a:noFill/>
          <a:ln>
            <a:noFill/>
          </a:ln>
        </p:spPr>
      </p:pic>
      <p:sp>
        <p:nvSpPr>
          <p:cNvPr id="37" name="Google Shape;37;p10"/>
          <p:cNvSpPr txBox="1">
            <a:spLocks noGrp="1"/>
          </p:cNvSpPr>
          <p:nvPr>
            <p:ph type="dt" idx="10"/>
          </p:nvPr>
        </p:nvSpPr>
        <p:spPr>
          <a:xfrm>
            <a:off x="838200" y="6356352"/>
            <a:ext cx="2743200" cy="365125"/>
          </a:xfrm>
          <a:prstGeom prst="rect">
            <a:avLst/>
          </a:prstGeom>
          <a:noFill/>
          <a:ln>
            <a:noFill/>
          </a:ln>
        </p:spPr>
        <p:txBody>
          <a:bodyPr spcFirstLastPara="1" wrap="square" lIns="91398" tIns="45698" rIns="91398"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105">
              <a:buFont typeface="Arial"/>
              <a:buNone/>
            </a:pPr>
            <a:fld id="{FE1C8935-5503-46B3-AA64-FDD06962785D}" type="datetimeFigureOut">
              <a:rPr lang="en-US" smtClean="0">
                <a:solidFill>
                  <a:srgbClr val="000000"/>
                </a:solidFill>
                <a:cs typeface="Arial"/>
                <a:sym typeface="Arial"/>
              </a:rPr>
              <a:pPr defTabSz="914105">
                <a:buFont typeface="Arial"/>
                <a:buNone/>
              </a:pPr>
              <a:t>9/17/2023</a:t>
            </a:fld>
            <a:endParaRPr lang="en-US" dirty="0">
              <a:solidFill>
                <a:srgbClr val="000000"/>
              </a:solidFill>
              <a:cs typeface="Arial"/>
              <a:sym typeface="Arial"/>
            </a:endParaRPr>
          </a:p>
        </p:txBody>
      </p:sp>
      <p:sp>
        <p:nvSpPr>
          <p:cNvPr id="38" name="Google Shape;38;p10"/>
          <p:cNvSpPr txBox="1">
            <a:spLocks noGrp="1"/>
          </p:cNvSpPr>
          <p:nvPr>
            <p:ph type="ftr" idx="11"/>
          </p:nvPr>
        </p:nvSpPr>
        <p:spPr>
          <a:xfrm>
            <a:off x="4038600" y="6356352"/>
            <a:ext cx="4114800" cy="365125"/>
          </a:xfrm>
          <a:prstGeom prst="rect">
            <a:avLst/>
          </a:prstGeom>
          <a:noFill/>
          <a:ln>
            <a:noFill/>
          </a:ln>
        </p:spPr>
        <p:txBody>
          <a:bodyPr spcFirstLastPara="1" wrap="square" lIns="91398" tIns="45698" rIns="91398"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105">
              <a:buFont typeface="Arial"/>
              <a:buNone/>
            </a:pPr>
            <a:endParaRPr lang="en-US" dirty="0">
              <a:solidFill>
                <a:srgbClr val="000000"/>
              </a:solidFill>
              <a:cs typeface="Arial"/>
              <a:sym typeface="Arial"/>
            </a:endParaRPr>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398" tIns="45698" rIns="91398"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105">
              <a:buFont typeface="Arial"/>
              <a:buNone/>
            </a:pPr>
            <a:fld id="{9306B73E-E889-4101-943F-C932486AC50A}" type="slidenum">
              <a:rPr lang="en-US" smtClean="0">
                <a:solidFill>
                  <a:srgbClr val="000000"/>
                </a:solidFill>
                <a:cs typeface="Arial"/>
                <a:sym typeface="Arial"/>
              </a:rPr>
              <a:pPr defTabSz="914105">
                <a:buFont typeface="Arial"/>
                <a:buNone/>
              </a:pPr>
              <a:t>‹#›</a:t>
            </a:fld>
            <a:endParaRPr lang="en-US" dirty="0">
              <a:solidFill>
                <a:srgbClr val="000000"/>
              </a:solidFill>
              <a:cs typeface="Arial"/>
              <a:sym typeface="Arial"/>
            </a:endParaRPr>
          </a:p>
        </p:txBody>
      </p:sp>
    </p:spTree>
    <p:extLst>
      <p:ext uri="{BB962C8B-B14F-4D97-AF65-F5344CB8AC3E}">
        <p14:creationId xmlns:p14="http://schemas.microsoft.com/office/powerpoint/2010/main" val="20060021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21"/>
        <p:cNvGrpSpPr/>
        <p:nvPr/>
      </p:nvGrpSpPr>
      <p:grpSpPr>
        <a:xfrm>
          <a:off x="0" y="0"/>
          <a:ext cx="0" cy="0"/>
          <a:chOff x="0" y="0"/>
          <a:chExt cx="0" cy="0"/>
        </a:xfrm>
      </p:grpSpPr>
      <p:grpSp>
        <p:nvGrpSpPr>
          <p:cNvPr id="422" name="Google Shape;422;p14"/>
          <p:cNvGrpSpPr/>
          <p:nvPr/>
        </p:nvGrpSpPr>
        <p:grpSpPr>
          <a:xfrm>
            <a:off x="-29202" y="5191635"/>
            <a:ext cx="12265372" cy="1690876"/>
            <a:chOff x="-21903" y="3893725"/>
            <a:chExt cx="9199029" cy="1268157"/>
          </a:xfrm>
        </p:grpSpPr>
        <p:sp>
          <p:nvSpPr>
            <p:cNvPr id="423" name="Google Shape;423;p14"/>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24" name="Google Shape;424;p14"/>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25" name="Google Shape;425;p14"/>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426" name="Google Shape;426;p14"/>
          <p:cNvGrpSpPr/>
          <p:nvPr/>
        </p:nvGrpSpPr>
        <p:grpSpPr>
          <a:xfrm>
            <a:off x="-29060" y="5567725"/>
            <a:ext cx="12265679" cy="1314793"/>
            <a:chOff x="-12" y="4175800"/>
            <a:chExt cx="9177233" cy="986095"/>
          </a:xfrm>
        </p:grpSpPr>
        <p:sp>
          <p:nvSpPr>
            <p:cNvPr id="427" name="Google Shape;427;p14"/>
            <p:cNvSpPr/>
            <p:nvPr/>
          </p:nvSpPr>
          <p:spPr>
            <a:xfrm>
              <a:off x="5160062" y="4175800"/>
              <a:ext cx="4017159" cy="986033"/>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28" name="Google Shape;428;p14"/>
            <p:cNvSpPr/>
            <p:nvPr/>
          </p:nvSpPr>
          <p:spPr>
            <a:xfrm>
              <a:off x="2541650" y="4701725"/>
              <a:ext cx="2698684" cy="460152"/>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29" name="Google Shape;429;p14"/>
            <p:cNvSpPr/>
            <p:nvPr/>
          </p:nvSpPr>
          <p:spPr>
            <a:xfrm flipH="1">
              <a:off x="-12" y="4588064"/>
              <a:ext cx="2639503" cy="573831"/>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sp>
        <p:nvSpPr>
          <p:cNvPr id="430" name="Google Shape;430;p14"/>
          <p:cNvSpPr txBox="1">
            <a:spLocks noGrp="1"/>
          </p:cNvSpPr>
          <p:nvPr>
            <p:ph type="title"/>
          </p:nvPr>
        </p:nvSpPr>
        <p:spPr>
          <a:xfrm>
            <a:off x="960000" y="1591617"/>
            <a:ext cx="6027200" cy="2619200"/>
          </a:xfrm>
          <a:prstGeom prst="rect">
            <a:avLst/>
          </a:prstGeom>
        </p:spPr>
        <p:txBody>
          <a:bodyPr spcFirstLastPara="1" wrap="square" lIns="91398" tIns="91398" rIns="91398" bIns="91398" anchor="ctr" anchorCtr="0">
            <a:noAutofit/>
          </a:bodyPr>
          <a:lstStyle>
            <a:lvl1pPr lvl="0" rtl="0">
              <a:spcBef>
                <a:spcPts val="0"/>
              </a:spcBef>
              <a:spcAft>
                <a:spcPts val="0"/>
              </a:spcAft>
              <a:buSzPts val="3500"/>
              <a:buNone/>
              <a:defRPr sz="187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1" name="Google Shape;431;p14"/>
          <p:cNvSpPr txBox="1">
            <a:spLocks noGrp="1"/>
          </p:cNvSpPr>
          <p:nvPr>
            <p:ph type="subTitle" idx="1"/>
          </p:nvPr>
        </p:nvSpPr>
        <p:spPr>
          <a:xfrm>
            <a:off x="960000" y="4008733"/>
            <a:ext cx="6027200" cy="10680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21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6029131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1"/>
        <p:cNvGrpSpPr/>
        <p:nvPr/>
      </p:nvGrpSpPr>
      <p:grpSpPr>
        <a:xfrm>
          <a:off x="0" y="0"/>
          <a:ext cx="0" cy="0"/>
          <a:chOff x="0" y="0"/>
          <a:chExt cx="0" cy="0"/>
        </a:xfrm>
      </p:grpSpPr>
      <p:sp>
        <p:nvSpPr>
          <p:cNvPr id="212" name="Google Shape;212;p8"/>
          <p:cNvSpPr txBox="1">
            <a:spLocks noGrp="1"/>
          </p:cNvSpPr>
          <p:nvPr>
            <p:ph type="title"/>
          </p:nvPr>
        </p:nvSpPr>
        <p:spPr>
          <a:xfrm>
            <a:off x="2584000" y="1277367"/>
            <a:ext cx="7024000" cy="3372400"/>
          </a:xfrm>
          <a:prstGeom prst="rect">
            <a:avLst/>
          </a:prstGeom>
        </p:spPr>
        <p:txBody>
          <a:bodyPr spcFirstLastPara="1" wrap="square" lIns="91398" tIns="91398" rIns="91398" bIns="91398" anchor="ctr" anchorCtr="0">
            <a:noAutofit/>
          </a:bodyPr>
          <a:lstStyle>
            <a:lvl1pPr lvl="0" algn="ctr">
              <a:lnSpc>
                <a:spcPct val="80000"/>
              </a:lnSpc>
              <a:spcBef>
                <a:spcPts val="0"/>
              </a:spcBef>
              <a:spcAft>
                <a:spcPts val="0"/>
              </a:spcAft>
              <a:buSzPts val="4800"/>
              <a:buNone/>
              <a:defRPr sz="13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213" name="Google Shape;213;p8"/>
          <p:cNvGrpSpPr/>
          <p:nvPr/>
        </p:nvGrpSpPr>
        <p:grpSpPr>
          <a:xfrm>
            <a:off x="-11452" y="2974867"/>
            <a:ext cx="12651855" cy="5900188"/>
            <a:chOff x="-8594" y="2231150"/>
            <a:chExt cx="9488891" cy="4425141"/>
          </a:xfrm>
        </p:grpSpPr>
        <p:grpSp>
          <p:nvGrpSpPr>
            <p:cNvPr id="214" name="Google Shape;214;p8"/>
            <p:cNvGrpSpPr/>
            <p:nvPr/>
          </p:nvGrpSpPr>
          <p:grpSpPr>
            <a:xfrm>
              <a:off x="2103879" y="3630681"/>
              <a:ext cx="4777316" cy="3025611"/>
              <a:chOff x="2103879" y="3630681"/>
              <a:chExt cx="4777316" cy="3025611"/>
            </a:xfrm>
          </p:grpSpPr>
          <p:sp>
            <p:nvSpPr>
              <p:cNvPr id="215" name="Google Shape;215;p8"/>
              <p:cNvSpPr/>
              <p:nvPr/>
            </p:nvSpPr>
            <p:spPr>
              <a:xfrm>
                <a:off x="2103879" y="3630681"/>
                <a:ext cx="4777316" cy="3025611"/>
              </a:xfrm>
              <a:custGeom>
                <a:avLst/>
                <a:gdLst/>
                <a:ahLst/>
                <a:cxnLst/>
                <a:rect l="l" t="t" r="r" b="b"/>
                <a:pathLst>
                  <a:path w="97946" h="62032" extrusionOk="0">
                    <a:moveTo>
                      <a:pt x="48973" y="1"/>
                    </a:moveTo>
                    <a:cubicBezTo>
                      <a:pt x="31254" y="1"/>
                      <a:pt x="15740" y="5941"/>
                      <a:pt x="7118" y="14888"/>
                    </a:cubicBezTo>
                    <a:cubicBezTo>
                      <a:pt x="2607" y="19575"/>
                      <a:pt x="0" y="25114"/>
                      <a:pt x="0" y="31003"/>
                    </a:cubicBezTo>
                    <a:cubicBezTo>
                      <a:pt x="0" y="44262"/>
                      <a:pt x="13083" y="55540"/>
                      <a:pt x="31529" y="60001"/>
                    </a:cubicBezTo>
                    <a:cubicBezTo>
                      <a:pt x="36943" y="61304"/>
                      <a:pt x="42833" y="62031"/>
                      <a:pt x="48973" y="62031"/>
                    </a:cubicBezTo>
                    <a:cubicBezTo>
                      <a:pt x="55966" y="62031"/>
                      <a:pt x="62632" y="61104"/>
                      <a:pt x="68647" y="59425"/>
                    </a:cubicBezTo>
                    <a:cubicBezTo>
                      <a:pt x="85890" y="54613"/>
                      <a:pt x="97946" y="43710"/>
                      <a:pt x="97946" y="31003"/>
                    </a:cubicBezTo>
                    <a:cubicBezTo>
                      <a:pt x="97946" y="14713"/>
                      <a:pt x="78121" y="1354"/>
                      <a:pt x="52908" y="101"/>
                    </a:cubicBezTo>
                    <a:cubicBezTo>
                      <a:pt x="51605" y="26"/>
                      <a:pt x="50301" y="1"/>
                      <a:pt x="48973" y="1"/>
                    </a:cubicBezTo>
                    <a:close/>
                  </a:path>
                </a:pathLst>
              </a:custGeom>
              <a:solidFill>
                <a:schemeClr val="accen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16" name="Google Shape;216;p8"/>
              <p:cNvSpPr/>
              <p:nvPr/>
            </p:nvSpPr>
            <p:spPr>
              <a:xfrm>
                <a:off x="2103879" y="4077795"/>
                <a:ext cx="2123420" cy="2479477"/>
              </a:xfrm>
              <a:custGeom>
                <a:avLst/>
                <a:gdLst/>
                <a:ahLst/>
                <a:cxnLst/>
                <a:rect l="l" t="t" r="r" b="b"/>
                <a:pathLst>
                  <a:path w="43535" h="50835" extrusionOk="0">
                    <a:moveTo>
                      <a:pt x="24646" y="0"/>
                    </a:moveTo>
                    <a:cubicBezTo>
                      <a:pt x="23128" y="0"/>
                      <a:pt x="21268" y="193"/>
                      <a:pt x="18998" y="633"/>
                    </a:cubicBezTo>
                    <a:cubicBezTo>
                      <a:pt x="13835" y="1636"/>
                      <a:pt x="9775" y="3866"/>
                      <a:pt x="7118" y="5721"/>
                    </a:cubicBezTo>
                    <a:cubicBezTo>
                      <a:pt x="2607" y="10408"/>
                      <a:pt x="0" y="15947"/>
                      <a:pt x="0" y="21836"/>
                    </a:cubicBezTo>
                    <a:cubicBezTo>
                      <a:pt x="0" y="35095"/>
                      <a:pt x="13083" y="46373"/>
                      <a:pt x="31529" y="50834"/>
                    </a:cubicBezTo>
                    <a:cubicBezTo>
                      <a:pt x="38121" y="48754"/>
                      <a:pt x="41354" y="44368"/>
                      <a:pt x="41028" y="41786"/>
                    </a:cubicBezTo>
                    <a:cubicBezTo>
                      <a:pt x="40502" y="37601"/>
                      <a:pt x="20251" y="37200"/>
                      <a:pt x="26817" y="32914"/>
                    </a:cubicBezTo>
                    <a:cubicBezTo>
                      <a:pt x="33409" y="28628"/>
                      <a:pt x="43534" y="26122"/>
                      <a:pt x="41980" y="20057"/>
                    </a:cubicBezTo>
                    <a:cubicBezTo>
                      <a:pt x="40402" y="14017"/>
                      <a:pt x="33935" y="15470"/>
                      <a:pt x="29224" y="14543"/>
                    </a:cubicBezTo>
                    <a:cubicBezTo>
                      <a:pt x="24537" y="13591"/>
                      <a:pt x="31103" y="7225"/>
                      <a:pt x="31003" y="4292"/>
                    </a:cubicBezTo>
                    <a:cubicBezTo>
                      <a:pt x="30926" y="2066"/>
                      <a:pt x="29614" y="0"/>
                      <a:pt x="24646"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17" name="Google Shape;217;p8"/>
              <p:cNvSpPr/>
              <p:nvPr/>
            </p:nvSpPr>
            <p:spPr>
              <a:xfrm>
                <a:off x="4300580" y="3635558"/>
                <a:ext cx="2580588" cy="2893577"/>
              </a:xfrm>
              <a:custGeom>
                <a:avLst/>
                <a:gdLst/>
                <a:ahLst/>
                <a:cxnLst/>
                <a:rect l="l" t="t" r="r" b="b"/>
                <a:pathLst>
                  <a:path w="52908" h="59325" extrusionOk="0">
                    <a:moveTo>
                      <a:pt x="7870" y="1"/>
                    </a:moveTo>
                    <a:cubicBezTo>
                      <a:pt x="4261" y="1254"/>
                      <a:pt x="0" y="3811"/>
                      <a:pt x="75" y="8873"/>
                    </a:cubicBezTo>
                    <a:cubicBezTo>
                      <a:pt x="127" y="13430"/>
                      <a:pt x="2797" y="14693"/>
                      <a:pt x="5909" y="14693"/>
                    </a:cubicBezTo>
                    <a:cubicBezTo>
                      <a:pt x="8788" y="14693"/>
                      <a:pt x="12045" y="13613"/>
                      <a:pt x="13960" y="13059"/>
                    </a:cubicBezTo>
                    <a:cubicBezTo>
                      <a:pt x="15317" y="12664"/>
                      <a:pt x="16674" y="12454"/>
                      <a:pt x="17897" y="12454"/>
                    </a:cubicBezTo>
                    <a:cubicBezTo>
                      <a:pt x="20243" y="12454"/>
                      <a:pt x="22095" y="13225"/>
                      <a:pt x="22507" y="14938"/>
                    </a:cubicBezTo>
                    <a:cubicBezTo>
                      <a:pt x="23133" y="17545"/>
                      <a:pt x="18346" y="19224"/>
                      <a:pt x="18647" y="23610"/>
                    </a:cubicBezTo>
                    <a:cubicBezTo>
                      <a:pt x="18955" y="27764"/>
                      <a:pt x="21872" y="34527"/>
                      <a:pt x="29272" y="34527"/>
                    </a:cubicBezTo>
                    <a:cubicBezTo>
                      <a:pt x="29684" y="34527"/>
                      <a:pt x="30111" y="34506"/>
                      <a:pt x="30552" y="34462"/>
                    </a:cubicBezTo>
                    <a:cubicBezTo>
                      <a:pt x="33877" y="34134"/>
                      <a:pt x="36293" y="33817"/>
                      <a:pt x="37958" y="33817"/>
                    </a:cubicBezTo>
                    <a:cubicBezTo>
                      <a:pt x="40483" y="33817"/>
                      <a:pt x="41280" y="34546"/>
                      <a:pt x="40903" y="37069"/>
                    </a:cubicBezTo>
                    <a:cubicBezTo>
                      <a:pt x="40351" y="40778"/>
                      <a:pt x="18446" y="52056"/>
                      <a:pt x="23609" y="59325"/>
                    </a:cubicBezTo>
                    <a:cubicBezTo>
                      <a:pt x="40852" y="54513"/>
                      <a:pt x="52908" y="43610"/>
                      <a:pt x="52908" y="30903"/>
                    </a:cubicBezTo>
                    <a:cubicBezTo>
                      <a:pt x="52908" y="14613"/>
                      <a:pt x="33083" y="1254"/>
                      <a:pt x="7870"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218" name="Google Shape;218;p8"/>
            <p:cNvGrpSpPr/>
            <p:nvPr/>
          </p:nvGrpSpPr>
          <p:grpSpPr>
            <a:xfrm>
              <a:off x="-8594" y="2231150"/>
              <a:ext cx="3260316" cy="3130575"/>
              <a:chOff x="8475" y="2231150"/>
              <a:chExt cx="3260316" cy="3130575"/>
            </a:xfrm>
          </p:grpSpPr>
          <p:sp>
            <p:nvSpPr>
              <p:cNvPr id="219" name="Google Shape;219;p8"/>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0" name="Google Shape;220;p8"/>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1" name="Google Shape;221;p8"/>
              <p:cNvSpPr/>
              <p:nvPr/>
            </p:nvSpPr>
            <p:spPr>
              <a:xfrm>
                <a:off x="19157" y="3035487"/>
                <a:ext cx="618077" cy="894631"/>
              </a:xfrm>
              <a:custGeom>
                <a:avLst/>
                <a:gdLst/>
                <a:ahLst/>
                <a:cxnLst/>
                <a:rect l="l" t="t" r="r" b="b"/>
                <a:pathLst>
                  <a:path w="12672" h="18342" extrusionOk="0">
                    <a:moveTo>
                      <a:pt x="12104" y="1"/>
                    </a:moveTo>
                    <a:cubicBezTo>
                      <a:pt x="11976" y="1"/>
                      <a:pt x="11847" y="59"/>
                      <a:pt x="11762" y="199"/>
                    </a:cubicBezTo>
                    <a:cubicBezTo>
                      <a:pt x="7902" y="6038"/>
                      <a:pt x="4043" y="11878"/>
                      <a:pt x="208" y="17743"/>
                    </a:cubicBezTo>
                    <a:cubicBezTo>
                      <a:pt x="1" y="18054"/>
                      <a:pt x="282" y="18341"/>
                      <a:pt x="568" y="18341"/>
                    </a:cubicBezTo>
                    <a:cubicBezTo>
                      <a:pt x="696" y="18341"/>
                      <a:pt x="824" y="18283"/>
                      <a:pt x="910" y="18144"/>
                    </a:cubicBezTo>
                    <a:cubicBezTo>
                      <a:pt x="4769" y="12304"/>
                      <a:pt x="8629" y="6464"/>
                      <a:pt x="12464" y="600"/>
                    </a:cubicBezTo>
                    <a:cubicBezTo>
                      <a:pt x="12671" y="288"/>
                      <a:pt x="12389" y="1"/>
                      <a:pt x="1210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2" name="Google Shape;222;p8"/>
              <p:cNvSpPr/>
              <p:nvPr/>
            </p:nvSpPr>
            <p:spPr>
              <a:xfrm>
                <a:off x="346482" y="2909747"/>
                <a:ext cx="95404" cy="452973"/>
              </a:xfrm>
              <a:custGeom>
                <a:avLst/>
                <a:gdLst/>
                <a:ahLst/>
                <a:cxnLst/>
                <a:rect l="l" t="t" r="r" b="b"/>
                <a:pathLst>
                  <a:path w="1956" h="9287" extrusionOk="0">
                    <a:moveTo>
                      <a:pt x="405" y="1"/>
                    </a:moveTo>
                    <a:cubicBezTo>
                      <a:pt x="195" y="1"/>
                      <a:pt x="1" y="133"/>
                      <a:pt x="38" y="396"/>
                    </a:cubicBezTo>
                    <a:cubicBezTo>
                      <a:pt x="389" y="3228"/>
                      <a:pt x="740" y="6060"/>
                      <a:pt x="1091" y="8892"/>
                    </a:cubicBezTo>
                    <a:cubicBezTo>
                      <a:pt x="1116" y="9155"/>
                      <a:pt x="1342" y="9287"/>
                      <a:pt x="1552" y="9287"/>
                    </a:cubicBezTo>
                    <a:cubicBezTo>
                      <a:pt x="1762" y="9287"/>
                      <a:pt x="1956" y="9155"/>
                      <a:pt x="1918" y="8892"/>
                    </a:cubicBezTo>
                    <a:cubicBezTo>
                      <a:pt x="1567" y="6060"/>
                      <a:pt x="1216" y="3228"/>
                      <a:pt x="866" y="396"/>
                    </a:cubicBezTo>
                    <a:cubicBezTo>
                      <a:pt x="840" y="133"/>
                      <a:pt x="615" y="1"/>
                      <a:pt x="405"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3" name="Google Shape;223;p8"/>
              <p:cNvSpPr/>
              <p:nvPr/>
            </p:nvSpPr>
            <p:spPr>
              <a:xfrm>
                <a:off x="29887" y="3873528"/>
                <a:ext cx="735039" cy="664657"/>
              </a:xfrm>
              <a:custGeom>
                <a:avLst/>
                <a:gdLst/>
                <a:ahLst/>
                <a:cxnLst/>
                <a:rect l="l" t="t" r="r" b="b"/>
                <a:pathLst>
                  <a:path w="15070" h="13627" extrusionOk="0">
                    <a:moveTo>
                      <a:pt x="14449" y="1"/>
                    </a:moveTo>
                    <a:cubicBezTo>
                      <a:pt x="14357" y="1"/>
                      <a:pt x="14261" y="33"/>
                      <a:pt x="14174" y="109"/>
                    </a:cubicBezTo>
                    <a:cubicBezTo>
                      <a:pt x="9562" y="4395"/>
                      <a:pt x="4925" y="8656"/>
                      <a:pt x="314" y="12917"/>
                    </a:cubicBezTo>
                    <a:cubicBezTo>
                      <a:pt x="0" y="13210"/>
                      <a:pt x="300" y="13627"/>
                      <a:pt x="637" y="13627"/>
                    </a:cubicBezTo>
                    <a:cubicBezTo>
                      <a:pt x="731" y="13627"/>
                      <a:pt x="828" y="13595"/>
                      <a:pt x="915" y="13518"/>
                    </a:cubicBezTo>
                    <a:cubicBezTo>
                      <a:pt x="5527" y="9257"/>
                      <a:pt x="10138" y="4972"/>
                      <a:pt x="14775" y="711"/>
                    </a:cubicBezTo>
                    <a:cubicBezTo>
                      <a:pt x="15069" y="417"/>
                      <a:pt x="14781" y="1"/>
                      <a:pt x="14449"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4" name="Google Shape;224;p8"/>
              <p:cNvSpPr/>
              <p:nvPr/>
            </p:nvSpPr>
            <p:spPr>
              <a:xfrm>
                <a:off x="380673" y="4535445"/>
                <a:ext cx="832394" cy="794301"/>
              </a:xfrm>
              <a:custGeom>
                <a:avLst/>
                <a:gdLst/>
                <a:ahLst/>
                <a:cxnLst/>
                <a:rect l="l" t="t" r="r" b="b"/>
                <a:pathLst>
                  <a:path w="17066" h="16285" extrusionOk="0">
                    <a:moveTo>
                      <a:pt x="16459" y="0"/>
                    </a:moveTo>
                    <a:cubicBezTo>
                      <a:pt x="16364" y="0"/>
                      <a:pt x="16266" y="36"/>
                      <a:pt x="16180" y="122"/>
                    </a:cubicBezTo>
                    <a:cubicBezTo>
                      <a:pt x="10891" y="5260"/>
                      <a:pt x="5578" y="10423"/>
                      <a:pt x="290" y="15586"/>
                    </a:cubicBezTo>
                    <a:cubicBezTo>
                      <a:pt x="0" y="15876"/>
                      <a:pt x="291" y="16285"/>
                      <a:pt x="612" y="16285"/>
                    </a:cubicBezTo>
                    <a:cubicBezTo>
                      <a:pt x="707" y="16285"/>
                      <a:pt x="805" y="16249"/>
                      <a:pt x="891" y="16163"/>
                    </a:cubicBezTo>
                    <a:cubicBezTo>
                      <a:pt x="6180" y="11025"/>
                      <a:pt x="11468" y="5862"/>
                      <a:pt x="16756" y="699"/>
                    </a:cubicBezTo>
                    <a:cubicBezTo>
                      <a:pt x="17065" y="409"/>
                      <a:pt x="16779" y="0"/>
                      <a:pt x="16459"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5" name="Google Shape;225;p8"/>
              <p:cNvSpPr/>
              <p:nvPr/>
            </p:nvSpPr>
            <p:spPr>
              <a:xfrm>
                <a:off x="908217" y="4346103"/>
                <a:ext cx="55652" cy="463655"/>
              </a:xfrm>
              <a:custGeom>
                <a:avLst/>
                <a:gdLst/>
                <a:ahLst/>
                <a:cxnLst/>
                <a:rect l="l" t="t" r="r" b="b"/>
                <a:pathLst>
                  <a:path w="1141" h="9506" extrusionOk="0">
                    <a:moveTo>
                      <a:pt x="417" y="1"/>
                    </a:moveTo>
                    <a:cubicBezTo>
                      <a:pt x="207" y="1"/>
                      <a:pt x="0" y="132"/>
                      <a:pt x="0" y="395"/>
                    </a:cubicBezTo>
                    <a:cubicBezTo>
                      <a:pt x="100" y="3303"/>
                      <a:pt x="201" y="6210"/>
                      <a:pt x="301" y="9092"/>
                    </a:cubicBezTo>
                    <a:cubicBezTo>
                      <a:pt x="301" y="9368"/>
                      <a:pt x="514" y="9506"/>
                      <a:pt x="724" y="9506"/>
                    </a:cubicBezTo>
                    <a:cubicBezTo>
                      <a:pt x="934" y="9506"/>
                      <a:pt x="1141" y="9368"/>
                      <a:pt x="1128" y="9092"/>
                    </a:cubicBezTo>
                    <a:cubicBezTo>
                      <a:pt x="1028" y="6210"/>
                      <a:pt x="928" y="3303"/>
                      <a:pt x="852" y="395"/>
                    </a:cubicBezTo>
                    <a:cubicBezTo>
                      <a:pt x="840" y="132"/>
                      <a:pt x="627" y="1"/>
                      <a:pt x="417"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6" name="Google Shape;226;p8"/>
              <p:cNvSpPr/>
              <p:nvPr/>
            </p:nvSpPr>
            <p:spPr>
              <a:xfrm>
                <a:off x="510657" y="4512130"/>
                <a:ext cx="205196" cy="538476"/>
              </a:xfrm>
              <a:custGeom>
                <a:avLst/>
                <a:gdLst/>
                <a:ahLst/>
                <a:cxnLst/>
                <a:rect l="l" t="t" r="r" b="b"/>
                <a:pathLst>
                  <a:path w="4207" h="11040" extrusionOk="0">
                    <a:moveTo>
                      <a:pt x="514" y="0"/>
                    </a:moveTo>
                    <a:cubicBezTo>
                      <a:pt x="259" y="0"/>
                      <a:pt x="0" y="208"/>
                      <a:pt x="106" y="525"/>
                    </a:cubicBezTo>
                    <a:cubicBezTo>
                      <a:pt x="1159" y="3934"/>
                      <a:pt x="2236" y="7342"/>
                      <a:pt x="3314" y="10751"/>
                    </a:cubicBezTo>
                    <a:cubicBezTo>
                      <a:pt x="3374" y="10951"/>
                      <a:pt x="3539" y="11040"/>
                      <a:pt x="3705" y="11040"/>
                    </a:cubicBezTo>
                    <a:cubicBezTo>
                      <a:pt x="3954" y="11040"/>
                      <a:pt x="4206" y="10841"/>
                      <a:pt x="4116" y="10525"/>
                    </a:cubicBezTo>
                    <a:cubicBezTo>
                      <a:pt x="3038" y="7117"/>
                      <a:pt x="1986" y="3708"/>
                      <a:pt x="908" y="300"/>
                    </a:cubicBezTo>
                    <a:cubicBezTo>
                      <a:pt x="848" y="91"/>
                      <a:pt x="682" y="0"/>
                      <a:pt x="514"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7" name="Google Shape;227;p8"/>
              <p:cNvSpPr/>
              <p:nvPr/>
            </p:nvSpPr>
            <p:spPr>
              <a:xfrm>
                <a:off x="1206472" y="4911982"/>
                <a:ext cx="661389" cy="425074"/>
              </a:xfrm>
              <a:custGeom>
                <a:avLst/>
                <a:gdLst/>
                <a:ahLst/>
                <a:cxnLst/>
                <a:rect l="l" t="t" r="r" b="b"/>
                <a:pathLst>
                  <a:path w="13560" h="8715" extrusionOk="0">
                    <a:moveTo>
                      <a:pt x="575" y="0"/>
                    </a:moveTo>
                    <a:cubicBezTo>
                      <a:pt x="217" y="0"/>
                      <a:pt x="0" y="544"/>
                      <a:pt x="376" y="773"/>
                    </a:cubicBezTo>
                    <a:cubicBezTo>
                      <a:pt x="4512" y="3405"/>
                      <a:pt x="8622" y="6037"/>
                      <a:pt x="12757" y="8643"/>
                    </a:cubicBezTo>
                    <a:cubicBezTo>
                      <a:pt x="12832" y="8693"/>
                      <a:pt x="12907" y="8715"/>
                      <a:pt x="12976" y="8715"/>
                    </a:cubicBezTo>
                    <a:cubicBezTo>
                      <a:pt x="13326" y="8715"/>
                      <a:pt x="13560" y="8171"/>
                      <a:pt x="13184" y="7941"/>
                    </a:cubicBezTo>
                    <a:cubicBezTo>
                      <a:pt x="9048" y="5310"/>
                      <a:pt x="4913" y="2678"/>
                      <a:pt x="803" y="72"/>
                    </a:cubicBezTo>
                    <a:cubicBezTo>
                      <a:pt x="723" y="22"/>
                      <a:pt x="646" y="0"/>
                      <a:pt x="575"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8" name="Google Shape;228;p8"/>
              <p:cNvSpPr/>
              <p:nvPr/>
            </p:nvSpPr>
            <p:spPr>
              <a:xfrm>
                <a:off x="1775425" y="4960269"/>
                <a:ext cx="233730" cy="345620"/>
              </a:xfrm>
              <a:custGeom>
                <a:avLst/>
                <a:gdLst/>
                <a:ahLst/>
                <a:cxnLst/>
                <a:rect l="l" t="t" r="r" b="b"/>
                <a:pathLst>
                  <a:path w="4792" h="7086" extrusionOk="0">
                    <a:moveTo>
                      <a:pt x="4219" y="1"/>
                    </a:moveTo>
                    <a:cubicBezTo>
                      <a:pt x="4089" y="1"/>
                      <a:pt x="3960" y="61"/>
                      <a:pt x="3874" y="210"/>
                    </a:cubicBezTo>
                    <a:cubicBezTo>
                      <a:pt x="2646" y="2290"/>
                      <a:pt x="1418" y="4370"/>
                      <a:pt x="190" y="6475"/>
                    </a:cubicBezTo>
                    <a:cubicBezTo>
                      <a:pt x="0" y="6786"/>
                      <a:pt x="274" y="7085"/>
                      <a:pt x="554" y="7085"/>
                    </a:cubicBezTo>
                    <a:cubicBezTo>
                      <a:pt x="679" y="7085"/>
                      <a:pt x="806" y="7024"/>
                      <a:pt x="892" y="6876"/>
                    </a:cubicBezTo>
                    <a:cubicBezTo>
                      <a:pt x="2120" y="4796"/>
                      <a:pt x="3373" y="2716"/>
                      <a:pt x="4601" y="611"/>
                    </a:cubicBezTo>
                    <a:cubicBezTo>
                      <a:pt x="4791" y="300"/>
                      <a:pt x="4505" y="1"/>
                      <a:pt x="4219"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29" name="Google Shape;229;p8"/>
              <p:cNvSpPr/>
              <p:nvPr/>
            </p:nvSpPr>
            <p:spPr>
              <a:xfrm>
                <a:off x="316534" y="2877703"/>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56" y="2657"/>
                      <a:pt x="2632" y="2055"/>
                      <a:pt x="2632" y="1328"/>
                    </a:cubicBezTo>
                    <a:cubicBezTo>
                      <a:pt x="2632" y="602"/>
                      <a:pt x="2056" y="0"/>
                      <a:pt x="1304" y="0"/>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0" name="Google Shape;230;p8"/>
              <p:cNvSpPr/>
              <p:nvPr/>
            </p:nvSpPr>
            <p:spPr>
              <a:xfrm>
                <a:off x="545140" y="2990127"/>
                <a:ext cx="129644" cy="129644"/>
              </a:xfrm>
              <a:custGeom>
                <a:avLst/>
                <a:gdLst/>
                <a:ahLst/>
                <a:cxnLst/>
                <a:rect l="l" t="t" r="r" b="b"/>
                <a:pathLst>
                  <a:path w="2658" h="2658" extrusionOk="0">
                    <a:moveTo>
                      <a:pt x="1329" y="1"/>
                    </a:moveTo>
                    <a:cubicBezTo>
                      <a:pt x="602" y="1"/>
                      <a:pt x="1" y="602"/>
                      <a:pt x="1" y="1329"/>
                    </a:cubicBezTo>
                    <a:cubicBezTo>
                      <a:pt x="1"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1" name="Google Shape;231;p8"/>
              <p:cNvSpPr/>
              <p:nvPr/>
            </p:nvSpPr>
            <p:spPr>
              <a:xfrm>
                <a:off x="667369" y="3831192"/>
                <a:ext cx="129644" cy="128376"/>
              </a:xfrm>
              <a:custGeom>
                <a:avLst/>
                <a:gdLst/>
                <a:ahLst/>
                <a:cxnLst/>
                <a:rect l="l" t="t" r="r" b="b"/>
                <a:pathLst>
                  <a:path w="2658" h="2632" extrusionOk="0">
                    <a:moveTo>
                      <a:pt x="1329" y="0"/>
                    </a:moveTo>
                    <a:cubicBezTo>
                      <a:pt x="602" y="0"/>
                      <a:pt x="1" y="576"/>
                      <a:pt x="1" y="1303"/>
                    </a:cubicBezTo>
                    <a:cubicBezTo>
                      <a:pt x="1" y="2055"/>
                      <a:pt x="602" y="2632"/>
                      <a:pt x="1329" y="2632"/>
                    </a:cubicBezTo>
                    <a:cubicBezTo>
                      <a:pt x="2056" y="2632"/>
                      <a:pt x="2657" y="2055"/>
                      <a:pt x="2657" y="1303"/>
                    </a:cubicBezTo>
                    <a:cubicBezTo>
                      <a:pt x="2657" y="576"/>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2" name="Google Shape;232;p8"/>
              <p:cNvSpPr/>
              <p:nvPr/>
            </p:nvSpPr>
            <p:spPr>
              <a:xfrm>
                <a:off x="479148" y="4466819"/>
                <a:ext cx="129595" cy="129644"/>
              </a:xfrm>
              <a:custGeom>
                <a:avLst/>
                <a:gdLst/>
                <a:ahLst/>
                <a:cxnLst/>
                <a:rect l="l" t="t" r="r" b="b"/>
                <a:pathLst>
                  <a:path w="2657" h="2658" extrusionOk="0">
                    <a:moveTo>
                      <a:pt x="1328" y="1"/>
                    </a:moveTo>
                    <a:cubicBezTo>
                      <a:pt x="602" y="1"/>
                      <a:pt x="0" y="602"/>
                      <a:pt x="0" y="1329"/>
                    </a:cubicBezTo>
                    <a:cubicBezTo>
                      <a:pt x="0" y="2056"/>
                      <a:pt x="602" y="2657"/>
                      <a:pt x="1328" y="2657"/>
                    </a:cubicBezTo>
                    <a:cubicBezTo>
                      <a:pt x="2055" y="2657"/>
                      <a:pt x="2657" y="2056"/>
                      <a:pt x="2657" y="1329"/>
                    </a:cubicBezTo>
                    <a:cubicBezTo>
                      <a:pt x="2657" y="602"/>
                      <a:pt x="2055" y="1"/>
                      <a:pt x="1328"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3" name="Google Shape;233;p8"/>
              <p:cNvSpPr/>
              <p:nvPr/>
            </p:nvSpPr>
            <p:spPr>
              <a:xfrm>
                <a:off x="861735" y="4299377"/>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31" y="2657"/>
                      <a:pt x="2632" y="2055"/>
                      <a:pt x="2632" y="1328"/>
                    </a:cubicBezTo>
                    <a:cubicBezTo>
                      <a:pt x="2632" y="602"/>
                      <a:pt x="2031" y="0"/>
                      <a:pt x="1304" y="0"/>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4" name="Google Shape;234;p8"/>
              <p:cNvSpPr/>
              <p:nvPr/>
            </p:nvSpPr>
            <p:spPr>
              <a:xfrm>
                <a:off x="1125799" y="4487597"/>
                <a:ext cx="129644" cy="129644"/>
              </a:xfrm>
              <a:custGeom>
                <a:avLst/>
                <a:gdLst/>
                <a:ahLst/>
                <a:cxnLst/>
                <a:rect l="l" t="t" r="r" b="b"/>
                <a:pathLst>
                  <a:path w="2658" h="2658" extrusionOk="0">
                    <a:moveTo>
                      <a:pt x="1329" y="1"/>
                    </a:moveTo>
                    <a:cubicBezTo>
                      <a:pt x="602" y="1"/>
                      <a:pt x="0" y="602"/>
                      <a:pt x="0" y="1329"/>
                    </a:cubicBezTo>
                    <a:cubicBezTo>
                      <a:pt x="0"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5" name="Google Shape;235;p8"/>
              <p:cNvSpPr/>
              <p:nvPr/>
            </p:nvSpPr>
            <p:spPr>
              <a:xfrm>
                <a:off x="1177159" y="4870232"/>
                <a:ext cx="128376" cy="128376"/>
              </a:xfrm>
              <a:custGeom>
                <a:avLst/>
                <a:gdLst/>
                <a:ahLst/>
                <a:cxnLst/>
                <a:rect l="l" t="t" r="r" b="b"/>
                <a:pathLst>
                  <a:path w="2632" h="2632" extrusionOk="0">
                    <a:moveTo>
                      <a:pt x="1328" y="0"/>
                    </a:moveTo>
                    <a:cubicBezTo>
                      <a:pt x="602" y="0"/>
                      <a:pt x="0" y="577"/>
                      <a:pt x="0" y="1304"/>
                    </a:cubicBezTo>
                    <a:cubicBezTo>
                      <a:pt x="0" y="2056"/>
                      <a:pt x="602" y="2632"/>
                      <a:pt x="1328" y="2632"/>
                    </a:cubicBezTo>
                    <a:cubicBezTo>
                      <a:pt x="2055" y="2632"/>
                      <a:pt x="2632" y="2056"/>
                      <a:pt x="2632" y="1304"/>
                    </a:cubicBezTo>
                    <a:cubicBezTo>
                      <a:pt x="2632"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6" name="Google Shape;236;p8"/>
              <p:cNvSpPr/>
              <p:nvPr/>
            </p:nvSpPr>
            <p:spPr>
              <a:xfrm>
                <a:off x="1905702" y="4920323"/>
                <a:ext cx="128425" cy="129644"/>
              </a:xfrm>
              <a:custGeom>
                <a:avLst/>
                <a:gdLst/>
                <a:ahLst/>
                <a:cxnLst/>
                <a:rect l="l" t="t" r="r" b="b"/>
                <a:pathLst>
                  <a:path w="2633" h="2658" extrusionOk="0">
                    <a:moveTo>
                      <a:pt x="1304" y="1"/>
                    </a:moveTo>
                    <a:cubicBezTo>
                      <a:pt x="577" y="1"/>
                      <a:pt x="0" y="602"/>
                      <a:pt x="0" y="1329"/>
                    </a:cubicBezTo>
                    <a:cubicBezTo>
                      <a:pt x="0" y="2056"/>
                      <a:pt x="577" y="2658"/>
                      <a:pt x="1304" y="2658"/>
                    </a:cubicBezTo>
                    <a:cubicBezTo>
                      <a:pt x="2056" y="2658"/>
                      <a:pt x="2632" y="2056"/>
                      <a:pt x="2632" y="1329"/>
                    </a:cubicBezTo>
                    <a:cubicBezTo>
                      <a:pt x="2632" y="602"/>
                      <a:pt x="2056" y="1"/>
                      <a:pt x="1304"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237" name="Google Shape;237;p8"/>
            <p:cNvGrpSpPr/>
            <p:nvPr/>
          </p:nvGrpSpPr>
          <p:grpSpPr>
            <a:xfrm>
              <a:off x="7706253" y="2495068"/>
              <a:ext cx="1774044" cy="3044536"/>
              <a:chOff x="7706253" y="2495068"/>
              <a:chExt cx="1774044" cy="3044536"/>
            </a:xfrm>
          </p:grpSpPr>
          <p:sp>
            <p:nvSpPr>
              <p:cNvPr id="238" name="Google Shape;238;p8"/>
              <p:cNvSpPr/>
              <p:nvPr/>
            </p:nvSpPr>
            <p:spPr>
              <a:xfrm>
                <a:off x="7706253" y="2495068"/>
                <a:ext cx="1774044" cy="3044536"/>
              </a:xfrm>
              <a:custGeom>
                <a:avLst/>
                <a:gdLst/>
                <a:ahLst/>
                <a:cxnLst/>
                <a:rect l="l" t="t" r="r" b="b"/>
                <a:pathLst>
                  <a:path w="36372" h="62420" extrusionOk="0">
                    <a:moveTo>
                      <a:pt x="0" y="0"/>
                    </a:moveTo>
                    <a:cubicBezTo>
                      <a:pt x="0" y="1"/>
                      <a:pt x="3960" y="9800"/>
                      <a:pt x="3860" y="26517"/>
                    </a:cubicBezTo>
                    <a:cubicBezTo>
                      <a:pt x="3759" y="43234"/>
                      <a:pt x="6466" y="59926"/>
                      <a:pt x="17118" y="62131"/>
                    </a:cubicBezTo>
                    <a:cubicBezTo>
                      <a:pt x="18054" y="62323"/>
                      <a:pt x="18979" y="62420"/>
                      <a:pt x="19884" y="62420"/>
                    </a:cubicBezTo>
                    <a:cubicBezTo>
                      <a:pt x="29278" y="62420"/>
                      <a:pt x="36371" y="51920"/>
                      <a:pt x="28095" y="27344"/>
                    </a:cubicBezTo>
                    <a:cubicBezTo>
                      <a:pt x="28095" y="27344"/>
                      <a:pt x="21730" y="8973"/>
                      <a:pt x="0"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39" name="Google Shape;239;p8"/>
              <p:cNvSpPr/>
              <p:nvPr/>
            </p:nvSpPr>
            <p:spPr>
              <a:xfrm>
                <a:off x="8154469" y="2825124"/>
                <a:ext cx="1245762" cy="2535081"/>
              </a:xfrm>
              <a:custGeom>
                <a:avLst/>
                <a:gdLst/>
                <a:ahLst/>
                <a:cxnLst/>
                <a:rect l="l" t="t" r="r" b="b"/>
                <a:pathLst>
                  <a:path w="25541" h="51975" extrusionOk="0">
                    <a:moveTo>
                      <a:pt x="0" y="0"/>
                    </a:moveTo>
                    <a:cubicBezTo>
                      <a:pt x="1354" y="7519"/>
                      <a:pt x="2507" y="15038"/>
                      <a:pt x="2281" y="30301"/>
                    </a:cubicBezTo>
                    <a:cubicBezTo>
                      <a:pt x="2080" y="45539"/>
                      <a:pt x="7294" y="50878"/>
                      <a:pt x="14286" y="51905"/>
                    </a:cubicBezTo>
                    <a:cubicBezTo>
                      <a:pt x="14596" y="51952"/>
                      <a:pt x="14902" y="51975"/>
                      <a:pt x="15202" y="51975"/>
                    </a:cubicBezTo>
                    <a:cubicBezTo>
                      <a:pt x="21681" y="51975"/>
                      <a:pt x="25540" y="41223"/>
                      <a:pt x="20151" y="24863"/>
                    </a:cubicBezTo>
                    <a:cubicBezTo>
                      <a:pt x="14512" y="7745"/>
                      <a:pt x="1" y="1"/>
                      <a:pt x="0" y="0"/>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0" name="Google Shape;240;p8"/>
              <p:cNvSpPr/>
              <p:nvPr/>
            </p:nvSpPr>
            <p:spPr>
              <a:xfrm>
                <a:off x="8314010" y="3060996"/>
                <a:ext cx="699872" cy="2183071"/>
              </a:xfrm>
              <a:custGeom>
                <a:avLst/>
                <a:gdLst/>
                <a:ahLst/>
                <a:cxnLst/>
                <a:rect l="l" t="t" r="r" b="b"/>
                <a:pathLst>
                  <a:path w="14349" h="44758" extrusionOk="0">
                    <a:moveTo>
                      <a:pt x="602" y="0"/>
                    </a:moveTo>
                    <a:cubicBezTo>
                      <a:pt x="301" y="0"/>
                      <a:pt x="0" y="302"/>
                      <a:pt x="213" y="603"/>
                    </a:cubicBezTo>
                    <a:cubicBezTo>
                      <a:pt x="6278" y="9174"/>
                      <a:pt x="9937" y="19200"/>
                      <a:pt x="11892" y="29450"/>
                    </a:cubicBezTo>
                    <a:cubicBezTo>
                      <a:pt x="12820" y="34312"/>
                      <a:pt x="13496" y="39375"/>
                      <a:pt x="13421" y="44363"/>
                    </a:cubicBezTo>
                    <a:cubicBezTo>
                      <a:pt x="13421" y="44626"/>
                      <a:pt x="13628" y="44757"/>
                      <a:pt x="13838" y="44757"/>
                    </a:cubicBezTo>
                    <a:cubicBezTo>
                      <a:pt x="14048" y="44757"/>
                      <a:pt x="14261" y="44626"/>
                      <a:pt x="14273" y="44363"/>
                    </a:cubicBezTo>
                    <a:cubicBezTo>
                      <a:pt x="14348" y="39651"/>
                      <a:pt x="13697" y="34864"/>
                      <a:pt x="12895" y="30227"/>
                    </a:cubicBezTo>
                    <a:cubicBezTo>
                      <a:pt x="11115" y="20227"/>
                      <a:pt x="7707" y="10403"/>
                      <a:pt x="2118" y="1906"/>
                    </a:cubicBezTo>
                    <a:cubicBezTo>
                      <a:pt x="1742" y="1305"/>
                      <a:pt x="1341" y="753"/>
                      <a:pt x="940" y="177"/>
                    </a:cubicBezTo>
                    <a:cubicBezTo>
                      <a:pt x="852" y="52"/>
                      <a:pt x="727" y="0"/>
                      <a:pt x="602"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241" name="Google Shape;241;p8"/>
            <p:cNvGrpSpPr/>
            <p:nvPr/>
          </p:nvGrpSpPr>
          <p:grpSpPr>
            <a:xfrm>
              <a:off x="6335887" y="2865460"/>
              <a:ext cx="2515815" cy="3008588"/>
              <a:chOff x="6335887" y="2865460"/>
              <a:chExt cx="2515815" cy="3008588"/>
            </a:xfrm>
          </p:grpSpPr>
          <p:sp>
            <p:nvSpPr>
              <p:cNvPr id="242" name="Google Shape;242;p8"/>
              <p:cNvSpPr/>
              <p:nvPr/>
            </p:nvSpPr>
            <p:spPr>
              <a:xfrm>
                <a:off x="6335887" y="2865460"/>
                <a:ext cx="2515815" cy="3008588"/>
              </a:xfrm>
              <a:custGeom>
                <a:avLst/>
                <a:gdLst/>
                <a:ahLst/>
                <a:cxnLst/>
                <a:rect l="l" t="t" r="r" b="b"/>
                <a:pathLst>
                  <a:path w="51580" h="61683" extrusionOk="0">
                    <a:moveTo>
                      <a:pt x="6811" y="0"/>
                    </a:moveTo>
                    <a:cubicBezTo>
                      <a:pt x="6450" y="0"/>
                      <a:pt x="6092" y="72"/>
                      <a:pt x="5740" y="226"/>
                    </a:cubicBezTo>
                    <a:cubicBezTo>
                      <a:pt x="1" y="2732"/>
                      <a:pt x="7419" y="12757"/>
                      <a:pt x="10652" y="16843"/>
                    </a:cubicBezTo>
                    <a:cubicBezTo>
                      <a:pt x="13885" y="20903"/>
                      <a:pt x="14738" y="24136"/>
                      <a:pt x="12632" y="24136"/>
                    </a:cubicBezTo>
                    <a:cubicBezTo>
                      <a:pt x="11620" y="24136"/>
                      <a:pt x="10310" y="23643"/>
                      <a:pt x="9305" y="23643"/>
                    </a:cubicBezTo>
                    <a:cubicBezTo>
                      <a:pt x="8245" y="23643"/>
                      <a:pt x="7524" y="24191"/>
                      <a:pt x="7845" y="26442"/>
                    </a:cubicBezTo>
                    <a:cubicBezTo>
                      <a:pt x="8472" y="30828"/>
                      <a:pt x="13484" y="31981"/>
                      <a:pt x="15565" y="34587"/>
                    </a:cubicBezTo>
                    <a:cubicBezTo>
                      <a:pt x="17645" y="37194"/>
                      <a:pt x="19224" y="39274"/>
                      <a:pt x="15865" y="40026"/>
                    </a:cubicBezTo>
                    <a:cubicBezTo>
                      <a:pt x="12532" y="40752"/>
                      <a:pt x="14312" y="44086"/>
                      <a:pt x="21003" y="48372"/>
                    </a:cubicBezTo>
                    <a:cubicBezTo>
                      <a:pt x="27670" y="52657"/>
                      <a:pt x="25063" y="55164"/>
                      <a:pt x="20677" y="55464"/>
                    </a:cubicBezTo>
                    <a:cubicBezTo>
                      <a:pt x="16292" y="55790"/>
                      <a:pt x="21830" y="61204"/>
                      <a:pt x="34663" y="61630"/>
                    </a:cubicBezTo>
                    <a:cubicBezTo>
                      <a:pt x="35750" y="61666"/>
                      <a:pt x="36757" y="61682"/>
                      <a:pt x="37691" y="61682"/>
                    </a:cubicBezTo>
                    <a:cubicBezTo>
                      <a:pt x="47792" y="61682"/>
                      <a:pt x="49199" y="59750"/>
                      <a:pt x="49199" y="59750"/>
                    </a:cubicBezTo>
                    <a:cubicBezTo>
                      <a:pt x="49199" y="59750"/>
                      <a:pt x="51580" y="39600"/>
                      <a:pt x="46993" y="38547"/>
                    </a:cubicBezTo>
                    <a:cubicBezTo>
                      <a:pt x="46698" y="38481"/>
                      <a:pt x="46431" y="38450"/>
                      <a:pt x="46191" y="38450"/>
                    </a:cubicBezTo>
                    <a:cubicBezTo>
                      <a:pt x="43072" y="38450"/>
                      <a:pt x="44253" y="43605"/>
                      <a:pt x="42383" y="43605"/>
                    </a:cubicBezTo>
                    <a:cubicBezTo>
                      <a:pt x="42156" y="43605"/>
                      <a:pt x="41884" y="43529"/>
                      <a:pt x="41555" y="43359"/>
                    </a:cubicBezTo>
                    <a:cubicBezTo>
                      <a:pt x="38322" y="41680"/>
                      <a:pt x="39274" y="38146"/>
                      <a:pt x="40001" y="32707"/>
                    </a:cubicBezTo>
                    <a:cubicBezTo>
                      <a:pt x="40689" y="27557"/>
                      <a:pt x="38006" y="24002"/>
                      <a:pt x="36038" y="24002"/>
                    </a:cubicBezTo>
                    <a:cubicBezTo>
                      <a:pt x="35928" y="24002"/>
                      <a:pt x="35820" y="24013"/>
                      <a:pt x="35715" y="24036"/>
                    </a:cubicBezTo>
                    <a:cubicBezTo>
                      <a:pt x="33735" y="24462"/>
                      <a:pt x="37921" y="31028"/>
                      <a:pt x="33635" y="31454"/>
                    </a:cubicBezTo>
                    <a:cubicBezTo>
                      <a:pt x="33501" y="31468"/>
                      <a:pt x="33371" y="31474"/>
                      <a:pt x="33246" y="31474"/>
                    </a:cubicBezTo>
                    <a:cubicBezTo>
                      <a:pt x="29381" y="31474"/>
                      <a:pt x="29868" y="25206"/>
                      <a:pt x="29650" y="19549"/>
                    </a:cubicBezTo>
                    <a:cubicBezTo>
                      <a:pt x="29467" y="14216"/>
                      <a:pt x="24831" y="6603"/>
                      <a:pt x="21890" y="6603"/>
                    </a:cubicBezTo>
                    <a:cubicBezTo>
                      <a:pt x="21611" y="6603"/>
                      <a:pt x="21347" y="6672"/>
                      <a:pt x="21104" y="6817"/>
                    </a:cubicBezTo>
                    <a:cubicBezTo>
                      <a:pt x="18271" y="8472"/>
                      <a:pt x="25389" y="12757"/>
                      <a:pt x="21931" y="14838"/>
                    </a:cubicBezTo>
                    <a:cubicBezTo>
                      <a:pt x="21752" y="14947"/>
                      <a:pt x="21563" y="14999"/>
                      <a:pt x="21366" y="14999"/>
                    </a:cubicBezTo>
                    <a:cubicBezTo>
                      <a:pt x="18002" y="14999"/>
                      <a:pt x="12022" y="0"/>
                      <a:pt x="681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3" name="Google Shape;243;p8"/>
              <p:cNvSpPr/>
              <p:nvPr/>
            </p:nvSpPr>
            <p:spPr>
              <a:xfrm>
                <a:off x="6749104" y="3350765"/>
                <a:ext cx="1980363" cy="2429824"/>
              </a:xfrm>
              <a:custGeom>
                <a:avLst/>
                <a:gdLst/>
                <a:ahLst/>
                <a:cxnLst/>
                <a:rect l="l" t="t" r="r" b="b"/>
                <a:pathLst>
                  <a:path w="40602" h="49817" extrusionOk="0">
                    <a:moveTo>
                      <a:pt x="3434" y="0"/>
                    </a:moveTo>
                    <a:cubicBezTo>
                      <a:pt x="3433" y="0"/>
                      <a:pt x="0" y="301"/>
                      <a:pt x="3759" y="5213"/>
                    </a:cubicBezTo>
                    <a:cubicBezTo>
                      <a:pt x="7519" y="10126"/>
                      <a:pt x="10952" y="15239"/>
                      <a:pt x="8772" y="16391"/>
                    </a:cubicBezTo>
                    <a:cubicBezTo>
                      <a:pt x="8282" y="16647"/>
                      <a:pt x="7644" y="16717"/>
                      <a:pt x="6979" y="16717"/>
                    </a:cubicBezTo>
                    <a:cubicBezTo>
                      <a:pt x="6190" y="16717"/>
                      <a:pt x="5362" y="16619"/>
                      <a:pt x="4697" y="16619"/>
                    </a:cubicBezTo>
                    <a:cubicBezTo>
                      <a:pt x="3396" y="16619"/>
                      <a:pt x="2715" y="16992"/>
                      <a:pt x="4160" y="19198"/>
                    </a:cubicBezTo>
                    <a:cubicBezTo>
                      <a:pt x="6992" y="23484"/>
                      <a:pt x="10226" y="22657"/>
                      <a:pt x="12205" y="26717"/>
                    </a:cubicBezTo>
                    <a:cubicBezTo>
                      <a:pt x="14185" y="30802"/>
                      <a:pt x="7719" y="31003"/>
                      <a:pt x="9799" y="34236"/>
                    </a:cubicBezTo>
                    <a:cubicBezTo>
                      <a:pt x="11905" y="37469"/>
                      <a:pt x="17845" y="38848"/>
                      <a:pt x="19298" y="42908"/>
                    </a:cubicBezTo>
                    <a:cubicBezTo>
                      <a:pt x="20777" y="46993"/>
                      <a:pt x="12306" y="45514"/>
                      <a:pt x="16065" y="47820"/>
                    </a:cubicBezTo>
                    <a:cubicBezTo>
                      <a:pt x="18297" y="49189"/>
                      <a:pt x="24948" y="49816"/>
                      <a:pt x="30424" y="49816"/>
                    </a:cubicBezTo>
                    <a:cubicBezTo>
                      <a:pt x="34170" y="49816"/>
                      <a:pt x="37365" y="49523"/>
                      <a:pt x="38221" y="48973"/>
                    </a:cubicBezTo>
                    <a:cubicBezTo>
                      <a:pt x="40301" y="47620"/>
                      <a:pt x="40602" y="32056"/>
                      <a:pt x="38847" y="31630"/>
                    </a:cubicBezTo>
                    <a:cubicBezTo>
                      <a:pt x="38790" y="31616"/>
                      <a:pt x="38733" y="31609"/>
                      <a:pt x="38675" y="31609"/>
                    </a:cubicBezTo>
                    <a:cubicBezTo>
                      <a:pt x="37155" y="31609"/>
                      <a:pt x="35192" y="36091"/>
                      <a:pt x="32609" y="36091"/>
                    </a:cubicBezTo>
                    <a:cubicBezTo>
                      <a:pt x="32198" y="36091"/>
                      <a:pt x="31771" y="35978"/>
                      <a:pt x="31328" y="35715"/>
                    </a:cubicBezTo>
                    <a:cubicBezTo>
                      <a:pt x="27970" y="33710"/>
                      <a:pt x="30075" y="28071"/>
                      <a:pt x="30075" y="24311"/>
                    </a:cubicBezTo>
                    <a:cubicBezTo>
                      <a:pt x="30075" y="21548"/>
                      <a:pt x="29669" y="19868"/>
                      <a:pt x="29006" y="19868"/>
                    </a:cubicBezTo>
                    <a:cubicBezTo>
                      <a:pt x="28767" y="19868"/>
                      <a:pt x="28494" y="20087"/>
                      <a:pt x="28196" y="20552"/>
                    </a:cubicBezTo>
                    <a:cubicBezTo>
                      <a:pt x="27340" y="21872"/>
                      <a:pt x="26029" y="24683"/>
                      <a:pt x="24252" y="24683"/>
                    </a:cubicBezTo>
                    <a:cubicBezTo>
                      <a:pt x="23635" y="24683"/>
                      <a:pt x="22961" y="24344"/>
                      <a:pt x="22231" y="23484"/>
                    </a:cubicBezTo>
                    <a:cubicBezTo>
                      <a:pt x="19424" y="20151"/>
                      <a:pt x="18672" y="12532"/>
                      <a:pt x="18797" y="8973"/>
                    </a:cubicBezTo>
                    <a:cubicBezTo>
                      <a:pt x="18887" y="5771"/>
                      <a:pt x="18126" y="3341"/>
                      <a:pt x="17060" y="3341"/>
                    </a:cubicBezTo>
                    <a:cubicBezTo>
                      <a:pt x="16940" y="3341"/>
                      <a:pt x="16818" y="3371"/>
                      <a:pt x="16692" y="3434"/>
                    </a:cubicBezTo>
                    <a:cubicBezTo>
                      <a:pt x="15560" y="4000"/>
                      <a:pt x="15532" y="8408"/>
                      <a:pt x="13784" y="8408"/>
                    </a:cubicBezTo>
                    <a:cubicBezTo>
                      <a:pt x="13596" y="8408"/>
                      <a:pt x="13389" y="8358"/>
                      <a:pt x="13158" y="8246"/>
                    </a:cubicBezTo>
                    <a:cubicBezTo>
                      <a:pt x="10752" y="7093"/>
                      <a:pt x="8346" y="201"/>
                      <a:pt x="3434" y="0"/>
                    </a:cubicBezTo>
                    <a:close/>
                  </a:path>
                </a:pathLst>
              </a:custGeom>
              <a:solidFill>
                <a:schemeClr val="accen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4" name="Google Shape;244;p8"/>
              <p:cNvSpPr/>
              <p:nvPr/>
            </p:nvSpPr>
            <p:spPr>
              <a:xfrm>
                <a:off x="6985611" y="3487333"/>
                <a:ext cx="1203865" cy="2225506"/>
              </a:xfrm>
              <a:custGeom>
                <a:avLst/>
                <a:gdLst/>
                <a:ahLst/>
                <a:cxnLst/>
                <a:rect l="l" t="t" r="r" b="b"/>
                <a:pathLst>
                  <a:path w="24682" h="45628" extrusionOk="0">
                    <a:moveTo>
                      <a:pt x="595" y="0"/>
                    </a:moveTo>
                    <a:cubicBezTo>
                      <a:pt x="288" y="0"/>
                      <a:pt x="0" y="426"/>
                      <a:pt x="289" y="734"/>
                    </a:cubicBezTo>
                    <a:cubicBezTo>
                      <a:pt x="6605" y="7601"/>
                      <a:pt x="11216" y="16022"/>
                      <a:pt x="15226" y="24393"/>
                    </a:cubicBezTo>
                    <a:cubicBezTo>
                      <a:pt x="18209" y="30634"/>
                      <a:pt x="20840" y="37025"/>
                      <a:pt x="23146" y="43516"/>
                    </a:cubicBezTo>
                    <a:cubicBezTo>
                      <a:pt x="23372" y="44118"/>
                      <a:pt x="23572" y="44744"/>
                      <a:pt x="23773" y="45346"/>
                    </a:cubicBezTo>
                    <a:cubicBezTo>
                      <a:pt x="23842" y="45543"/>
                      <a:pt x="24007" y="45628"/>
                      <a:pt x="24172" y="45628"/>
                    </a:cubicBezTo>
                    <a:cubicBezTo>
                      <a:pt x="24427" y="45628"/>
                      <a:pt x="24681" y="45425"/>
                      <a:pt x="24575" y="45120"/>
                    </a:cubicBezTo>
                    <a:cubicBezTo>
                      <a:pt x="23171" y="40860"/>
                      <a:pt x="21517" y="36674"/>
                      <a:pt x="19763" y="32539"/>
                    </a:cubicBezTo>
                    <a:cubicBezTo>
                      <a:pt x="16254" y="24168"/>
                      <a:pt x="12244" y="15947"/>
                      <a:pt x="7231" y="8378"/>
                    </a:cubicBezTo>
                    <a:cubicBezTo>
                      <a:pt x="5326" y="5471"/>
                      <a:pt x="3221" y="2689"/>
                      <a:pt x="865" y="133"/>
                    </a:cubicBezTo>
                    <a:cubicBezTo>
                      <a:pt x="784" y="39"/>
                      <a:pt x="689" y="0"/>
                      <a:pt x="595"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245" name="Google Shape;245;p8"/>
            <p:cNvGrpSpPr/>
            <p:nvPr/>
          </p:nvGrpSpPr>
          <p:grpSpPr>
            <a:xfrm>
              <a:off x="5689236" y="4175880"/>
              <a:ext cx="2266428" cy="1679323"/>
              <a:chOff x="5689236" y="4175880"/>
              <a:chExt cx="2266428" cy="1679323"/>
            </a:xfrm>
          </p:grpSpPr>
          <p:sp>
            <p:nvSpPr>
              <p:cNvPr id="246" name="Google Shape;246;p8"/>
              <p:cNvSpPr/>
              <p:nvPr/>
            </p:nvSpPr>
            <p:spPr>
              <a:xfrm>
                <a:off x="5689236" y="4175880"/>
                <a:ext cx="2266428" cy="1679323"/>
              </a:xfrm>
              <a:custGeom>
                <a:avLst/>
                <a:gdLst/>
                <a:ahLst/>
                <a:cxnLst/>
                <a:rect l="l" t="t" r="r" b="b"/>
                <a:pathLst>
                  <a:path w="46467" h="34430" extrusionOk="0">
                    <a:moveTo>
                      <a:pt x="0" y="1"/>
                    </a:moveTo>
                    <a:lnTo>
                      <a:pt x="0" y="1"/>
                    </a:lnTo>
                    <a:cubicBezTo>
                      <a:pt x="2" y="6"/>
                      <a:pt x="10633" y="34430"/>
                      <a:pt x="31436" y="34430"/>
                    </a:cubicBezTo>
                    <a:cubicBezTo>
                      <a:pt x="35966" y="34430"/>
                      <a:pt x="40978" y="32798"/>
                      <a:pt x="46467" y="28823"/>
                    </a:cubicBezTo>
                    <a:cubicBezTo>
                      <a:pt x="46467" y="28823"/>
                      <a:pt x="36342" y="12933"/>
                      <a:pt x="18371" y="7093"/>
                    </a:cubicBezTo>
                    <a:cubicBezTo>
                      <a:pt x="433" y="1256"/>
                      <a:pt x="1" y="2"/>
                      <a:pt x="0"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7" name="Google Shape;247;p8"/>
              <p:cNvSpPr/>
              <p:nvPr/>
            </p:nvSpPr>
            <p:spPr>
              <a:xfrm>
                <a:off x="5903161" y="4420386"/>
                <a:ext cx="1874033" cy="1281319"/>
              </a:xfrm>
              <a:custGeom>
                <a:avLst/>
                <a:gdLst/>
                <a:ahLst/>
                <a:cxnLst/>
                <a:rect l="l" t="t" r="r" b="b"/>
                <a:pathLst>
                  <a:path w="38422" h="26270" extrusionOk="0">
                    <a:moveTo>
                      <a:pt x="0" y="0"/>
                    </a:moveTo>
                    <a:lnTo>
                      <a:pt x="0" y="0"/>
                    </a:lnTo>
                    <a:cubicBezTo>
                      <a:pt x="8916" y="21722"/>
                      <a:pt x="20449" y="26270"/>
                      <a:pt x="28544" y="26270"/>
                    </a:cubicBezTo>
                    <a:cubicBezTo>
                      <a:pt x="34375" y="26270"/>
                      <a:pt x="38422" y="23910"/>
                      <a:pt x="38422" y="23910"/>
                    </a:cubicBezTo>
                    <a:cubicBezTo>
                      <a:pt x="37394" y="22331"/>
                      <a:pt x="33635" y="14812"/>
                      <a:pt x="21404" y="8872"/>
                    </a:cubicBezTo>
                    <a:cubicBezTo>
                      <a:pt x="9199" y="2908"/>
                      <a:pt x="1" y="0"/>
                      <a:pt x="0" y="0"/>
                    </a:cubicBezTo>
                    <a:close/>
                  </a:path>
                </a:pathLst>
              </a:custGeom>
              <a:solidFill>
                <a:schemeClr val="accent4"/>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248" name="Google Shape;248;p8"/>
              <p:cNvSpPr/>
              <p:nvPr/>
            </p:nvSpPr>
            <p:spPr>
              <a:xfrm>
                <a:off x="6052849" y="4583097"/>
                <a:ext cx="1630304" cy="1024324"/>
              </a:xfrm>
              <a:custGeom>
                <a:avLst/>
                <a:gdLst/>
                <a:ahLst/>
                <a:cxnLst/>
                <a:rect l="l" t="t" r="r" b="b"/>
                <a:pathLst>
                  <a:path w="33425" h="21001" extrusionOk="0">
                    <a:moveTo>
                      <a:pt x="602" y="1"/>
                    </a:moveTo>
                    <a:cubicBezTo>
                      <a:pt x="276" y="1"/>
                      <a:pt x="0" y="410"/>
                      <a:pt x="290" y="699"/>
                    </a:cubicBezTo>
                    <a:cubicBezTo>
                      <a:pt x="6656" y="6915"/>
                      <a:pt x="14049" y="12003"/>
                      <a:pt x="21919" y="16138"/>
                    </a:cubicBezTo>
                    <a:cubicBezTo>
                      <a:pt x="25403" y="17968"/>
                      <a:pt x="29012" y="19697"/>
                      <a:pt x="32746" y="20975"/>
                    </a:cubicBezTo>
                    <a:cubicBezTo>
                      <a:pt x="32795" y="20992"/>
                      <a:pt x="32841" y="21000"/>
                      <a:pt x="32885" y="21000"/>
                    </a:cubicBezTo>
                    <a:cubicBezTo>
                      <a:pt x="33285" y="21000"/>
                      <a:pt x="33424" y="20331"/>
                      <a:pt x="32972" y="20173"/>
                    </a:cubicBezTo>
                    <a:cubicBezTo>
                      <a:pt x="29313" y="18920"/>
                      <a:pt x="25754" y="17191"/>
                      <a:pt x="22345" y="15411"/>
                    </a:cubicBezTo>
                    <a:cubicBezTo>
                      <a:pt x="14526" y="11351"/>
                      <a:pt x="7207" y="6263"/>
                      <a:pt x="891" y="123"/>
                    </a:cubicBezTo>
                    <a:cubicBezTo>
                      <a:pt x="799" y="37"/>
                      <a:pt x="698" y="1"/>
                      <a:pt x="602" y="1"/>
                    </a:cubicBezTo>
                    <a:close/>
                  </a:path>
                </a:pathLst>
              </a:custGeom>
              <a:solidFill>
                <a:schemeClr val="accent5"/>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sp>
        <p:nvSpPr>
          <p:cNvPr id="249" name="Google Shape;249;p8"/>
          <p:cNvSpPr/>
          <p:nvPr/>
        </p:nvSpPr>
        <p:spPr>
          <a:xfrm>
            <a:off x="-464433"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250" name="Google Shape;250;p8"/>
          <p:cNvSpPr/>
          <p:nvPr/>
        </p:nvSpPr>
        <p:spPr>
          <a:xfrm>
            <a:off x="11362037" y="2538283"/>
            <a:ext cx="1186179" cy="56751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Tree>
    <p:extLst>
      <p:ext uri="{BB962C8B-B14F-4D97-AF65-F5344CB8AC3E}">
        <p14:creationId xmlns:p14="http://schemas.microsoft.com/office/powerpoint/2010/main" val="31887497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398" tIns="91398" rIns="91398" bIns="91398" anchor="ctr" anchorCtr="0">
            <a:noAutofit/>
          </a:bodyPr>
          <a:lstStyle>
            <a:lvl1pPr lvl="0" rtl="0">
              <a:spcBef>
                <a:spcPts val="0"/>
              </a:spcBef>
              <a:spcAft>
                <a:spcPts val="0"/>
              </a:spcAft>
              <a:buSzPts val="2500"/>
              <a:buNone/>
              <a:defRPr sz="29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19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398" tIns="91398" rIns="91398" bIns="91398" anchor="ctr" anchorCtr="0">
            <a:noAutofit/>
          </a:bodyPr>
          <a:lstStyle>
            <a:lvl1pPr lvl="0" rtl="0">
              <a:spcBef>
                <a:spcPts val="0"/>
              </a:spcBef>
              <a:spcAft>
                <a:spcPts val="0"/>
              </a:spcAft>
              <a:buSzPts val="2500"/>
              <a:buNone/>
              <a:defRPr sz="29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19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398" tIns="91398" rIns="91398" bIns="91398" anchor="ctr" anchorCtr="0">
            <a:noAutofit/>
          </a:bodyPr>
          <a:lstStyle>
            <a:lvl1pPr lvl="0" rtl="0">
              <a:spcBef>
                <a:spcPts val="0"/>
              </a:spcBef>
              <a:spcAft>
                <a:spcPts val="0"/>
              </a:spcAft>
              <a:buSzPts val="2500"/>
              <a:buNone/>
              <a:defRPr sz="29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19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398" tIns="91398" rIns="91398" bIns="91398" anchor="ctr" anchorCtr="0">
            <a:noAutofit/>
          </a:bodyPr>
          <a:lstStyle>
            <a:lvl1pPr lvl="0" rtl="0">
              <a:spcBef>
                <a:spcPts val="0"/>
              </a:spcBef>
              <a:spcAft>
                <a:spcPts val="0"/>
              </a:spcAft>
              <a:buSzPts val="2500"/>
              <a:buNone/>
              <a:defRPr sz="2900"/>
            </a:lvl1pPr>
            <a:lvl2pPr lvl="1" algn="ctr" rtl="0">
              <a:spcBef>
                <a:spcPts val="0"/>
              </a:spcBef>
              <a:spcAft>
                <a:spcPts val="0"/>
              </a:spcAft>
              <a:buSzPts val="2500"/>
              <a:buNone/>
              <a:defRPr sz="3300"/>
            </a:lvl2pPr>
            <a:lvl3pPr lvl="2" algn="ctr" rtl="0">
              <a:spcBef>
                <a:spcPts val="0"/>
              </a:spcBef>
              <a:spcAft>
                <a:spcPts val="0"/>
              </a:spcAft>
              <a:buSzPts val="2500"/>
              <a:buNone/>
              <a:defRPr sz="3300"/>
            </a:lvl3pPr>
            <a:lvl4pPr lvl="3" algn="ctr" rtl="0">
              <a:spcBef>
                <a:spcPts val="0"/>
              </a:spcBef>
              <a:spcAft>
                <a:spcPts val="0"/>
              </a:spcAft>
              <a:buSzPts val="2500"/>
              <a:buNone/>
              <a:defRPr sz="3300"/>
            </a:lvl4pPr>
            <a:lvl5pPr lvl="4" algn="ctr" rtl="0">
              <a:spcBef>
                <a:spcPts val="0"/>
              </a:spcBef>
              <a:spcAft>
                <a:spcPts val="0"/>
              </a:spcAft>
              <a:buSzPts val="2500"/>
              <a:buNone/>
              <a:defRPr sz="3300"/>
            </a:lvl5pPr>
            <a:lvl6pPr lvl="5" algn="ctr" rtl="0">
              <a:spcBef>
                <a:spcPts val="0"/>
              </a:spcBef>
              <a:spcAft>
                <a:spcPts val="0"/>
              </a:spcAft>
              <a:buSzPts val="2500"/>
              <a:buNone/>
              <a:defRPr sz="3300"/>
            </a:lvl6pPr>
            <a:lvl7pPr lvl="6" algn="ctr" rtl="0">
              <a:spcBef>
                <a:spcPts val="0"/>
              </a:spcBef>
              <a:spcAft>
                <a:spcPts val="0"/>
              </a:spcAft>
              <a:buSzPts val="2500"/>
              <a:buNone/>
              <a:defRPr sz="3300"/>
            </a:lvl7pPr>
            <a:lvl8pPr lvl="7" algn="ctr" rtl="0">
              <a:spcBef>
                <a:spcPts val="0"/>
              </a:spcBef>
              <a:spcAft>
                <a:spcPts val="0"/>
              </a:spcAft>
              <a:buSzPts val="2500"/>
              <a:buNone/>
              <a:defRPr sz="3300"/>
            </a:lvl8pPr>
            <a:lvl9pPr lvl="8" algn="ctr" rtl="0">
              <a:spcBef>
                <a:spcPts val="0"/>
              </a:spcBef>
              <a:spcAft>
                <a:spcPts val="0"/>
              </a:spcAft>
              <a:buSzPts val="2500"/>
              <a:buNone/>
              <a:defRPr sz="3300"/>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1400"/>
              <a:buNone/>
              <a:defRPr sz="19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398" tIns="91398" rIns="91398" bIns="91398"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398" tIns="91398" rIns="91398" bIns="91398"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398" tIns="91398" rIns="91398" bIns="91398"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398" tIns="91398" rIns="91398" bIns="91398"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398" tIns="91398" rIns="91398" bIns="91398"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3"/>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sp>
        <p:nvSpPr>
          <p:cNvPr id="417" name="Google Shape;417;p13"/>
          <p:cNvSpPr/>
          <p:nvPr/>
        </p:nvSpPr>
        <p:spPr>
          <a:xfrm flipH="1">
            <a:off x="1165636" y="1183840"/>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418" name="Google Shape;418;p13"/>
          <p:cNvSpPr/>
          <p:nvPr/>
        </p:nvSpPr>
        <p:spPr>
          <a:xfrm flipH="1">
            <a:off x="223948" y="48204"/>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419" name="Google Shape;419;p13"/>
          <p:cNvSpPr/>
          <p:nvPr/>
        </p:nvSpPr>
        <p:spPr>
          <a:xfrm>
            <a:off x="10796969" y="116804"/>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420" name="Google Shape;420;p13"/>
          <p:cNvSpPr/>
          <p:nvPr/>
        </p:nvSpPr>
        <p:spPr>
          <a:xfrm>
            <a:off x="10082427" y="904664"/>
            <a:ext cx="1743580" cy="611289"/>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Tree>
    <p:extLst>
      <p:ext uri="{BB962C8B-B14F-4D97-AF65-F5344CB8AC3E}">
        <p14:creationId xmlns:p14="http://schemas.microsoft.com/office/powerpoint/2010/main" val="33651084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960000" y="2816267"/>
            <a:ext cx="3340800" cy="745200"/>
          </a:xfrm>
          <a:prstGeom prst="rect">
            <a:avLst/>
          </a:prstGeom>
        </p:spPr>
        <p:txBody>
          <a:bodyPr spcFirstLastPara="1" wrap="square" lIns="91398" tIns="91398" rIns="91398" bIns="91398" anchor="t" anchorCtr="0">
            <a:noAutofit/>
          </a:bodyPr>
          <a:lstStyle>
            <a:lvl1pPr lvl="0" algn="r" rtl="0">
              <a:spcBef>
                <a:spcPts val="0"/>
              </a:spcBef>
              <a:spcAft>
                <a:spcPts val="0"/>
              </a:spcAft>
              <a:buSzPts val="3500"/>
              <a:buNone/>
              <a:defRPr sz="31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 name="Google Shape;114;p5"/>
          <p:cNvSpPr txBox="1">
            <a:spLocks noGrp="1"/>
          </p:cNvSpPr>
          <p:nvPr>
            <p:ph type="title" idx="2"/>
          </p:nvPr>
        </p:nvSpPr>
        <p:spPr>
          <a:xfrm>
            <a:off x="7935267" y="2816267"/>
            <a:ext cx="3340800" cy="745200"/>
          </a:xfrm>
          <a:prstGeom prst="rect">
            <a:avLst/>
          </a:prstGeom>
        </p:spPr>
        <p:txBody>
          <a:bodyPr spcFirstLastPara="1" wrap="square" lIns="91398" tIns="91398" rIns="91398" bIns="91398" anchor="t" anchorCtr="0">
            <a:noAutofit/>
          </a:bodyPr>
          <a:lstStyle>
            <a:lvl1pPr lvl="0" rtl="0">
              <a:spcBef>
                <a:spcPts val="0"/>
              </a:spcBef>
              <a:spcAft>
                <a:spcPts val="0"/>
              </a:spcAft>
              <a:buSzPts val="3500"/>
              <a:buNone/>
              <a:defRPr sz="31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5"/>
          <p:cNvSpPr txBox="1">
            <a:spLocks noGrp="1"/>
          </p:cNvSpPr>
          <p:nvPr>
            <p:ph type="subTitle" idx="1"/>
          </p:nvPr>
        </p:nvSpPr>
        <p:spPr>
          <a:xfrm>
            <a:off x="7935263" y="3466429"/>
            <a:ext cx="3340800" cy="1347600"/>
          </a:xfrm>
          <a:prstGeom prst="rect">
            <a:avLst/>
          </a:prstGeom>
        </p:spPr>
        <p:txBody>
          <a:bodyPr spcFirstLastPara="1" wrap="square" lIns="91398" tIns="91398" rIns="91398" bIns="91398" anchor="ctr" anchorCtr="0">
            <a:noAutofit/>
          </a:bodyPr>
          <a:lstStyle>
            <a:lvl1pPr lvl="0" rtl="0">
              <a:lnSpc>
                <a:spcPct val="100000"/>
              </a:lnSpc>
              <a:spcBef>
                <a:spcPts val="0"/>
              </a:spcBef>
              <a:spcAft>
                <a:spcPts val="0"/>
              </a:spcAft>
              <a:buSzPts val="2800"/>
              <a:buNone/>
              <a:defRPr sz="1900" b="0"/>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116" name="Google Shape;116;p5"/>
          <p:cNvSpPr txBox="1">
            <a:spLocks noGrp="1"/>
          </p:cNvSpPr>
          <p:nvPr>
            <p:ph type="subTitle" idx="3"/>
          </p:nvPr>
        </p:nvSpPr>
        <p:spPr>
          <a:xfrm>
            <a:off x="960233" y="3466429"/>
            <a:ext cx="3340800" cy="1347600"/>
          </a:xfrm>
          <a:prstGeom prst="rect">
            <a:avLst/>
          </a:prstGeom>
        </p:spPr>
        <p:txBody>
          <a:bodyPr spcFirstLastPara="1" wrap="square" lIns="91398" tIns="91398" rIns="91398" bIns="91398" anchor="ctr" anchorCtr="0">
            <a:noAutofit/>
          </a:bodyPr>
          <a:lstStyle>
            <a:lvl1pPr lvl="0" algn="r" rtl="0">
              <a:lnSpc>
                <a:spcPct val="100000"/>
              </a:lnSpc>
              <a:spcBef>
                <a:spcPts val="0"/>
              </a:spcBef>
              <a:spcAft>
                <a:spcPts val="0"/>
              </a:spcAft>
              <a:buSzPts val="2800"/>
              <a:buNone/>
              <a:defRPr sz="1900" b="0"/>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117" name="Google Shape;117;p5"/>
          <p:cNvSpPr/>
          <p:nvPr/>
        </p:nvSpPr>
        <p:spPr>
          <a:xfrm>
            <a:off x="11180285" y="1464641"/>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118" name="Google Shape;118;p5"/>
          <p:cNvSpPr/>
          <p:nvPr/>
        </p:nvSpPr>
        <p:spPr>
          <a:xfrm>
            <a:off x="-396433" y="4416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
        <p:nvSpPr>
          <p:cNvPr id="119" name="Google Shape;119;p5"/>
          <p:cNvSpPr/>
          <p:nvPr/>
        </p:nvSpPr>
        <p:spPr>
          <a:xfrm>
            <a:off x="8789891" y="-4030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grpSp>
        <p:nvGrpSpPr>
          <p:cNvPr id="120" name="Google Shape;120;p5"/>
          <p:cNvGrpSpPr/>
          <p:nvPr/>
        </p:nvGrpSpPr>
        <p:grpSpPr>
          <a:xfrm>
            <a:off x="0" y="5516099"/>
            <a:ext cx="12192000" cy="1347572"/>
            <a:chOff x="0" y="4260525"/>
            <a:chExt cx="9144000" cy="887338"/>
          </a:xfrm>
        </p:grpSpPr>
        <p:sp>
          <p:nvSpPr>
            <p:cNvPr id="121" name="Google Shape;121;p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2" name="Google Shape;122;p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3" name="Google Shape;123;p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4" name="Google Shape;124;p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5" name="Google Shape;125;p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6" name="Google Shape;126;p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7" name="Google Shape;127;p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8" name="Google Shape;128;p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29" name="Google Shape;129;p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0" name="Google Shape;130;p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131" name="Google Shape;131;p5"/>
          <p:cNvGrpSpPr/>
          <p:nvPr/>
        </p:nvGrpSpPr>
        <p:grpSpPr>
          <a:xfrm flipH="1">
            <a:off x="10876197" y="3666033"/>
            <a:ext cx="1341947" cy="3210584"/>
            <a:chOff x="-34400" y="2920300"/>
            <a:chExt cx="1006460" cy="2407938"/>
          </a:xfrm>
        </p:grpSpPr>
        <p:sp>
          <p:nvSpPr>
            <p:cNvPr id="132" name="Google Shape;13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3" name="Google Shape;13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4" name="Google Shape;13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5" name="Google Shape;13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136" name="Google Shape;136;p5"/>
          <p:cNvGrpSpPr/>
          <p:nvPr/>
        </p:nvGrpSpPr>
        <p:grpSpPr>
          <a:xfrm>
            <a:off x="786148" y="5612722"/>
            <a:ext cx="10236961" cy="1284999"/>
            <a:chOff x="1046797" y="6114528"/>
            <a:chExt cx="7677721" cy="963749"/>
          </a:xfrm>
        </p:grpSpPr>
        <p:sp>
          <p:nvSpPr>
            <p:cNvPr id="137" name="Google Shape;137;p5"/>
            <p:cNvSpPr/>
            <p:nvPr/>
          </p:nvSpPr>
          <p:spPr>
            <a:xfrm>
              <a:off x="4884137" y="6136293"/>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8" name="Google Shape;138;p5"/>
            <p:cNvSpPr/>
            <p:nvPr/>
          </p:nvSpPr>
          <p:spPr>
            <a:xfrm>
              <a:off x="4881404" y="6114528"/>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39" name="Google Shape;139;p5"/>
            <p:cNvSpPr/>
            <p:nvPr/>
          </p:nvSpPr>
          <p:spPr>
            <a:xfrm flipH="1">
              <a:off x="1046797" y="6133012"/>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40" name="Google Shape;140;p5"/>
            <p:cNvSpPr/>
            <p:nvPr/>
          </p:nvSpPr>
          <p:spPr>
            <a:xfrm flipH="1">
              <a:off x="1046797" y="6114663"/>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grpSp>
        <p:nvGrpSpPr>
          <p:cNvPr id="141" name="Google Shape;141;p5"/>
          <p:cNvGrpSpPr/>
          <p:nvPr/>
        </p:nvGrpSpPr>
        <p:grpSpPr>
          <a:xfrm>
            <a:off x="-45867" y="3669633"/>
            <a:ext cx="1341947" cy="3210584"/>
            <a:chOff x="-34400" y="2920300"/>
            <a:chExt cx="1006460" cy="2407938"/>
          </a:xfrm>
        </p:grpSpPr>
        <p:sp>
          <p:nvSpPr>
            <p:cNvPr id="142" name="Google Shape;14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43" name="Google Shape;14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44" name="Google Shape;14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sp>
          <p:nvSpPr>
            <p:cNvPr id="145" name="Google Shape;14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defTabSz="914105"/>
              <a:endParaRPr sz="2400">
                <a:solidFill>
                  <a:srgbClr val="000000"/>
                </a:solidFill>
                <a:cs typeface="Arial"/>
                <a:sym typeface="Arial"/>
              </a:endParaRPr>
            </a:p>
          </p:txBody>
        </p:sp>
      </p:grpSp>
      <p:sp>
        <p:nvSpPr>
          <p:cNvPr id="146" name="Google Shape;146;p5"/>
          <p:cNvSpPr txBox="1">
            <a:spLocks noGrp="1"/>
          </p:cNvSpPr>
          <p:nvPr>
            <p:ph type="title" idx="4"/>
          </p:nvPr>
        </p:nvSpPr>
        <p:spPr>
          <a:xfrm>
            <a:off x="960000" y="593367"/>
            <a:ext cx="10272000" cy="763600"/>
          </a:xfrm>
          <a:prstGeom prst="rect">
            <a:avLst/>
          </a:prstGeom>
        </p:spPr>
        <p:txBody>
          <a:bodyPr spcFirstLastPara="1" wrap="square" lIns="91398" tIns="91398" rIns="91398" bIns="91398"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 name="Google Shape;147;p5"/>
          <p:cNvSpPr/>
          <p:nvPr/>
        </p:nvSpPr>
        <p:spPr>
          <a:xfrm rot="10800000">
            <a:off x="5419588" y="5612703"/>
            <a:ext cx="1079013" cy="34150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chemeClr val="accent3"/>
          </a:solidFill>
          <a:ln>
            <a:noFill/>
          </a:ln>
        </p:spPr>
        <p:txBody>
          <a:bodyPr spcFirstLastPara="1" wrap="square" lIns="121865" tIns="121865" rIns="121865" bIns="121865" anchor="ctr" anchorCtr="0">
            <a:noAutofit/>
          </a:bodyPr>
          <a:lstStyle/>
          <a:p>
            <a:pPr defTabSz="914105"/>
            <a:endParaRPr sz="2400">
              <a:solidFill>
                <a:srgbClr val="000000"/>
              </a:solidFill>
              <a:cs typeface="Arial"/>
              <a:sym typeface="Arial"/>
            </a:endParaRPr>
          </a:p>
        </p:txBody>
      </p:sp>
    </p:spTree>
    <p:extLst>
      <p:ext uri="{BB962C8B-B14F-4D97-AF65-F5344CB8AC3E}">
        <p14:creationId xmlns:p14="http://schemas.microsoft.com/office/powerpoint/2010/main" val="1058341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30"/>
            <a:ext cx="6172200" cy="4873625"/>
          </a:xfrm>
        </p:spPr>
        <p:txBody>
          <a:bodyPr/>
          <a:lstStyle>
            <a:lvl1pPr marL="0" indent="0">
              <a:buNone/>
              <a:defRPr sz="3200"/>
            </a:lvl1pPr>
            <a:lvl2pPr marL="457155" indent="0">
              <a:buNone/>
              <a:defRPr sz="2800"/>
            </a:lvl2pPr>
            <a:lvl3pPr marL="914309" indent="0">
              <a:buNone/>
              <a:defRPr sz="2400"/>
            </a:lvl3pPr>
            <a:lvl4pPr marL="1371464" indent="0">
              <a:buNone/>
              <a:defRPr sz="2000"/>
            </a:lvl4pPr>
            <a:lvl5pPr marL="1828618" indent="0">
              <a:buNone/>
              <a:defRPr sz="2000"/>
            </a:lvl5pPr>
            <a:lvl6pPr marL="2285774" indent="0">
              <a:buNone/>
              <a:defRPr sz="2000"/>
            </a:lvl6pPr>
            <a:lvl7pPr marL="2742926" indent="0">
              <a:buNone/>
              <a:defRPr sz="2000"/>
            </a:lvl7pPr>
            <a:lvl8pPr marL="3200080" indent="0">
              <a:buNone/>
              <a:defRPr sz="2000"/>
            </a:lvl8pPr>
            <a:lvl9pPr marL="3657235" indent="0">
              <a:buNone/>
              <a:defRPr sz="2000"/>
            </a:lvl9pPr>
          </a:lstStyle>
          <a:p>
            <a:endParaRPr lang="zh-CN" altLang="en-US"/>
          </a:p>
        </p:txBody>
      </p:sp>
      <p:sp>
        <p:nvSpPr>
          <p:cNvPr id="4" name="文本占位符 3"/>
          <p:cNvSpPr>
            <a:spLocks noGrp="1"/>
          </p:cNvSpPr>
          <p:nvPr>
            <p:ph type="body" sz="half" idx="2"/>
          </p:nvPr>
        </p:nvSpPr>
        <p:spPr>
          <a:xfrm>
            <a:off x="839788" y="2057403"/>
            <a:ext cx="3932237" cy="3811588"/>
          </a:xfrm>
        </p:spPr>
        <p:txBody>
          <a:bodyPr/>
          <a:lstStyle>
            <a:lvl1pPr marL="0" indent="0">
              <a:buNone/>
              <a:defRPr sz="1600"/>
            </a:lvl1pPr>
            <a:lvl2pPr marL="457155" indent="0">
              <a:buNone/>
              <a:defRPr sz="1500"/>
            </a:lvl2pPr>
            <a:lvl3pPr marL="914309" indent="0">
              <a:buNone/>
              <a:defRPr sz="1200"/>
            </a:lvl3pPr>
            <a:lvl4pPr marL="1371464" indent="0">
              <a:buNone/>
              <a:defRPr sz="1100"/>
            </a:lvl4pPr>
            <a:lvl5pPr marL="1828618" indent="0">
              <a:buNone/>
              <a:defRPr sz="1100"/>
            </a:lvl5pPr>
            <a:lvl6pPr marL="2285774" indent="0">
              <a:buNone/>
              <a:defRPr sz="1100"/>
            </a:lvl6pPr>
            <a:lvl7pPr marL="2742926" indent="0">
              <a:buNone/>
              <a:defRPr sz="1100"/>
            </a:lvl7pPr>
            <a:lvl8pPr marL="3200080" indent="0">
              <a:buNone/>
              <a:defRPr sz="1100"/>
            </a:lvl8pPr>
            <a:lvl9pPr marL="3657235" indent="0">
              <a:buNone/>
              <a:defRPr sz="11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atin typeface="Arial" panose="020B0604020202020204" pitchFamily="34" charset="0"/>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6" name="页脚占位符 5"/>
          <p:cNvSpPr>
            <a:spLocks noGrp="1"/>
          </p:cNvSpPr>
          <p:nvPr>
            <p:ph type="ftr" sz="quarter" idx="11"/>
          </p:nvPr>
        </p:nvSpPr>
        <p:spPr/>
        <p:txBody>
          <a:bodyPr/>
          <a:lstStyle>
            <a:lvl1pPr>
              <a:defRPr>
                <a:latin typeface="Arial" panose="020B0604020202020204" pitchFamily="34" charset="0"/>
              </a:defRPr>
            </a:lvl1pPr>
          </a:lstStyle>
          <a:p>
            <a:pPr defTabSz="914309">
              <a:defRPr/>
            </a:pPr>
            <a:endParaRPr lang="zh-CN" altLang="en-US" dirty="0">
              <a:solidFill>
                <a:prstClr val="black">
                  <a:tint val="75000"/>
                </a:prstClr>
              </a:solidFill>
            </a:endParaRPr>
          </a:p>
        </p:txBody>
      </p:sp>
      <p:sp>
        <p:nvSpPr>
          <p:cNvPr id="7" name="灯片编号占位符 6"/>
          <p:cNvSpPr>
            <a:spLocks noGrp="1"/>
          </p:cNvSpPr>
          <p:nvPr>
            <p:ph type="sldNum" sz="quarter" idx="12"/>
          </p:nvPr>
        </p:nvSpPr>
        <p:spPr/>
        <p:txBody>
          <a:bodyPr/>
          <a:lstStyle>
            <a:lvl1pPr>
              <a:defRPr>
                <a:latin typeface="Arial" panose="020B0604020202020204" pitchFamily="34" charset="0"/>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49008399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1453963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16107794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32225999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37233356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180122812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24541186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5310618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defTabSz="914400">
              <a:defRPr/>
            </a:pPr>
            <a:endParaRPr sz="2400">
              <a:solidFill>
                <a:srgbClr val="000000"/>
              </a:solidFill>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191214020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358399856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00000000-1234-1234-1234-123412341234}" type="slidenum">
              <a:rPr lang="en-GB" smtClean="0">
                <a:solidFill>
                  <a:srgbClr val="595959"/>
                </a:solidFill>
              </a:rPr>
              <a:pPr>
                <a:defRPr/>
              </a:pPr>
              <a:t>‹#›</a:t>
            </a:fld>
            <a:endParaRPr lang="en-GB">
              <a:solidFill>
                <a:srgbClr val="595959"/>
              </a:solidFill>
            </a:endParaRPr>
          </a:p>
        </p:txBody>
      </p:sp>
    </p:spTree>
    <p:extLst>
      <p:ext uri="{BB962C8B-B14F-4D97-AF65-F5344CB8AC3E}">
        <p14:creationId xmlns:p14="http://schemas.microsoft.com/office/powerpoint/2010/main" val="250530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image" Target="../media/image1.png"/><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2.xml"/><Relationship Id="rId7" Type="http://schemas.openxmlformats.org/officeDocument/2006/relationships/theme" Target="../theme/theme4.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theme" Target="../theme/theme5.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image" Target="../media/image1.pn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theme" Target="../theme/theme6.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19" Type="http://schemas.openxmlformats.org/officeDocument/2006/relationships/image" Target="../media/image1.png"/><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1.pn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7.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34" tIns="45718" rIns="91434" bIns="45718"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34" tIns="45718" rIns="91434" bIns="45718"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2"/>
            <a:ext cx="2743200" cy="365125"/>
          </a:xfrm>
          <a:prstGeom prst="rect">
            <a:avLst/>
          </a:prstGeom>
        </p:spPr>
        <p:txBody>
          <a:bodyPr vert="horz" lIns="91434" tIns="45718" rIns="91434" bIns="45718" rtlCol="0" anchor="ctr"/>
          <a:lstStyle>
            <a:lvl1pPr algn="l">
              <a:defRPr sz="1200">
                <a:solidFill>
                  <a:schemeClr val="tx1">
                    <a:tint val="75000"/>
                  </a:schemeClr>
                </a:solidFill>
                <a:latin typeface="Arial" panose="020B0604020202020204" pitchFamily="34" charset="0"/>
                <a:ea typeface="印品黑体" panose="00000500000000000000" pitchFamily="2" charset="-122"/>
              </a:defRPr>
            </a:lvl1pPr>
          </a:lstStyle>
          <a:p>
            <a:pPr defTabSz="914309">
              <a:defRPr/>
            </a:pPr>
            <a:fld id="{9CE5B826-6809-49B3-9B4B-177D412235B0}" type="datetimeFigureOut">
              <a:rPr lang="zh-CN" altLang="en-US" smtClean="0">
                <a:solidFill>
                  <a:prstClr val="black">
                    <a:tint val="75000"/>
                  </a:prstClr>
                </a:solidFill>
              </a:rPr>
              <a:pPr defTabSz="914309">
                <a:defRPr/>
              </a:pPr>
              <a:t>2023/9/17</a:t>
            </a:fld>
            <a:endParaRPr lang="zh-CN" altLang="en-US" dirty="0">
              <a:solidFill>
                <a:prstClr val="black">
                  <a:tint val="75000"/>
                </a:prstClr>
              </a:solidFill>
            </a:endParaRPr>
          </a:p>
        </p:txBody>
      </p:sp>
      <p:sp>
        <p:nvSpPr>
          <p:cNvPr id="5" name="页脚占位符 4"/>
          <p:cNvSpPr>
            <a:spLocks noGrp="1"/>
          </p:cNvSpPr>
          <p:nvPr>
            <p:ph type="ftr" sz="quarter" idx="3"/>
          </p:nvPr>
        </p:nvSpPr>
        <p:spPr>
          <a:xfrm>
            <a:off x="4038600" y="6356352"/>
            <a:ext cx="4114800" cy="365125"/>
          </a:xfrm>
          <a:prstGeom prst="rect">
            <a:avLst/>
          </a:prstGeom>
        </p:spPr>
        <p:txBody>
          <a:bodyPr vert="horz" lIns="91434" tIns="45718" rIns="91434" bIns="45718" rtlCol="0" anchor="ctr"/>
          <a:lstStyle>
            <a:lvl1pPr algn="ctr">
              <a:defRPr sz="1200">
                <a:solidFill>
                  <a:schemeClr val="tx1">
                    <a:tint val="75000"/>
                  </a:schemeClr>
                </a:solidFill>
                <a:latin typeface="Arial" panose="020B0604020202020204" pitchFamily="34" charset="0"/>
                <a:ea typeface="印品黑体" panose="00000500000000000000" pitchFamily="2" charset="-122"/>
              </a:defRPr>
            </a:lvl1pPr>
          </a:lstStyle>
          <a:p>
            <a:pPr defTabSz="914309">
              <a:defRPr/>
            </a:pPr>
            <a:endParaRPr lang="zh-CN" altLang="en-US" dirty="0">
              <a:solidFill>
                <a:prstClr val="black">
                  <a:tint val="75000"/>
                </a:prstClr>
              </a:solidFill>
            </a:endParaRPr>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91434" tIns="45718" rIns="91434" bIns="45718" rtlCol="0" anchor="ctr"/>
          <a:lstStyle>
            <a:lvl1pPr algn="r">
              <a:defRPr sz="1200">
                <a:solidFill>
                  <a:schemeClr val="tx1">
                    <a:tint val="75000"/>
                  </a:schemeClr>
                </a:solidFill>
                <a:latin typeface="Arial" panose="020B0604020202020204" pitchFamily="34" charset="0"/>
                <a:ea typeface="印品黑体" panose="00000500000000000000" pitchFamily="2" charset="-122"/>
              </a:defRPr>
            </a:lvl1pPr>
          </a:lstStyle>
          <a:p>
            <a:pPr defTabSz="914309">
              <a:defRPr/>
            </a:pPr>
            <a:fld id="{601AD0B5-09AD-499F-88BC-01FCE55CDA76}" type="slidenum">
              <a:rPr lang="zh-CN" altLang="en-US" smtClean="0">
                <a:solidFill>
                  <a:prstClr val="black">
                    <a:tint val="75000"/>
                  </a:prstClr>
                </a:solidFill>
              </a:rPr>
              <a:pPr defTabSz="914309">
                <a:defRPr/>
              </a:pPr>
              <a:t>‹#›</a:t>
            </a:fld>
            <a:endParaRPr lang="zh-CN" altLang="en-US" dirty="0">
              <a:solidFill>
                <a:prstClr val="black">
                  <a:tint val="75000"/>
                </a:prstClr>
              </a:solidFill>
            </a:endParaRPr>
          </a:p>
        </p:txBody>
      </p:sp>
      <p:grpSp>
        <p:nvGrpSpPr>
          <p:cNvPr id="7" name="Group 6">
            <a:extLst>
              <a:ext uri="{FF2B5EF4-FFF2-40B4-BE49-F238E27FC236}">
                <a16:creationId xmlns:a16="http://schemas.microsoft.com/office/drawing/2014/main" id="{070CE17A-FEF1-4414-AFF3-F8DC434B34B2}"/>
              </a:ext>
            </a:extLst>
          </p:cNvPr>
          <p:cNvGrpSpPr/>
          <p:nvPr userDrawn="1"/>
        </p:nvGrpSpPr>
        <p:grpSpPr>
          <a:xfrm>
            <a:off x="-3319169" y="1538994"/>
            <a:ext cx="4036166" cy="3780012"/>
            <a:chOff x="-2521265" y="1348651"/>
            <a:chExt cx="2889587" cy="2766877"/>
          </a:xfrm>
        </p:grpSpPr>
        <p:pic>
          <p:nvPicPr>
            <p:cNvPr id="8" name="Picture 7">
              <a:extLst>
                <a:ext uri="{FF2B5EF4-FFF2-40B4-BE49-F238E27FC236}">
                  <a16:creationId xmlns:a16="http://schemas.microsoft.com/office/drawing/2014/main" id="{26D75CD2-369D-EA62-09D8-30791B28E95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9" name="TextBox 9">
              <a:extLst>
                <a:ext uri="{FF2B5EF4-FFF2-40B4-BE49-F238E27FC236}">
                  <a16:creationId xmlns:a16="http://schemas.microsoft.com/office/drawing/2014/main" id="{EB997EE0-9F44-3FAA-7333-354F6E61642F}"/>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latin typeface=".VnRevueH" panose="020B7200000000000000" pitchFamily="34" charset="0"/>
                </a:rPr>
                <a:t>     </a:t>
              </a:r>
              <a:r>
                <a:rPr lang="en-US" b="1" dirty="0" err="1">
                  <a:solidFill>
                    <a:srgbClr val="FF0000"/>
                  </a:solidFill>
                  <a:latin typeface=".VnRevueH" panose="020B7200000000000000" pitchFamily="34" charset="0"/>
                </a:rPr>
                <a:t>Nhóm</a:t>
              </a:r>
              <a:r>
                <a:rPr lang="en-US" b="1" dirty="0">
                  <a:solidFill>
                    <a:srgbClr val="FF0000"/>
                  </a:solidFill>
                  <a:latin typeface=".VnRevueH" panose="020B7200000000000000" pitchFamily="34" charset="0"/>
                </a:rPr>
                <a:t> ZALO</a:t>
              </a:r>
            </a:p>
          </p:txBody>
        </p:sp>
        <p:sp>
          <p:nvSpPr>
            <p:cNvPr id="10" name="TextBox 10">
              <a:extLst>
                <a:ext uri="{FF2B5EF4-FFF2-40B4-BE49-F238E27FC236}">
                  <a16:creationId xmlns:a16="http://schemas.microsoft.com/office/drawing/2014/main" id="{FBB69BEE-455C-DF72-2599-4281271AA358}"/>
                </a:ext>
              </a:extLst>
            </p:cNvPr>
            <p:cNvSpPr txBox="1"/>
            <p:nvPr userDrawn="1"/>
          </p:nvSpPr>
          <p:spPr>
            <a:xfrm>
              <a:off x="-2051386" y="3488526"/>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00B050"/>
                  </a:solidFill>
                </a:rPr>
                <a:t>         NGUỒN THẦY ĐÔNG VŨ</a:t>
              </a:r>
            </a:p>
            <a:p>
              <a:endParaRPr lang="en-US" sz="1200" b="1" dirty="0">
                <a:solidFill>
                  <a:srgbClr val="FF0000"/>
                </a:solidFill>
              </a:endParaRPr>
            </a:p>
          </p:txBody>
        </p:sp>
        <p:sp>
          <p:nvSpPr>
            <p:cNvPr id="11" name="TextBox 11">
              <a:extLst>
                <a:ext uri="{FF2B5EF4-FFF2-40B4-BE49-F238E27FC236}">
                  <a16:creationId xmlns:a16="http://schemas.microsoft.com/office/drawing/2014/main" id="{5156E73C-74FD-4B5C-208A-63D6293DAC20}"/>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214492619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7"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914309" rtl="0" eaLnBrk="1" latinLnBrk="0" hangingPunct="1">
        <a:lnSpc>
          <a:spcPct val="90000"/>
        </a:lnSpc>
        <a:spcBef>
          <a:spcPct val="0"/>
        </a:spcBef>
        <a:buNone/>
        <a:defRPr sz="4400" kern="1200">
          <a:solidFill>
            <a:schemeClr val="tx1"/>
          </a:solidFill>
          <a:latin typeface="Arial" panose="020B0604020202020204" pitchFamily="34" charset="0"/>
          <a:ea typeface="印品黑体" panose="00000500000000000000" pitchFamily="2" charset="-122"/>
          <a:cs typeface="+mj-cs"/>
        </a:defRPr>
      </a:lvl1pPr>
    </p:titleStyle>
    <p:bodyStyle>
      <a:lvl1pPr marL="228578" indent="-228578"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印品黑体" panose="00000500000000000000" pitchFamily="2" charset="-122"/>
          <a:cs typeface="+mn-cs"/>
        </a:defRPr>
      </a:lvl1pPr>
      <a:lvl2pPr marL="685734" indent="-228578"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印品黑体" panose="00000500000000000000" pitchFamily="2" charset="-122"/>
          <a:cs typeface="+mn-cs"/>
        </a:defRPr>
      </a:lvl2pPr>
      <a:lvl3pPr marL="1142886" indent="-228578"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印品黑体" panose="00000500000000000000" pitchFamily="2" charset="-122"/>
          <a:cs typeface="+mn-cs"/>
        </a:defRPr>
      </a:lvl3pPr>
      <a:lvl4pPr marL="1600040"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Arial" panose="020B0604020202020204" pitchFamily="34" charset="0"/>
          <a:ea typeface="印品黑体" panose="00000500000000000000" pitchFamily="2" charset="-122"/>
          <a:cs typeface="+mn-cs"/>
        </a:defRPr>
      </a:lvl4pPr>
      <a:lvl5pPr marL="2057195"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Arial" panose="020B0604020202020204" pitchFamily="34" charset="0"/>
          <a:ea typeface="印品黑体" panose="00000500000000000000" pitchFamily="2" charset="-122"/>
          <a:cs typeface="+mn-cs"/>
        </a:defRPr>
      </a:lvl5pPr>
      <a:lvl6pPr marL="2514349"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504"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658"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814"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309" rtl="0" eaLnBrk="1" latinLnBrk="0" hangingPunct="1">
        <a:defRPr sz="1900" kern="1200">
          <a:solidFill>
            <a:schemeClr val="tx1"/>
          </a:solidFill>
          <a:latin typeface="+mn-lt"/>
          <a:ea typeface="+mn-ea"/>
          <a:cs typeface="+mn-cs"/>
        </a:defRPr>
      </a:lvl1pPr>
      <a:lvl2pPr marL="457155"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4" algn="l" defTabSz="914309" rtl="0" eaLnBrk="1" latinLnBrk="0" hangingPunct="1">
        <a:defRPr sz="1900" kern="1200">
          <a:solidFill>
            <a:schemeClr val="tx1"/>
          </a:solidFill>
          <a:latin typeface="+mn-lt"/>
          <a:ea typeface="+mn-ea"/>
          <a:cs typeface="+mn-cs"/>
        </a:defRPr>
      </a:lvl4pPr>
      <a:lvl5pPr marL="1828618" algn="l" defTabSz="914309" rtl="0" eaLnBrk="1" latinLnBrk="0" hangingPunct="1">
        <a:defRPr sz="1900" kern="1200">
          <a:solidFill>
            <a:schemeClr val="tx1"/>
          </a:solidFill>
          <a:latin typeface="+mn-lt"/>
          <a:ea typeface="+mn-ea"/>
          <a:cs typeface="+mn-cs"/>
        </a:defRPr>
      </a:lvl5pPr>
      <a:lvl6pPr marL="2285774"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5" algn="l" defTabSz="914309"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2" name="Group 1">
            <a:extLst>
              <a:ext uri="{FF2B5EF4-FFF2-40B4-BE49-F238E27FC236}">
                <a16:creationId xmlns:a16="http://schemas.microsoft.com/office/drawing/2014/main" id="{C473A5F1-EC92-CF6E-7897-844FC4D2CEDA}"/>
              </a:ext>
            </a:extLst>
          </p:cNvPr>
          <p:cNvGrpSpPr/>
          <p:nvPr userDrawn="1"/>
        </p:nvGrpSpPr>
        <p:grpSpPr>
          <a:xfrm>
            <a:off x="-3319169" y="1538994"/>
            <a:ext cx="4036166" cy="3780012"/>
            <a:chOff x="-2521265" y="1348651"/>
            <a:chExt cx="2889587" cy="2766877"/>
          </a:xfrm>
        </p:grpSpPr>
        <p:pic>
          <p:nvPicPr>
            <p:cNvPr id="3" name="Picture 2">
              <a:extLst>
                <a:ext uri="{FF2B5EF4-FFF2-40B4-BE49-F238E27FC236}">
                  <a16:creationId xmlns:a16="http://schemas.microsoft.com/office/drawing/2014/main" id="{93E5178B-0471-9ED8-3C36-B4204C17144D}"/>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4" name="TextBox 9">
              <a:extLst>
                <a:ext uri="{FF2B5EF4-FFF2-40B4-BE49-F238E27FC236}">
                  <a16:creationId xmlns:a16="http://schemas.microsoft.com/office/drawing/2014/main" id="{3F385AF4-FC01-1C60-0442-171C65B94B5E}"/>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latin typeface=".VnRevueH" panose="020B7200000000000000" pitchFamily="34" charset="0"/>
                </a:rPr>
                <a:t>     </a:t>
              </a:r>
              <a:r>
                <a:rPr lang="en-US" b="1" dirty="0" err="1">
                  <a:solidFill>
                    <a:srgbClr val="FF0000"/>
                  </a:solidFill>
                  <a:latin typeface=".VnRevueH" panose="020B7200000000000000" pitchFamily="34" charset="0"/>
                </a:rPr>
                <a:t>Nhóm</a:t>
              </a:r>
              <a:r>
                <a:rPr lang="en-US" b="1" dirty="0">
                  <a:solidFill>
                    <a:srgbClr val="FF0000"/>
                  </a:solidFill>
                  <a:latin typeface=".VnRevueH" panose="020B7200000000000000" pitchFamily="34" charset="0"/>
                </a:rPr>
                <a:t> ZALO</a:t>
              </a:r>
            </a:p>
          </p:txBody>
        </p:sp>
        <p:sp>
          <p:nvSpPr>
            <p:cNvPr id="5" name="TextBox 10">
              <a:extLst>
                <a:ext uri="{FF2B5EF4-FFF2-40B4-BE49-F238E27FC236}">
                  <a16:creationId xmlns:a16="http://schemas.microsoft.com/office/drawing/2014/main" id="{54EA8AC6-7B95-009E-620E-885604DED275}"/>
                </a:ext>
              </a:extLst>
            </p:cNvPr>
            <p:cNvSpPr txBox="1"/>
            <p:nvPr userDrawn="1"/>
          </p:nvSpPr>
          <p:spPr>
            <a:xfrm>
              <a:off x="-2051386" y="3488526"/>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00B050"/>
                  </a:solidFill>
                </a:rPr>
                <a:t>         NGUỒN THẦY ĐÔNG VŨ</a:t>
              </a:r>
            </a:p>
            <a:p>
              <a:endParaRPr lang="en-US" sz="1200" b="1" dirty="0">
                <a:solidFill>
                  <a:srgbClr val="FF0000"/>
                </a:solidFill>
              </a:endParaRPr>
            </a:p>
          </p:txBody>
        </p:sp>
        <p:sp>
          <p:nvSpPr>
            <p:cNvPr id="6" name="TextBox 11">
              <a:extLst>
                <a:ext uri="{FF2B5EF4-FFF2-40B4-BE49-F238E27FC236}">
                  <a16:creationId xmlns:a16="http://schemas.microsoft.com/office/drawing/2014/main" id="{817D99E7-DC9A-97D2-4568-FCCC9F3D9A1A}"/>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3774499722"/>
      </p:ext>
    </p:extLst>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84" r:id="rId17"/>
    <p:sldLayoutId id="214748378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2" name="Group 1">
            <a:extLst>
              <a:ext uri="{FF2B5EF4-FFF2-40B4-BE49-F238E27FC236}">
                <a16:creationId xmlns:a16="http://schemas.microsoft.com/office/drawing/2014/main" id="{F4FEC67E-1FBE-F890-9651-E58B9BE77963}"/>
              </a:ext>
            </a:extLst>
          </p:cNvPr>
          <p:cNvGrpSpPr/>
          <p:nvPr userDrawn="1"/>
        </p:nvGrpSpPr>
        <p:grpSpPr>
          <a:xfrm>
            <a:off x="-3319169" y="1538994"/>
            <a:ext cx="4036166" cy="3780012"/>
            <a:chOff x="-2521265" y="1348651"/>
            <a:chExt cx="2889587" cy="2766877"/>
          </a:xfrm>
        </p:grpSpPr>
        <p:pic>
          <p:nvPicPr>
            <p:cNvPr id="3" name="Picture 2">
              <a:extLst>
                <a:ext uri="{FF2B5EF4-FFF2-40B4-BE49-F238E27FC236}">
                  <a16:creationId xmlns:a16="http://schemas.microsoft.com/office/drawing/2014/main" id="{BF8B5B54-7E1F-DB9F-548E-6F68163F15CE}"/>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4" name="TextBox 9">
              <a:extLst>
                <a:ext uri="{FF2B5EF4-FFF2-40B4-BE49-F238E27FC236}">
                  <a16:creationId xmlns:a16="http://schemas.microsoft.com/office/drawing/2014/main" id="{B73E12D8-AEC4-0361-49B2-A586CA1BF9EF}"/>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latin typeface=".VnRevueH" panose="020B7200000000000000" pitchFamily="34" charset="0"/>
                </a:rPr>
                <a:t>     </a:t>
              </a:r>
              <a:r>
                <a:rPr lang="en-US" b="1" dirty="0" err="1">
                  <a:solidFill>
                    <a:srgbClr val="FF0000"/>
                  </a:solidFill>
                  <a:latin typeface=".VnRevueH" panose="020B7200000000000000" pitchFamily="34" charset="0"/>
                </a:rPr>
                <a:t>Nhóm</a:t>
              </a:r>
              <a:r>
                <a:rPr lang="en-US" b="1" dirty="0">
                  <a:solidFill>
                    <a:srgbClr val="FF0000"/>
                  </a:solidFill>
                  <a:latin typeface=".VnRevueH" panose="020B7200000000000000" pitchFamily="34" charset="0"/>
                </a:rPr>
                <a:t> ZALO</a:t>
              </a:r>
            </a:p>
          </p:txBody>
        </p:sp>
        <p:sp>
          <p:nvSpPr>
            <p:cNvPr id="5" name="TextBox 10">
              <a:extLst>
                <a:ext uri="{FF2B5EF4-FFF2-40B4-BE49-F238E27FC236}">
                  <a16:creationId xmlns:a16="http://schemas.microsoft.com/office/drawing/2014/main" id="{E99D17EC-DDA9-F9E7-D5C9-CCC1B82897A7}"/>
                </a:ext>
              </a:extLst>
            </p:cNvPr>
            <p:cNvSpPr txBox="1"/>
            <p:nvPr userDrawn="1"/>
          </p:nvSpPr>
          <p:spPr>
            <a:xfrm>
              <a:off x="-2051386" y="3488526"/>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00B050"/>
                  </a:solidFill>
                </a:rPr>
                <a:t>         NGUỒN THẦY ĐÔNG VŨ</a:t>
              </a:r>
            </a:p>
            <a:p>
              <a:endParaRPr lang="en-US" sz="1200" b="1" dirty="0">
                <a:solidFill>
                  <a:srgbClr val="FF0000"/>
                </a:solidFill>
              </a:endParaRPr>
            </a:p>
          </p:txBody>
        </p:sp>
        <p:sp>
          <p:nvSpPr>
            <p:cNvPr id="6" name="TextBox 11">
              <a:extLst>
                <a:ext uri="{FF2B5EF4-FFF2-40B4-BE49-F238E27FC236}">
                  <a16:creationId xmlns:a16="http://schemas.microsoft.com/office/drawing/2014/main" id="{17937A46-D80C-D2A3-A48D-B6E5B0DF9F8F}"/>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3054611818"/>
      </p:ext>
    </p:extLst>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8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0CFB1E-C4B9-16B1-FFA9-B6FDB264CE4D}"/>
              </a:ext>
            </a:extLst>
          </p:cNvPr>
          <p:cNvGrpSpPr/>
          <p:nvPr userDrawn="1"/>
        </p:nvGrpSpPr>
        <p:grpSpPr>
          <a:xfrm>
            <a:off x="-3319169" y="1538994"/>
            <a:ext cx="4036166" cy="3780012"/>
            <a:chOff x="-2521265" y="1348651"/>
            <a:chExt cx="2889587" cy="2766877"/>
          </a:xfrm>
        </p:grpSpPr>
        <p:pic>
          <p:nvPicPr>
            <p:cNvPr id="3" name="Picture 2">
              <a:extLst>
                <a:ext uri="{FF2B5EF4-FFF2-40B4-BE49-F238E27FC236}">
                  <a16:creationId xmlns:a16="http://schemas.microsoft.com/office/drawing/2014/main" id="{8EB4280C-B63B-13D9-F208-1ABF49826D3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4" name="TextBox 9">
              <a:extLst>
                <a:ext uri="{FF2B5EF4-FFF2-40B4-BE49-F238E27FC236}">
                  <a16:creationId xmlns:a16="http://schemas.microsoft.com/office/drawing/2014/main" id="{47E74331-53D3-C5EF-6213-74A1E28D1FB0}"/>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latin typeface=".VnRevueH" panose="020B7200000000000000" pitchFamily="34" charset="0"/>
                </a:rPr>
                <a:t>     </a:t>
              </a:r>
              <a:r>
                <a:rPr lang="en-US" b="1" dirty="0" err="1">
                  <a:solidFill>
                    <a:srgbClr val="FF0000"/>
                  </a:solidFill>
                  <a:latin typeface=".VnRevueH" panose="020B7200000000000000" pitchFamily="34" charset="0"/>
                </a:rPr>
                <a:t>Nhóm</a:t>
              </a:r>
              <a:r>
                <a:rPr lang="en-US" b="1" dirty="0">
                  <a:solidFill>
                    <a:srgbClr val="FF0000"/>
                  </a:solidFill>
                  <a:latin typeface=".VnRevueH" panose="020B7200000000000000" pitchFamily="34" charset="0"/>
                </a:rPr>
                <a:t> ZALO</a:t>
              </a:r>
            </a:p>
          </p:txBody>
        </p:sp>
        <p:sp>
          <p:nvSpPr>
            <p:cNvPr id="5" name="TextBox 10">
              <a:extLst>
                <a:ext uri="{FF2B5EF4-FFF2-40B4-BE49-F238E27FC236}">
                  <a16:creationId xmlns:a16="http://schemas.microsoft.com/office/drawing/2014/main" id="{55081626-E434-9621-38EF-6AB4EE314B9B}"/>
                </a:ext>
              </a:extLst>
            </p:cNvPr>
            <p:cNvSpPr txBox="1"/>
            <p:nvPr userDrawn="1"/>
          </p:nvSpPr>
          <p:spPr>
            <a:xfrm>
              <a:off x="-2051386" y="3488526"/>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00B050"/>
                  </a:solidFill>
                </a:rPr>
                <a:t>         NGUỒN THẦY ĐÔNG VŨ</a:t>
              </a:r>
            </a:p>
            <a:p>
              <a:endParaRPr lang="en-US" sz="1200" b="1" dirty="0">
                <a:solidFill>
                  <a:srgbClr val="FF0000"/>
                </a:solidFill>
              </a:endParaRPr>
            </a:p>
          </p:txBody>
        </p:sp>
        <p:sp>
          <p:nvSpPr>
            <p:cNvPr id="6" name="TextBox 11">
              <a:extLst>
                <a:ext uri="{FF2B5EF4-FFF2-40B4-BE49-F238E27FC236}">
                  <a16:creationId xmlns:a16="http://schemas.microsoft.com/office/drawing/2014/main" id="{3EAFBE4B-8744-9F60-547C-361AC8D244F6}"/>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343619376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86" r:id="rId6"/>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ctr" defTabSz="1219080" rtl="0" eaLnBrk="1" latinLnBrk="0" hangingPunct="1">
        <a:spcBef>
          <a:spcPct val="0"/>
        </a:spcBef>
        <a:buNone/>
        <a:defRPr sz="5900" kern="1200">
          <a:solidFill>
            <a:schemeClr val="tx1"/>
          </a:solidFill>
          <a:latin typeface="+mj-lt"/>
          <a:ea typeface="+mj-ea"/>
          <a:cs typeface="+mj-cs"/>
        </a:defRPr>
      </a:lvl1pPr>
    </p:titleStyle>
    <p:bodyStyle>
      <a:lvl1pPr marL="457155" indent="-457155" algn="l" defTabSz="121908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02" indent="-380962" algn="l" defTabSz="1219080"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3849" indent="-304768" algn="l" defTabSz="121908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387" indent="-304768" algn="l" defTabSz="121908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2926" indent="-304768" algn="l" defTabSz="121908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464" indent="-304768" algn="l" defTabSz="121908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005" indent="-304768" algn="l" defTabSz="121908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544" indent="-304768" algn="l" defTabSz="121908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082" indent="-304768" algn="l" defTabSz="121908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zh-CN"/>
      </a:defPPr>
      <a:lvl1pPr marL="0" algn="l" defTabSz="1219080" rtl="0" eaLnBrk="1" latinLnBrk="0" hangingPunct="1">
        <a:defRPr sz="2400" kern="1200">
          <a:solidFill>
            <a:schemeClr val="tx1"/>
          </a:solidFill>
          <a:latin typeface="+mn-lt"/>
          <a:ea typeface="+mn-ea"/>
          <a:cs typeface="+mn-cs"/>
        </a:defRPr>
      </a:lvl1pPr>
      <a:lvl2pPr marL="609539" algn="l" defTabSz="1219080" rtl="0" eaLnBrk="1" latinLnBrk="0" hangingPunct="1">
        <a:defRPr sz="2400" kern="1200">
          <a:solidFill>
            <a:schemeClr val="tx1"/>
          </a:solidFill>
          <a:latin typeface="+mn-lt"/>
          <a:ea typeface="+mn-ea"/>
          <a:cs typeface="+mn-cs"/>
        </a:defRPr>
      </a:lvl2pPr>
      <a:lvl3pPr marL="1219080" algn="l" defTabSz="1219080" rtl="0" eaLnBrk="1" latinLnBrk="0" hangingPunct="1">
        <a:defRPr sz="2400" kern="1200">
          <a:solidFill>
            <a:schemeClr val="tx1"/>
          </a:solidFill>
          <a:latin typeface="+mn-lt"/>
          <a:ea typeface="+mn-ea"/>
          <a:cs typeface="+mn-cs"/>
        </a:defRPr>
      </a:lvl3pPr>
      <a:lvl4pPr marL="1828618" algn="l" defTabSz="1219080" rtl="0" eaLnBrk="1" latinLnBrk="0" hangingPunct="1">
        <a:defRPr sz="2400" kern="1200">
          <a:solidFill>
            <a:schemeClr val="tx1"/>
          </a:solidFill>
          <a:latin typeface="+mn-lt"/>
          <a:ea typeface="+mn-ea"/>
          <a:cs typeface="+mn-cs"/>
        </a:defRPr>
      </a:lvl4pPr>
      <a:lvl5pPr marL="2438158" algn="l" defTabSz="1219080" rtl="0" eaLnBrk="1" latinLnBrk="0" hangingPunct="1">
        <a:defRPr sz="2400" kern="1200">
          <a:solidFill>
            <a:schemeClr val="tx1"/>
          </a:solidFill>
          <a:latin typeface="+mn-lt"/>
          <a:ea typeface="+mn-ea"/>
          <a:cs typeface="+mn-cs"/>
        </a:defRPr>
      </a:lvl5pPr>
      <a:lvl6pPr marL="3047696" algn="l" defTabSz="1219080" rtl="0" eaLnBrk="1" latinLnBrk="0" hangingPunct="1">
        <a:defRPr sz="2400" kern="1200">
          <a:solidFill>
            <a:schemeClr val="tx1"/>
          </a:solidFill>
          <a:latin typeface="+mn-lt"/>
          <a:ea typeface="+mn-ea"/>
          <a:cs typeface="+mn-cs"/>
        </a:defRPr>
      </a:lvl6pPr>
      <a:lvl7pPr marL="3657235" algn="l" defTabSz="1219080" rtl="0" eaLnBrk="1" latinLnBrk="0" hangingPunct="1">
        <a:defRPr sz="2400" kern="1200">
          <a:solidFill>
            <a:schemeClr val="tx1"/>
          </a:solidFill>
          <a:latin typeface="+mn-lt"/>
          <a:ea typeface="+mn-ea"/>
          <a:cs typeface="+mn-cs"/>
        </a:defRPr>
      </a:lvl7pPr>
      <a:lvl8pPr marL="4266773" algn="l" defTabSz="1219080" rtl="0" eaLnBrk="1" latinLnBrk="0" hangingPunct="1">
        <a:defRPr sz="2400" kern="1200">
          <a:solidFill>
            <a:schemeClr val="tx1"/>
          </a:solidFill>
          <a:latin typeface="+mn-lt"/>
          <a:ea typeface="+mn-ea"/>
          <a:cs typeface="+mn-cs"/>
        </a:defRPr>
      </a:lvl8pPr>
      <a:lvl9pPr marL="4876313" algn="l" defTabSz="121908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DA7C9B2-EA74-FB99-2FA1-96432AB94AD4}"/>
              </a:ext>
            </a:extLst>
          </p:cNvPr>
          <p:cNvGrpSpPr/>
          <p:nvPr userDrawn="1"/>
        </p:nvGrpSpPr>
        <p:grpSpPr>
          <a:xfrm>
            <a:off x="-3319169" y="1538994"/>
            <a:ext cx="4036166" cy="3780012"/>
            <a:chOff x="-2521265" y="1348651"/>
            <a:chExt cx="2889587" cy="2766877"/>
          </a:xfrm>
        </p:grpSpPr>
        <p:pic>
          <p:nvPicPr>
            <p:cNvPr id="3" name="Picture 2">
              <a:extLst>
                <a:ext uri="{FF2B5EF4-FFF2-40B4-BE49-F238E27FC236}">
                  <a16:creationId xmlns:a16="http://schemas.microsoft.com/office/drawing/2014/main" id="{CD625B78-9BAC-5D14-FA8E-5E164D0984B1}"/>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4" name="TextBox 9">
              <a:extLst>
                <a:ext uri="{FF2B5EF4-FFF2-40B4-BE49-F238E27FC236}">
                  <a16:creationId xmlns:a16="http://schemas.microsoft.com/office/drawing/2014/main" id="{933297A8-3673-C5E0-4994-ECF39244AAB0}"/>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latin typeface=".VnRevueH" panose="020B7200000000000000" pitchFamily="34" charset="0"/>
                </a:rPr>
                <a:t>     </a:t>
              </a:r>
              <a:r>
                <a:rPr lang="en-US" b="1" dirty="0" err="1">
                  <a:solidFill>
                    <a:srgbClr val="FF0000"/>
                  </a:solidFill>
                  <a:latin typeface=".VnRevueH" panose="020B7200000000000000" pitchFamily="34" charset="0"/>
                </a:rPr>
                <a:t>Nhóm</a:t>
              </a:r>
              <a:r>
                <a:rPr lang="en-US" b="1" dirty="0">
                  <a:solidFill>
                    <a:srgbClr val="FF0000"/>
                  </a:solidFill>
                  <a:latin typeface=".VnRevueH" panose="020B7200000000000000" pitchFamily="34" charset="0"/>
                </a:rPr>
                <a:t> ZALO</a:t>
              </a:r>
            </a:p>
          </p:txBody>
        </p:sp>
        <p:sp>
          <p:nvSpPr>
            <p:cNvPr id="5" name="TextBox 10">
              <a:extLst>
                <a:ext uri="{FF2B5EF4-FFF2-40B4-BE49-F238E27FC236}">
                  <a16:creationId xmlns:a16="http://schemas.microsoft.com/office/drawing/2014/main" id="{F896CBE5-60AE-08CC-6462-D1D07C56AF93}"/>
                </a:ext>
              </a:extLst>
            </p:cNvPr>
            <p:cNvSpPr txBox="1"/>
            <p:nvPr userDrawn="1"/>
          </p:nvSpPr>
          <p:spPr>
            <a:xfrm>
              <a:off x="-2051386" y="3488526"/>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00B050"/>
                  </a:solidFill>
                </a:rPr>
                <a:t>         NGUỒN THẦY ĐÔNG VŨ</a:t>
              </a:r>
            </a:p>
            <a:p>
              <a:endParaRPr lang="en-US" sz="1200" b="1" dirty="0">
                <a:solidFill>
                  <a:srgbClr val="FF0000"/>
                </a:solidFill>
              </a:endParaRPr>
            </a:p>
          </p:txBody>
        </p:sp>
        <p:sp>
          <p:nvSpPr>
            <p:cNvPr id="6" name="TextBox 11">
              <a:extLst>
                <a:ext uri="{FF2B5EF4-FFF2-40B4-BE49-F238E27FC236}">
                  <a16:creationId xmlns:a16="http://schemas.microsoft.com/office/drawing/2014/main" id="{0CE0D212-FE34-57C6-FD7F-4D61517CED1A}"/>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56875119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Lst>
  <p:txStyles>
    <p:titleStyle>
      <a:lvl1pPr algn="l" defTabSz="914105"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530" indent="-228530" algn="l" defTabSz="914105"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微软雅黑" panose="020B0503020204020204" pitchFamily="34" charset="-122"/>
          <a:cs typeface="+mn-cs"/>
        </a:defRPr>
      </a:lvl1pPr>
      <a:lvl2pPr marL="685590" indent="-228530" algn="l" defTabSz="914105"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微软雅黑" panose="020B0503020204020204" pitchFamily="34" charset="-122"/>
          <a:cs typeface="+mn-cs"/>
        </a:defRPr>
      </a:lvl2pPr>
      <a:lvl3pPr marL="1142634" indent="-228530" algn="l" defTabSz="914105"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微软雅黑" panose="020B0503020204020204" pitchFamily="34" charset="-122"/>
          <a:cs typeface="+mn-cs"/>
        </a:defRPr>
      </a:lvl3pPr>
      <a:lvl4pPr marL="1599680"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Calibri" panose="020F0502020204030204" pitchFamily="34" charset="0"/>
          <a:ea typeface="微软雅黑" panose="020B0503020204020204" pitchFamily="34" charset="-122"/>
          <a:cs typeface="+mn-cs"/>
        </a:defRPr>
      </a:lvl4pPr>
      <a:lvl5pPr marL="2056727"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Calibri" panose="020F0502020204030204" pitchFamily="34" charset="0"/>
          <a:ea typeface="微软雅黑" panose="020B0503020204020204" pitchFamily="34" charset="-122"/>
          <a:cs typeface="+mn-cs"/>
        </a:defRPr>
      </a:lvl5pPr>
      <a:lvl6pPr marL="2513785"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0838"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7890"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4950"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105" rtl="0" eaLnBrk="1" latinLnBrk="0" hangingPunct="1">
        <a:defRPr sz="1900" kern="1200">
          <a:solidFill>
            <a:schemeClr val="tx1"/>
          </a:solidFill>
          <a:latin typeface="+mn-lt"/>
          <a:ea typeface="+mn-ea"/>
          <a:cs typeface="+mn-cs"/>
        </a:defRPr>
      </a:lvl1pPr>
      <a:lvl2pPr marL="457047" algn="l" defTabSz="914105" rtl="0" eaLnBrk="1" latinLnBrk="0" hangingPunct="1">
        <a:defRPr sz="1900" kern="1200">
          <a:solidFill>
            <a:schemeClr val="tx1"/>
          </a:solidFill>
          <a:latin typeface="+mn-lt"/>
          <a:ea typeface="+mn-ea"/>
          <a:cs typeface="+mn-cs"/>
        </a:defRPr>
      </a:lvl2pPr>
      <a:lvl3pPr marL="914105" algn="l" defTabSz="914105" rtl="0" eaLnBrk="1" latinLnBrk="0" hangingPunct="1">
        <a:defRPr sz="1900" kern="1200">
          <a:solidFill>
            <a:schemeClr val="tx1"/>
          </a:solidFill>
          <a:latin typeface="+mn-lt"/>
          <a:ea typeface="+mn-ea"/>
          <a:cs typeface="+mn-cs"/>
        </a:defRPr>
      </a:lvl3pPr>
      <a:lvl4pPr marL="1371158" algn="l" defTabSz="914105" rtl="0" eaLnBrk="1" latinLnBrk="0" hangingPunct="1">
        <a:defRPr sz="1900" kern="1200">
          <a:solidFill>
            <a:schemeClr val="tx1"/>
          </a:solidFill>
          <a:latin typeface="+mn-lt"/>
          <a:ea typeface="+mn-ea"/>
          <a:cs typeface="+mn-cs"/>
        </a:defRPr>
      </a:lvl4pPr>
      <a:lvl5pPr marL="1828210" algn="l" defTabSz="914105" rtl="0" eaLnBrk="1" latinLnBrk="0" hangingPunct="1">
        <a:defRPr sz="1900" kern="1200">
          <a:solidFill>
            <a:schemeClr val="tx1"/>
          </a:solidFill>
          <a:latin typeface="+mn-lt"/>
          <a:ea typeface="+mn-ea"/>
          <a:cs typeface="+mn-cs"/>
        </a:defRPr>
      </a:lvl5pPr>
      <a:lvl6pPr marL="2285270" algn="l" defTabSz="914105" rtl="0" eaLnBrk="1" latinLnBrk="0" hangingPunct="1">
        <a:defRPr sz="1900" kern="1200">
          <a:solidFill>
            <a:schemeClr val="tx1"/>
          </a:solidFill>
          <a:latin typeface="+mn-lt"/>
          <a:ea typeface="+mn-ea"/>
          <a:cs typeface="+mn-cs"/>
        </a:defRPr>
      </a:lvl6pPr>
      <a:lvl7pPr marL="2742314" algn="l" defTabSz="914105" rtl="0" eaLnBrk="1" latinLnBrk="0" hangingPunct="1">
        <a:defRPr sz="1900" kern="1200">
          <a:solidFill>
            <a:schemeClr val="tx1"/>
          </a:solidFill>
          <a:latin typeface="+mn-lt"/>
          <a:ea typeface="+mn-ea"/>
          <a:cs typeface="+mn-cs"/>
        </a:defRPr>
      </a:lvl7pPr>
      <a:lvl8pPr marL="3199360" algn="l" defTabSz="914105" rtl="0" eaLnBrk="1" latinLnBrk="0" hangingPunct="1">
        <a:defRPr sz="1900" kern="1200">
          <a:solidFill>
            <a:schemeClr val="tx1"/>
          </a:solidFill>
          <a:latin typeface="+mn-lt"/>
          <a:ea typeface="+mn-ea"/>
          <a:cs typeface="+mn-cs"/>
        </a:defRPr>
      </a:lvl8pPr>
      <a:lvl9pPr marL="3656407" algn="l" defTabSz="914105" rtl="0" eaLnBrk="1" latinLnBrk="0" hangingPunct="1">
        <a:defRPr sz="1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156F6A3-FF53-00C6-CD55-CC2D2A28732A}"/>
              </a:ext>
            </a:extLst>
          </p:cNvPr>
          <p:cNvGrpSpPr/>
          <p:nvPr userDrawn="1"/>
        </p:nvGrpSpPr>
        <p:grpSpPr>
          <a:xfrm>
            <a:off x="-3319169" y="1538994"/>
            <a:ext cx="4036166" cy="3780012"/>
            <a:chOff x="-2521265" y="1348651"/>
            <a:chExt cx="2889587" cy="2766877"/>
          </a:xfrm>
        </p:grpSpPr>
        <p:pic>
          <p:nvPicPr>
            <p:cNvPr id="3" name="Picture 2">
              <a:extLst>
                <a:ext uri="{FF2B5EF4-FFF2-40B4-BE49-F238E27FC236}">
                  <a16:creationId xmlns:a16="http://schemas.microsoft.com/office/drawing/2014/main" id="{52AA855A-4B6D-C68D-F5A2-FF28085C79D5}"/>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4" name="TextBox 9">
              <a:extLst>
                <a:ext uri="{FF2B5EF4-FFF2-40B4-BE49-F238E27FC236}">
                  <a16:creationId xmlns:a16="http://schemas.microsoft.com/office/drawing/2014/main" id="{FA07BF5B-E25D-67FD-8C3A-F18BAC419C8E}"/>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latin typeface=".VnRevueH" panose="020B7200000000000000" pitchFamily="34" charset="0"/>
                </a:rPr>
                <a:t>     </a:t>
              </a:r>
              <a:r>
                <a:rPr lang="en-US" b="1" dirty="0" err="1">
                  <a:solidFill>
                    <a:srgbClr val="FF0000"/>
                  </a:solidFill>
                  <a:latin typeface=".VnRevueH" panose="020B7200000000000000" pitchFamily="34" charset="0"/>
                </a:rPr>
                <a:t>Nhóm</a:t>
              </a:r>
              <a:r>
                <a:rPr lang="en-US" b="1" dirty="0">
                  <a:solidFill>
                    <a:srgbClr val="FF0000"/>
                  </a:solidFill>
                  <a:latin typeface=".VnRevueH" panose="020B7200000000000000" pitchFamily="34" charset="0"/>
                </a:rPr>
                <a:t> ZALO</a:t>
              </a:r>
            </a:p>
          </p:txBody>
        </p:sp>
        <p:sp>
          <p:nvSpPr>
            <p:cNvPr id="5" name="TextBox 10">
              <a:extLst>
                <a:ext uri="{FF2B5EF4-FFF2-40B4-BE49-F238E27FC236}">
                  <a16:creationId xmlns:a16="http://schemas.microsoft.com/office/drawing/2014/main" id="{A982E0D8-D33F-7E21-3D40-38C962AABE70}"/>
                </a:ext>
              </a:extLst>
            </p:cNvPr>
            <p:cNvSpPr txBox="1"/>
            <p:nvPr userDrawn="1"/>
          </p:nvSpPr>
          <p:spPr>
            <a:xfrm>
              <a:off x="-2051386" y="3488526"/>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00B050"/>
                  </a:solidFill>
                </a:rPr>
                <a:t>         NGUỒN THẦY ĐÔNG VŨ</a:t>
              </a:r>
            </a:p>
            <a:p>
              <a:endParaRPr lang="en-US" sz="1200" b="1" dirty="0">
                <a:solidFill>
                  <a:srgbClr val="FF0000"/>
                </a:solidFill>
              </a:endParaRPr>
            </a:p>
          </p:txBody>
        </p:sp>
        <p:sp>
          <p:nvSpPr>
            <p:cNvPr id="6" name="TextBox 11">
              <a:extLst>
                <a:ext uri="{FF2B5EF4-FFF2-40B4-BE49-F238E27FC236}">
                  <a16:creationId xmlns:a16="http://schemas.microsoft.com/office/drawing/2014/main" id="{FFC42872-DDF9-A4D0-C913-6C525A19C232}"/>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1144872229"/>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Lst>
  <p:txStyles>
    <p:titleStyle>
      <a:lvl1pPr algn="l" defTabSz="914105"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530" indent="-228530" algn="l" defTabSz="914105"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微软雅黑" panose="020B0503020204020204" pitchFamily="34" charset="-122"/>
          <a:cs typeface="+mn-cs"/>
        </a:defRPr>
      </a:lvl1pPr>
      <a:lvl2pPr marL="685590" indent="-228530" algn="l" defTabSz="914105"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微软雅黑" panose="020B0503020204020204" pitchFamily="34" charset="-122"/>
          <a:cs typeface="+mn-cs"/>
        </a:defRPr>
      </a:lvl2pPr>
      <a:lvl3pPr marL="1142634" indent="-228530" algn="l" defTabSz="914105"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微软雅黑" panose="020B0503020204020204" pitchFamily="34" charset="-122"/>
          <a:cs typeface="+mn-cs"/>
        </a:defRPr>
      </a:lvl3pPr>
      <a:lvl4pPr marL="1599680"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Calibri" panose="020F0502020204030204" pitchFamily="34" charset="0"/>
          <a:ea typeface="微软雅黑" panose="020B0503020204020204" pitchFamily="34" charset="-122"/>
          <a:cs typeface="+mn-cs"/>
        </a:defRPr>
      </a:lvl4pPr>
      <a:lvl5pPr marL="2056727"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Calibri" panose="020F0502020204030204" pitchFamily="34" charset="0"/>
          <a:ea typeface="微软雅黑" panose="020B0503020204020204" pitchFamily="34" charset="-122"/>
          <a:cs typeface="+mn-cs"/>
        </a:defRPr>
      </a:lvl5pPr>
      <a:lvl6pPr marL="2513785"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0838"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7890"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4950" indent="-228530" algn="l" defTabSz="914105"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105" rtl="0" eaLnBrk="1" latinLnBrk="0" hangingPunct="1">
        <a:defRPr sz="1900" kern="1200">
          <a:solidFill>
            <a:schemeClr val="tx1"/>
          </a:solidFill>
          <a:latin typeface="+mn-lt"/>
          <a:ea typeface="+mn-ea"/>
          <a:cs typeface="+mn-cs"/>
        </a:defRPr>
      </a:lvl1pPr>
      <a:lvl2pPr marL="457047" algn="l" defTabSz="914105" rtl="0" eaLnBrk="1" latinLnBrk="0" hangingPunct="1">
        <a:defRPr sz="1900" kern="1200">
          <a:solidFill>
            <a:schemeClr val="tx1"/>
          </a:solidFill>
          <a:latin typeface="+mn-lt"/>
          <a:ea typeface="+mn-ea"/>
          <a:cs typeface="+mn-cs"/>
        </a:defRPr>
      </a:lvl2pPr>
      <a:lvl3pPr marL="914105" algn="l" defTabSz="914105" rtl="0" eaLnBrk="1" latinLnBrk="0" hangingPunct="1">
        <a:defRPr sz="1900" kern="1200">
          <a:solidFill>
            <a:schemeClr val="tx1"/>
          </a:solidFill>
          <a:latin typeface="+mn-lt"/>
          <a:ea typeface="+mn-ea"/>
          <a:cs typeface="+mn-cs"/>
        </a:defRPr>
      </a:lvl3pPr>
      <a:lvl4pPr marL="1371158" algn="l" defTabSz="914105" rtl="0" eaLnBrk="1" latinLnBrk="0" hangingPunct="1">
        <a:defRPr sz="1900" kern="1200">
          <a:solidFill>
            <a:schemeClr val="tx1"/>
          </a:solidFill>
          <a:latin typeface="+mn-lt"/>
          <a:ea typeface="+mn-ea"/>
          <a:cs typeface="+mn-cs"/>
        </a:defRPr>
      </a:lvl4pPr>
      <a:lvl5pPr marL="1828210" algn="l" defTabSz="914105" rtl="0" eaLnBrk="1" latinLnBrk="0" hangingPunct="1">
        <a:defRPr sz="1900" kern="1200">
          <a:solidFill>
            <a:schemeClr val="tx1"/>
          </a:solidFill>
          <a:latin typeface="+mn-lt"/>
          <a:ea typeface="+mn-ea"/>
          <a:cs typeface="+mn-cs"/>
        </a:defRPr>
      </a:lvl5pPr>
      <a:lvl6pPr marL="2285270" algn="l" defTabSz="914105" rtl="0" eaLnBrk="1" latinLnBrk="0" hangingPunct="1">
        <a:defRPr sz="1900" kern="1200">
          <a:solidFill>
            <a:schemeClr val="tx1"/>
          </a:solidFill>
          <a:latin typeface="+mn-lt"/>
          <a:ea typeface="+mn-ea"/>
          <a:cs typeface="+mn-cs"/>
        </a:defRPr>
      </a:lvl6pPr>
      <a:lvl7pPr marL="2742314" algn="l" defTabSz="914105" rtl="0" eaLnBrk="1" latinLnBrk="0" hangingPunct="1">
        <a:defRPr sz="1900" kern="1200">
          <a:solidFill>
            <a:schemeClr val="tx1"/>
          </a:solidFill>
          <a:latin typeface="+mn-lt"/>
          <a:ea typeface="+mn-ea"/>
          <a:cs typeface="+mn-cs"/>
        </a:defRPr>
      </a:lvl7pPr>
      <a:lvl8pPr marL="3199360" algn="l" defTabSz="914105" rtl="0" eaLnBrk="1" latinLnBrk="0" hangingPunct="1">
        <a:defRPr sz="1900" kern="1200">
          <a:solidFill>
            <a:schemeClr val="tx1"/>
          </a:solidFill>
          <a:latin typeface="+mn-lt"/>
          <a:ea typeface="+mn-ea"/>
          <a:cs typeface="+mn-cs"/>
        </a:defRPr>
      </a:lvl8pPr>
      <a:lvl9pPr marL="3656407" algn="l" defTabSz="914105" rtl="0" eaLnBrk="1" latinLnBrk="0" hangingPunct="1">
        <a:defRPr sz="1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defTabSz="914400">
              <a:defRPr/>
            </a:pPr>
            <a:fld id="{00000000-1234-1234-1234-123412341234}" type="slidenum">
              <a:rPr lang="en-GB" smtClean="0">
                <a:solidFill>
                  <a:srgbClr val="595959"/>
                </a:solidFill>
              </a:rPr>
              <a:pPr defTabSz="914400">
                <a:defRPr/>
              </a:pPr>
              <a:t>‹#›</a:t>
            </a:fld>
            <a:endParaRPr lang="en-GB">
              <a:solidFill>
                <a:srgbClr val="595959"/>
              </a:solidFill>
            </a:endParaRPr>
          </a:p>
        </p:txBody>
      </p:sp>
      <p:grpSp>
        <p:nvGrpSpPr>
          <p:cNvPr id="2" name="Group 1">
            <a:extLst>
              <a:ext uri="{FF2B5EF4-FFF2-40B4-BE49-F238E27FC236}">
                <a16:creationId xmlns:a16="http://schemas.microsoft.com/office/drawing/2014/main" id="{795969B3-2F24-EC49-5540-A29E14D0B354}"/>
              </a:ext>
            </a:extLst>
          </p:cNvPr>
          <p:cNvGrpSpPr/>
          <p:nvPr userDrawn="1"/>
        </p:nvGrpSpPr>
        <p:grpSpPr>
          <a:xfrm>
            <a:off x="-3319169" y="1538994"/>
            <a:ext cx="4036166" cy="3780012"/>
            <a:chOff x="-2521265" y="1348651"/>
            <a:chExt cx="2889587" cy="2766877"/>
          </a:xfrm>
        </p:grpSpPr>
        <p:pic>
          <p:nvPicPr>
            <p:cNvPr id="3" name="Picture 2">
              <a:extLst>
                <a:ext uri="{FF2B5EF4-FFF2-40B4-BE49-F238E27FC236}">
                  <a16:creationId xmlns:a16="http://schemas.microsoft.com/office/drawing/2014/main" id="{F27BB945-288C-5CE6-1614-FA5A6366ACD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4" name="TextBox 9">
              <a:extLst>
                <a:ext uri="{FF2B5EF4-FFF2-40B4-BE49-F238E27FC236}">
                  <a16:creationId xmlns:a16="http://schemas.microsoft.com/office/drawing/2014/main" id="{10CC8866-9190-2055-2441-2EE50F0C5318}"/>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latin typeface=".VnRevueH" panose="020B7200000000000000" pitchFamily="34" charset="0"/>
                </a:rPr>
                <a:t>     </a:t>
              </a:r>
              <a:r>
                <a:rPr lang="en-US" b="1" dirty="0" err="1">
                  <a:solidFill>
                    <a:srgbClr val="FF0000"/>
                  </a:solidFill>
                  <a:latin typeface=".VnRevueH" panose="020B7200000000000000" pitchFamily="34" charset="0"/>
                </a:rPr>
                <a:t>Nhóm</a:t>
              </a:r>
              <a:r>
                <a:rPr lang="en-US" b="1" dirty="0">
                  <a:solidFill>
                    <a:srgbClr val="FF0000"/>
                  </a:solidFill>
                  <a:latin typeface=".VnRevueH" panose="020B7200000000000000" pitchFamily="34" charset="0"/>
                </a:rPr>
                <a:t> ZALO</a:t>
              </a:r>
            </a:p>
          </p:txBody>
        </p:sp>
        <p:sp>
          <p:nvSpPr>
            <p:cNvPr id="5" name="TextBox 10">
              <a:extLst>
                <a:ext uri="{FF2B5EF4-FFF2-40B4-BE49-F238E27FC236}">
                  <a16:creationId xmlns:a16="http://schemas.microsoft.com/office/drawing/2014/main" id="{25FF43E6-1895-829E-07D8-145E9ECDF6EB}"/>
                </a:ext>
              </a:extLst>
            </p:cNvPr>
            <p:cNvSpPr txBox="1"/>
            <p:nvPr userDrawn="1"/>
          </p:nvSpPr>
          <p:spPr>
            <a:xfrm>
              <a:off x="-2051386" y="3488526"/>
              <a:ext cx="1949831" cy="3379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00B050"/>
                  </a:solidFill>
                </a:rPr>
                <a:t>         NGUỒN THẦY ĐÔNG VŨ</a:t>
              </a:r>
            </a:p>
            <a:p>
              <a:endParaRPr lang="en-US" sz="1200" b="1" dirty="0">
                <a:solidFill>
                  <a:srgbClr val="FF0000"/>
                </a:solidFill>
              </a:endParaRPr>
            </a:p>
          </p:txBody>
        </p:sp>
        <p:sp>
          <p:nvSpPr>
            <p:cNvPr id="9" name="TextBox 11">
              <a:extLst>
                <a:ext uri="{FF2B5EF4-FFF2-40B4-BE49-F238E27FC236}">
                  <a16:creationId xmlns:a16="http://schemas.microsoft.com/office/drawing/2014/main" id="{BB0CCD43-E9A9-8942-5950-E13C06F493C6}"/>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2148103565"/>
      </p:ext>
    </p:extLst>
  </p:cSld>
  <p:clrMap bg1="lt1" tx1="dk1" bg2="dk2" tx2="lt2" accent1="accent1" accent2="accent2" accent3="accent3" accent4="accent4" accent5="accent5" accent6="accent6" hlink="hlink" folHlink="folHlink"/>
  <p:sldLayoutIdLst>
    <p:sldLayoutId id="2147483772" r:id="rId1"/>
    <p:sldLayoutId id="2147483773" r:id="rId2"/>
    <p:sldLayoutId id="2147483774"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55.xml"/><Relationship Id="rId5" Type="http://schemas.openxmlformats.org/officeDocument/2006/relationships/image" Target="../media/image40.png"/><Relationship Id="rId4" Type="http://schemas.openxmlformats.org/officeDocument/2006/relationships/image" Target="../media/image39.png"/></Relationships>
</file>

<file path=ppt/slides/_rels/slide1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66.png"/></Relationships>
</file>

<file path=ppt/slides/_rels/slide1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6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39.xml"/><Relationship Id="rId4" Type="http://schemas.openxmlformats.org/officeDocument/2006/relationships/image" Target="../media/image69.png"/></Relationships>
</file>

<file path=ppt/slides/_rels/slide1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jpg"/><Relationship Id="rId2" Type="http://schemas.openxmlformats.org/officeDocument/2006/relationships/notesSlide" Target="../notesSlides/notesSlide9.xml"/><Relationship Id="rId1" Type="http://schemas.openxmlformats.org/officeDocument/2006/relationships/slideLayout" Target="../slideLayouts/slideLayout9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png"/></Relationships>
</file>

<file path=ppt/slides/_rels/slide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78.png"/></Relationships>
</file>

<file path=ppt/slides/_rels/slide1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80.png"/></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39.xml"/><Relationship Id="rId4"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62.xml"/><Relationship Id="rId6" Type="http://schemas.openxmlformats.org/officeDocument/2006/relationships/image" Target="../media/image44.png"/><Relationship Id="rId5" Type="http://schemas.openxmlformats.org/officeDocument/2006/relationships/image" Target="../media/image43.png"/><Relationship Id="rId4"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2.png"/></Relationships>
</file>

<file path=ppt/slides/_rels/slide2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5.xml"/><Relationship Id="rId1" Type="http://schemas.openxmlformats.org/officeDocument/2006/relationships/slideLayout" Target="../slideLayouts/slideLayout28.xml"/><Relationship Id="rId5" Type="http://schemas.openxmlformats.org/officeDocument/2006/relationships/image" Target="../media/image84.png"/><Relationship Id="rId4" Type="http://schemas.openxmlformats.org/officeDocument/2006/relationships/slide" Target="slide9.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5.png"/><Relationship Id="rId1" Type="http://schemas.openxmlformats.org/officeDocument/2006/relationships/slideLayout" Target="../slideLayouts/slideLayout30.xml"/><Relationship Id="rId5" Type="http://schemas.microsoft.com/office/2007/relationships/hdphoto" Target="../media/hdphoto6.wdp"/><Relationship Id="rId4" Type="http://schemas.openxmlformats.org/officeDocument/2006/relationships/image" Target="../media/image86.png"/></Relationships>
</file>

<file path=ppt/slides/_rels/slide24.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notesSlide" Target="../notesSlides/notesSlide16.xml"/><Relationship Id="rId1" Type="http://schemas.openxmlformats.org/officeDocument/2006/relationships/slideLayout" Target="../slideLayouts/slideLayout30.xml"/><Relationship Id="rId4" Type="http://schemas.openxmlformats.org/officeDocument/2006/relationships/image" Target="../media/image88.png"/></Relationships>
</file>

<file path=ppt/slides/_rels/slide25.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53.xml"/></Relationships>
</file>

<file path=ppt/slides/_rels/slide2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3.png"/><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8.png"/></Relationships>
</file>

<file path=ppt/slides/_rels/slide3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9.png"/><Relationship Id="rId1" Type="http://schemas.openxmlformats.org/officeDocument/2006/relationships/slideLayout" Target="../slideLayouts/slideLayout50.xml"/><Relationship Id="rId5" Type="http://schemas.microsoft.com/office/2007/relationships/hdphoto" Target="../media/hdphoto8.wdp"/><Relationship Id="rId4" Type="http://schemas.openxmlformats.org/officeDocument/2006/relationships/image" Target="../media/image10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7.xml"/><Relationship Id="rId1" Type="http://schemas.openxmlformats.org/officeDocument/2006/relationships/slideLayout" Target="../slideLayouts/slideLayout52.xml"/><Relationship Id="rId5" Type="http://schemas.openxmlformats.org/officeDocument/2006/relationships/image" Target="../media/image84.png"/><Relationship Id="rId4" Type="http://schemas.openxmlformats.org/officeDocument/2006/relationships/slide" Target="slide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2.xml"/><Relationship Id="rId4" Type="http://schemas.openxmlformats.org/officeDocument/2006/relationships/image" Target="../media/image4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4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8.xml"/><Relationship Id="rId1" Type="http://schemas.openxmlformats.org/officeDocument/2006/relationships/slideLayout" Target="../slideLayouts/slideLayout87.xml"/><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3" Type="http://schemas.openxmlformats.org/officeDocument/2006/relationships/image" Target="../media/image52.jpeg"/><Relationship Id="rId7" Type="http://schemas.openxmlformats.org/officeDocument/2006/relationships/image" Target="../media/image56.svg"/><Relationship Id="rId12" Type="http://schemas.openxmlformats.org/officeDocument/2006/relationships/image" Target="../media/image61.png"/><Relationship Id="rId2" Type="http://schemas.openxmlformats.org/officeDocument/2006/relationships/notesSlide" Target="../notesSlides/notesSlide1.xml"/><Relationship Id="rId1" Type="http://schemas.openxmlformats.org/officeDocument/2006/relationships/slideLayout" Target="../slideLayouts/slideLayout79.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54.sv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svg"/></Relationships>
</file>

<file path=ppt/slides/_rels/slide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4.jpg"/></Relationships>
</file>

<file path=ppt/slides/_rels/slide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67.png"/><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760717D-8D85-0DB7-3F03-409BB5A2BA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C64FF7E-9971-3305-6D35-00AB84B4566E}"/>
              </a:ext>
            </a:extLst>
          </p:cNvPr>
          <p:cNvPicPr>
            <a:picLocks noChangeAspect="1"/>
          </p:cNvPicPr>
          <p:nvPr/>
        </p:nvPicPr>
        <p:blipFill rotWithShape="1">
          <a:blip r:embed="rId3">
            <a:extLst>
              <a:ext uri="{28A0092B-C50C-407E-A947-70E740481C1C}">
                <a14:useLocalDpi xmlns:a14="http://schemas.microsoft.com/office/drawing/2010/main" val="0"/>
              </a:ext>
            </a:extLst>
          </a:blip>
          <a:srcRect l="6848" t="3672" r="9783" b="9565"/>
          <a:stretch/>
        </p:blipFill>
        <p:spPr>
          <a:xfrm>
            <a:off x="211504" y="135834"/>
            <a:ext cx="11768992" cy="6374147"/>
          </a:xfrm>
          <a:prstGeom prst="rect">
            <a:avLst/>
          </a:prstGeom>
        </p:spPr>
      </p:pic>
      <p:sp>
        <p:nvSpPr>
          <p:cNvPr id="6" name="TextBox 5">
            <a:extLst>
              <a:ext uri="{FF2B5EF4-FFF2-40B4-BE49-F238E27FC236}">
                <a16:creationId xmlns:a16="http://schemas.microsoft.com/office/drawing/2014/main" id="{2B695BE8-B84A-C319-7199-E4704DEEF312}"/>
              </a:ext>
            </a:extLst>
          </p:cNvPr>
          <p:cNvSpPr txBox="1"/>
          <p:nvPr/>
        </p:nvSpPr>
        <p:spPr>
          <a:xfrm>
            <a:off x="1504122" y="2274838"/>
            <a:ext cx="8706678" cy="2308324"/>
          </a:xfrm>
          <a:prstGeom prst="rect">
            <a:avLst/>
          </a:prstGeom>
          <a:noFill/>
        </p:spPr>
        <p:txBody>
          <a:bodyPr wrap="square" rtlCol="0">
            <a:spAutoFit/>
          </a:bodyPr>
          <a:lstStyle/>
          <a:p>
            <a:pPr algn="ctr"/>
            <a:r>
              <a:rPr lang="en-US" sz="48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800" b="1" u="sng" dirty="0">
                <a:ln>
                  <a:solidFill>
                    <a:sysClr val="windowText" lastClr="000000"/>
                  </a:solidFill>
                </a:ln>
                <a:solidFill>
                  <a:srgbClr val="D6309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2</a:t>
            </a:r>
            <a:r>
              <a:rPr lang="en-US" sz="4800" b="1" dirty="0">
                <a:ln>
                  <a:solidFill>
                    <a:sysClr val="windowText" lastClr="000000"/>
                  </a:solidFill>
                </a:ln>
                <a:solidFill>
                  <a:srgbClr val="D6309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BIẾT ƠN NGƯỜI LAO ĐỘNG</a:t>
            </a:r>
          </a:p>
          <a:p>
            <a:pPr algn="ctr"/>
            <a:endParaRPr lang="en-US" sz="4800" b="1" dirty="0">
              <a:solidFill>
                <a:srgbClr val="7030A0"/>
              </a:solidFill>
              <a:effectLst>
                <a:outerShdw blurRad="38100" dist="38100" dir="2700000" algn="tl">
                  <a:srgbClr val="000000">
                    <a:alpha val="43137"/>
                  </a:srgbClr>
                </a:outerShdw>
              </a:effectLst>
              <a:latin typeface="UTM Avo" panose="02040603050506020204" pitchFamily="18" charset="0"/>
            </a:endParaRPr>
          </a:p>
        </p:txBody>
      </p:sp>
      <p:pic>
        <p:nvPicPr>
          <p:cNvPr id="2" name="Picture 1">
            <a:extLst>
              <a:ext uri="{FF2B5EF4-FFF2-40B4-BE49-F238E27FC236}">
                <a16:creationId xmlns:a16="http://schemas.microsoft.com/office/drawing/2014/main" id="{0FEEBA26-6598-CA51-1864-A10ADE8C04C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29" t="21062" r="48378" b="46281"/>
          <a:stretch/>
        </p:blipFill>
        <p:spPr>
          <a:xfrm>
            <a:off x="1504122" y="4056154"/>
            <a:ext cx="4134679" cy="1500809"/>
          </a:xfrm>
          <a:prstGeom prst="rect">
            <a:avLst/>
          </a:prstGeom>
        </p:spPr>
      </p:pic>
      <p:pic>
        <p:nvPicPr>
          <p:cNvPr id="4" name="Picture 3">
            <a:extLst>
              <a:ext uri="{FF2B5EF4-FFF2-40B4-BE49-F238E27FC236}">
                <a16:creationId xmlns:a16="http://schemas.microsoft.com/office/drawing/2014/main" id="{A23E3864-72BA-1F64-0DBD-B5CAF2C9F7C3}"/>
              </a:ext>
            </a:extLst>
          </p:cNvPr>
          <p:cNvPicPr>
            <a:picLocks noChangeAspect="1"/>
          </p:cNvPicPr>
          <p:nvPr/>
        </p:nvPicPr>
        <p:blipFill rotWithShape="1">
          <a:blip r:embed="rId5">
            <a:extLst>
              <a:ext uri="{28A0092B-C50C-407E-A947-70E740481C1C}">
                <a14:useLocalDpi xmlns:a14="http://schemas.microsoft.com/office/drawing/2010/main" val="0"/>
              </a:ext>
            </a:extLst>
          </a:blip>
          <a:srcRect l="26488" t="55459" r="28919" b="11884"/>
          <a:stretch/>
        </p:blipFill>
        <p:spPr>
          <a:xfrm>
            <a:off x="6096000" y="4056153"/>
            <a:ext cx="4373218" cy="1500810"/>
          </a:xfrm>
          <a:prstGeom prst="rect">
            <a:avLst/>
          </a:prstGeom>
        </p:spPr>
      </p:pic>
    </p:spTree>
    <p:extLst>
      <p:ext uri="{BB962C8B-B14F-4D97-AF65-F5344CB8AC3E}">
        <p14:creationId xmlns:p14="http://schemas.microsoft.com/office/powerpoint/2010/main" val="1240738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a:extLst>
              <a:ext uri="{FF2B5EF4-FFF2-40B4-BE49-F238E27FC236}">
                <a16:creationId xmlns:a16="http://schemas.microsoft.com/office/drawing/2014/main" id="{CBDDA6EA-33B3-7D2F-55FA-FD1F97CC84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p:blipFill>
        <p:spPr>
          <a:xfrm>
            <a:off x="-141548" y="-315416"/>
            <a:ext cx="3287427" cy="1882544"/>
          </a:xfrm>
          <a:prstGeom prst="rect">
            <a:avLst/>
          </a:prstGeom>
        </p:spPr>
      </p:pic>
      <p:pic>
        <p:nvPicPr>
          <p:cNvPr id="23" name="Picture 22">
            <a:extLst>
              <a:ext uri="{FF2B5EF4-FFF2-40B4-BE49-F238E27FC236}">
                <a16:creationId xmlns:a16="http://schemas.microsoft.com/office/drawing/2014/main" id="{9ADCF1E6-5800-82CB-4D85-CACFB1C846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p:blipFill>
        <p:spPr>
          <a:xfrm flipH="1">
            <a:off x="8584599" y="-761851"/>
            <a:ext cx="3752503" cy="2148869"/>
          </a:xfrm>
          <a:prstGeom prst="rect">
            <a:avLst/>
          </a:prstGeom>
        </p:spPr>
      </p:pic>
      <p:grpSp>
        <p:nvGrpSpPr>
          <p:cNvPr id="2687" name="Google Shape;2687;p44"/>
          <p:cNvGrpSpPr/>
          <p:nvPr/>
        </p:nvGrpSpPr>
        <p:grpSpPr>
          <a:xfrm>
            <a:off x="8056903" y="842338"/>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sp>
        <p:nvSpPr>
          <p:cNvPr id="3" name="Rectangle 2"/>
          <p:cNvSpPr/>
          <p:nvPr/>
        </p:nvSpPr>
        <p:spPr>
          <a:xfrm>
            <a:off x="873458" y="1195498"/>
            <a:ext cx="10011182" cy="1077218"/>
          </a:xfrm>
          <a:prstGeom prst="rect">
            <a:avLst/>
          </a:prstGeom>
          <a:solidFill>
            <a:schemeClr val="accent2">
              <a:lumMod val="20000"/>
              <a:lumOff val="80000"/>
            </a:schemeClr>
          </a:solidFill>
        </p:spPr>
        <p:txBody>
          <a:bodyPr wrap="square">
            <a:spAutoFit/>
          </a:bodyPr>
          <a:lstStyle/>
          <a:p>
            <a:r>
              <a:rPr lang="en-US" sz="3200" b="1" dirty="0">
                <a:latin typeface="Times New Roman" panose="02020603050405020304" pitchFamily="18" charset="0"/>
                <a:cs typeface="Times New Roman" panose="02020603050405020304" pitchFamily="18" charset="0"/>
              </a:rPr>
              <a:t>a.  </a:t>
            </a:r>
            <a:r>
              <a:rPr lang="en-US" sz="3200" b="1" dirty="0" err="1">
                <a:latin typeface="Times New Roman" panose="02020603050405020304" pitchFamily="18" charset="0"/>
                <a:cs typeface="Times New Roman" panose="02020603050405020304" pitchFamily="18" charset="0"/>
              </a:rPr>
              <a:t>Vì</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sao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bạn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lớp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cười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nghe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bạn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công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việc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mẹ</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mình</a:t>
            </a:r>
            <a:r>
              <a:rPr lang="en-US" sz="3200" b="1" dirty="0">
                <a:latin typeface="Times New Roman" panose="02020603050405020304" pitchFamily="18" charset="0"/>
                <a:cs typeface="Times New Roman" panose="02020603050405020304" pitchFamily="18" charset="0"/>
              </a:rPr>
              <a:t>?</a:t>
            </a:r>
          </a:p>
        </p:txBody>
      </p:sp>
      <p:sp>
        <p:nvSpPr>
          <p:cNvPr id="4" name="Rectangle 3"/>
          <p:cNvSpPr/>
          <p:nvPr/>
        </p:nvSpPr>
        <p:spPr>
          <a:xfrm>
            <a:off x="802081" y="2866948"/>
            <a:ext cx="10153935" cy="1754326"/>
          </a:xfrm>
          <a:prstGeom prst="rect">
            <a:avLst/>
          </a:prstGeom>
          <a:solidFill>
            <a:schemeClr val="accent6">
              <a:lumMod val="20000"/>
              <a:lumOff val="80000"/>
            </a:schemeClr>
          </a:solidFill>
        </p:spPr>
        <p:txBody>
          <a:bodyPr wrap="square">
            <a:spAutoFit/>
          </a:bodyPr>
          <a:lstStyle/>
          <a:p>
            <a:r>
              <a:rPr lang="en-US" sz="3600" b="1" dirty="0">
                <a:solidFill>
                  <a:schemeClr val="tx2"/>
                </a:solidFill>
                <a:latin typeface="Times New Roman" panose="02020603050405020304" pitchFamily="18" charset="0"/>
                <a:cs typeface="Times New Roman" panose="02020603050405020304" pitchFamily="18" charset="0"/>
              </a:rPr>
              <a:t>      </a:t>
            </a:r>
            <a:r>
              <a:rPr lang="vi-VN" sz="3600" b="1" dirty="0">
                <a:solidFill>
                  <a:schemeClr val="tx2"/>
                </a:solidFill>
                <a:latin typeface="Times New Roman" panose="02020603050405020304" pitchFamily="18" charset="0"/>
                <a:cs typeface="Times New Roman" panose="02020603050405020304" pitchFamily="18" charset="0"/>
              </a:rPr>
              <a:t>Một số bạn cười vì nghe bạn Hà nói về nghề nghiệp bố mẹ bạn ấy là lao công v</a:t>
            </a:r>
            <a:r>
              <a:rPr lang="en-US" sz="3600" b="1" dirty="0">
                <a:solidFill>
                  <a:schemeClr val="tx2"/>
                </a:solidFill>
                <a:latin typeface="Times New Roman" panose="02020603050405020304" pitchFamily="18" charset="0"/>
                <a:cs typeface="Times New Roman" panose="02020603050405020304" pitchFamily="18" charset="0"/>
              </a:rPr>
              <a:t>ì</a:t>
            </a:r>
            <a:r>
              <a:rPr lang="vi-VN" sz="3600" b="1" dirty="0">
                <a:solidFill>
                  <a:schemeClr val="tx2"/>
                </a:solidFill>
                <a:latin typeface="Times New Roman" panose="02020603050405020304" pitchFamily="18" charset="0"/>
                <a:cs typeface="Times New Roman" panose="02020603050405020304" pitchFamily="18" charset="0"/>
              </a:rPr>
              <a:t> nghĩ đó là nghề thấp kém.</a:t>
            </a:r>
            <a:endParaRPr lang="en-US" sz="36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82944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a:extLst>
              <a:ext uri="{FF2B5EF4-FFF2-40B4-BE49-F238E27FC236}">
                <a16:creationId xmlns:a16="http://schemas.microsoft.com/office/drawing/2014/main" id="{CBDDA6EA-33B3-7D2F-55FA-FD1F97CC84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p:blipFill>
        <p:spPr>
          <a:xfrm>
            <a:off x="-141548" y="-315416"/>
            <a:ext cx="3287427" cy="1882544"/>
          </a:xfrm>
          <a:prstGeom prst="rect">
            <a:avLst/>
          </a:prstGeom>
        </p:spPr>
      </p:pic>
      <p:pic>
        <p:nvPicPr>
          <p:cNvPr id="23" name="Picture 22">
            <a:extLst>
              <a:ext uri="{FF2B5EF4-FFF2-40B4-BE49-F238E27FC236}">
                <a16:creationId xmlns:a16="http://schemas.microsoft.com/office/drawing/2014/main" id="{9ADCF1E6-5800-82CB-4D85-CACFB1C846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p:blipFill>
        <p:spPr>
          <a:xfrm flipH="1">
            <a:off x="8584599" y="-761851"/>
            <a:ext cx="3752503" cy="2148869"/>
          </a:xfrm>
          <a:prstGeom prst="rect">
            <a:avLst/>
          </a:prstGeom>
        </p:spPr>
      </p:pic>
      <p:grpSp>
        <p:nvGrpSpPr>
          <p:cNvPr id="2687" name="Google Shape;2687;p44"/>
          <p:cNvGrpSpPr/>
          <p:nvPr/>
        </p:nvGrpSpPr>
        <p:grpSpPr>
          <a:xfrm>
            <a:off x="8056903" y="842338"/>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nvGrpSpPr>
          <p:cNvPr id="2690" name="Google Shape;2690;p44"/>
          <p:cNvGrpSpPr/>
          <p:nvPr/>
        </p:nvGrpSpPr>
        <p:grpSpPr>
          <a:xfrm>
            <a:off x="9993006" y="920237"/>
            <a:ext cx="1858491" cy="5217753"/>
            <a:chOff x="7494750" y="690174"/>
            <a:chExt cx="1393868"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sp>
        <p:nvSpPr>
          <p:cNvPr id="3" name="Rectangle 2"/>
          <p:cNvSpPr/>
          <p:nvPr/>
        </p:nvSpPr>
        <p:spPr>
          <a:xfrm>
            <a:off x="423349" y="961115"/>
            <a:ext cx="9376285" cy="646331"/>
          </a:xfrm>
          <a:prstGeom prst="rect">
            <a:avLst/>
          </a:prstGeom>
          <a:solidFill>
            <a:schemeClr val="accent5">
              <a:lumMod val="20000"/>
              <a:lumOff val="80000"/>
            </a:schemeClr>
          </a:solidFill>
        </p:spPr>
        <p:txBody>
          <a:bodyPr wrap="none">
            <a:spAutoFit/>
          </a:bodyPr>
          <a:lstStyle/>
          <a:p>
            <a:r>
              <a:rPr lang="vi-VN" sz="3600" b="1" dirty="0">
                <a:latin typeface="Times New Roman" panose="02020603050405020304" pitchFamily="18" charset="0"/>
                <a:cs typeface="Times New Roman" panose="02020603050405020304" pitchFamily="18" charset="0"/>
              </a:rPr>
              <a:t>Cô giáo có hành động và lời nói gì với bạn Hà?</a:t>
            </a:r>
            <a:endParaRPr lang="en-US" sz="3600" b="1" dirty="0">
              <a:latin typeface="Times New Roman" panose="02020603050405020304" pitchFamily="18" charset="0"/>
              <a:cs typeface="Times New Roman" panose="02020603050405020304" pitchFamily="18" charset="0"/>
            </a:endParaRPr>
          </a:p>
        </p:txBody>
      </p:sp>
      <p:sp>
        <p:nvSpPr>
          <p:cNvPr id="4" name="Rectangle 3"/>
          <p:cNvSpPr/>
          <p:nvPr/>
        </p:nvSpPr>
        <p:spPr>
          <a:xfrm>
            <a:off x="313899" y="1674965"/>
            <a:ext cx="11537596" cy="2554545"/>
          </a:xfrm>
          <a:prstGeom prst="rect">
            <a:avLst/>
          </a:prstGeom>
          <a:solidFill>
            <a:schemeClr val="accent2">
              <a:lumMod val="20000"/>
              <a:lumOff val="80000"/>
            </a:schemeClr>
          </a:solid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b="1" i="1" dirty="0">
                <a:solidFill>
                  <a:srgbClr val="C00000"/>
                </a:solidFill>
                <a:latin typeface="Times New Roman" panose="02020603050405020304" pitchFamily="18" charset="0"/>
                <a:cs typeface="Times New Roman" panose="02020603050405020304" pitchFamily="18" charset="0"/>
              </a:rPr>
              <a:t>Cô giáo đã bước đến bên Hà, âu yếm đặt tay lên vai Hà. Cô nói với Hà: “Cảm ơn bố em mẹ, những người lao động đã giữ gìn cho thành phố của chúng ta luôn sạch đẹp. Không có nghề nào là tầm thường, chỉ có những kẻ lười biếng, vô công rồi nghề mới đáng xấu h</a:t>
            </a:r>
            <a:r>
              <a:rPr lang="en-US" sz="3200" b="1" i="1" dirty="0">
                <a:solidFill>
                  <a:srgbClr val="C00000"/>
                </a:solidFill>
                <a:latin typeface="Times New Roman" panose="02020603050405020304" pitchFamily="18" charset="0"/>
                <a:cs typeface="Times New Roman" panose="02020603050405020304" pitchFamily="18" charset="0"/>
              </a:rPr>
              <a:t>ổ</a:t>
            </a:r>
            <a:r>
              <a:rPr lang="vi-VN" sz="3200" b="1" i="1" dirty="0">
                <a:solidFill>
                  <a:srgbClr val="C00000"/>
                </a:solidFill>
                <a:latin typeface="Times New Roman" panose="02020603050405020304" pitchFamily="18" charset="0"/>
                <a:cs typeface="Times New Roman" panose="02020603050405020304" pitchFamily="18" charset="0"/>
              </a:rPr>
              <a:t>.”</a:t>
            </a:r>
            <a:endParaRPr lang="en-US" sz="3200" b="1" i="1" dirty="0">
              <a:solidFill>
                <a:srgbClr val="C0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614149" y="4229510"/>
            <a:ext cx="10372297" cy="1200329"/>
          </a:xfrm>
          <a:prstGeom prst="rect">
            <a:avLst/>
          </a:prstGeom>
          <a:solidFill>
            <a:schemeClr val="accent5">
              <a:lumMod val="20000"/>
              <a:lumOff val="80000"/>
            </a:schemeClr>
          </a:solidFill>
        </p:spPr>
        <p:txBody>
          <a:bodyPr wrap="square">
            <a:spAutoFit/>
          </a:bodyPr>
          <a:lstStyle/>
          <a:p>
            <a:r>
              <a:rPr lang="en-US" i="1" dirty="0"/>
              <a:t>   </a:t>
            </a:r>
            <a:r>
              <a:rPr lang="vi-VN" sz="3600" b="1" dirty="0">
                <a:latin typeface="Times New Roman" panose="02020603050405020304" pitchFamily="18" charset="0"/>
                <a:cs typeface="Times New Roman" panose="02020603050405020304" pitchFamily="18" charset="0"/>
              </a:rPr>
              <a:t>Cô giáo đã có thái độ như thế nào đối với người lao động trong lời nói của cô đối với bạn Hà?</a:t>
            </a:r>
            <a:endParaRPr lang="en-US" sz="3600" b="1" dirty="0">
              <a:latin typeface="Times New Roman" panose="02020603050405020304" pitchFamily="18" charset="0"/>
              <a:cs typeface="Times New Roman" panose="02020603050405020304" pitchFamily="18" charset="0"/>
            </a:endParaRPr>
          </a:p>
        </p:txBody>
      </p:sp>
      <p:sp>
        <p:nvSpPr>
          <p:cNvPr id="6" name="Rectangle 5"/>
          <p:cNvSpPr/>
          <p:nvPr/>
        </p:nvSpPr>
        <p:spPr>
          <a:xfrm>
            <a:off x="313900" y="5460882"/>
            <a:ext cx="11537598" cy="1200329"/>
          </a:xfrm>
          <a:prstGeom prst="rect">
            <a:avLst/>
          </a:prstGeom>
          <a:solidFill>
            <a:schemeClr val="accent1">
              <a:lumMod val="20000"/>
              <a:lumOff val="80000"/>
            </a:schemeClr>
          </a:solidFill>
        </p:spPr>
        <p:txBody>
          <a:bodyPr wrap="square">
            <a:spAutoFit/>
          </a:bodyPr>
          <a:lstStyle/>
          <a:p>
            <a:r>
              <a:rPr lang="en-US" i="1" dirty="0"/>
              <a:t> </a:t>
            </a:r>
            <a:r>
              <a:rPr lang="vi-VN" sz="3600" b="1" i="1" dirty="0">
                <a:solidFill>
                  <a:srgbClr val="C00000"/>
                </a:solidFill>
                <a:latin typeface="Times New Roman" panose="02020603050405020304" pitchFamily="18" charset="0"/>
                <a:cs typeface="Times New Roman" panose="02020603050405020304" pitchFamily="18" charset="0"/>
              </a:rPr>
              <a:t>Cô có thái độ biết ơn đối người lao động và không xem thường người lao động</a:t>
            </a:r>
            <a:r>
              <a:rPr lang="vi-VN" i="1" dirty="0"/>
              <a:t>. </a:t>
            </a:r>
            <a:endParaRPr lang="en-US" dirty="0"/>
          </a:p>
        </p:txBody>
      </p:sp>
    </p:spTree>
    <p:extLst>
      <p:ext uri="{BB962C8B-B14F-4D97-AF65-F5344CB8AC3E}">
        <p14:creationId xmlns:p14="http://schemas.microsoft.com/office/powerpoint/2010/main" val="35062852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sp>
        <p:nvSpPr>
          <p:cNvPr id="4" name="Rectangle 3"/>
          <p:cNvSpPr/>
          <p:nvPr/>
        </p:nvSpPr>
        <p:spPr>
          <a:xfrm>
            <a:off x="491319" y="879509"/>
            <a:ext cx="11341290" cy="1077218"/>
          </a:xfrm>
          <a:prstGeom prst="rect">
            <a:avLst/>
          </a:prstGeom>
          <a:solidFill>
            <a:schemeClr val="accent1">
              <a:lumMod val="20000"/>
              <a:lumOff val="80000"/>
            </a:schemeClr>
          </a:solid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Nếu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huống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p>
        </p:txBody>
      </p:sp>
      <p:sp>
        <p:nvSpPr>
          <p:cNvPr id="6" name="Heart 5"/>
          <p:cNvSpPr/>
          <p:nvPr/>
        </p:nvSpPr>
        <p:spPr>
          <a:xfrm>
            <a:off x="2565779" y="3090445"/>
            <a:ext cx="7246961" cy="3910855"/>
          </a:xfrm>
          <a:prstGeom prst="hear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solidFill>
                  <a:srgbClr val="FF0000"/>
                </a:solidFill>
                <a:latin typeface="Times New Roman" panose="02020603050405020304" pitchFamily="18" charset="0"/>
                <a:cs typeface="Times New Roman" panose="02020603050405020304" pitchFamily="18" charset="0"/>
              </a:rPr>
              <a:t>Chúng ta nên có thái độ tôn trọng và biết ơn người lao động </a:t>
            </a:r>
            <a:endParaRPr lang="en-US" sz="4000" dirty="0">
              <a:solidFill>
                <a:srgbClr val="FF0000"/>
              </a:solidFill>
              <a:latin typeface="Times New Roman" panose="02020603050405020304" pitchFamily="18" charset="0"/>
              <a:cs typeface="Times New Roman" panose="02020603050405020304" pitchFamily="18" charset="0"/>
            </a:endParaRPr>
          </a:p>
        </p:txBody>
      </p:sp>
      <p:sp>
        <p:nvSpPr>
          <p:cNvPr id="8" name="Pentagon 7"/>
          <p:cNvSpPr/>
          <p:nvPr/>
        </p:nvSpPr>
        <p:spPr>
          <a:xfrm>
            <a:off x="736979" y="2156346"/>
            <a:ext cx="10563367" cy="934099"/>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C00000"/>
                </a:solidFill>
                <a:latin typeface="+mj-lt"/>
              </a:rPr>
              <a:t>b: Chúng ta nên có thái độ như thế nào với người lao động ?</a:t>
            </a:r>
          </a:p>
        </p:txBody>
      </p:sp>
    </p:spTree>
    <p:extLst>
      <p:ext uri="{BB962C8B-B14F-4D97-AF65-F5344CB8AC3E}">
        <p14:creationId xmlns:p14="http://schemas.microsoft.com/office/powerpoint/2010/main" val="32653296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a:extLst>
              <a:ext uri="{FF2B5EF4-FFF2-40B4-BE49-F238E27FC236}">
                <a16:creationId xmlns:a16="http://schemas.microsoft.com/office/drawing/2014/main" id="{CBDDA6EA-33B3-7D2F-55FA-FD1F97CC84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p:blipFill>
        <p:spPr>
          <a:xfrm>
            <a:off x="-141548" y="-315416"/>
            <a:ext cx="3287427" cy="1882544"/>
          </a:xfrm>
          <a:prstGeom prst="rect">
            <a:avLst/>
          </a:prstGeom>
        </p:spPr>
      </p:pic>
      <p:pic>
        <p:nvPicPr>
          <p:cNvPr id="23" name="Picture 22">
            <a:extLst>
              <a:ext uri="{FF2B5EF4-FFF2-40B4-BE49-F238E27FC236}">
                <a16:creationId xmlns:a16="http://schemas.microsoft.com/office/drawing/2014/main" id="{9ADCF1E6-5800-82CB-4D85-CACFB1C846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p:blipFill>
        <p:spPr>
          <a:xfrm flipH="1">
            <a:off x="8584599" y="-761851"/>
            <a:ext cx="3752503" cy="2148869"/>
          </a:xfrm>
          <a:prstGeom prst="rect">
            <a:avLst/>
          </a:prstGeom>
        </p:spPr>
      </p:pic>
      <p:grpSp>
        <p:nvGrpSpPr>
          <p:cNvPr id="2687" name="Google Shape;2687;p44"/>
          <p:cNvGrpSpPr/>
          <p:nvPr/>
        </p:nvGrpSpPr>
        <p:grpSpPr>
          <a:xfrm>
            <a:off x="8056903" y="842338"/>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nvGrpSpPr>
          <p:cNvPr id="2690" name="Google Shape;2690;p44"/>
          <p:cNvGrpSpPr/>
          <p:nvPr/>
        </p:nvGrpSpPr>
        <p:grpSpPr>
          <a:xfrm>
            <a:off x="189638" y="920237"/>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sp>
        <p:nvSpPr>
          <p:cNvPr id="13" name="TextBox 12">
            <a:extLst>
              <a:ext uri="{FF2B5EF4-FFF2-40B4-BE49-F238E27FC236}">
                <a16:creationId xmlns:a16="http://schemas.microsoft.com/office/drawing/2014/main" id="{201EB4D4-BE51-422D-8A2C-BBBB3DEC5B4B}"/>
              </a:ext>
            </a:extLst>
          </p:cNvPr>
          <p:cNvSpPr txBox="1"/>
          <p:nvPr/>
        </p:nvSpPr>
        <p:spPr>
          <a:xfrm>
            <a:off x="508006" y="1567128"/>
            <a:ext cx="11078944" cy="877159"/>
          </a:xfrm>
          <a:prstGeom prst="rect">
            <a:avLst/>
          </a:prstGeom>
          <a:solidFill>
            <a:schemeClr val="accent5">
              <a:lumMod val="20000"/>
              <a:lumOff val="80000"/>
            </a:schemeClr>
          </a:solidFill>
        </p:spPr>
        <p:txBody>
          <a:bodyPr wrap="square" lIns="91434" tIns="45718" rIns="91434" bIns="45718" rtlCol="0">
            <a:spAutoFit/>
          </a:bodyPr>
          <a:lstStyle/>
          <a:p>
            <a:pPr algn="ctr" defTabSz="685750">
              <a:defRPr/>
            </a:pPr>
            <a:r>
              <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a:t>
            </a:r>
            <a:r>
              <a:rPr lang="en-US" sz="5100" b="1" dirty="0" err="1">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Quan</a:t>
            </a:r>
            <a:r>
              <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100" b="1" dirty="0" err="1">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sát</a:t>
            </a:r>
            <a:r>
              <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100" b="1" dirty="0" err="1">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tranh</a:t>
            </a:r>
            <a:r>
              <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100" b="1" dirty="0" err="1">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100" b="1" dirty="0" err="1">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thực</a:t>
            </a:r>
            <a:r>
              <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100" b="1" dirty="0" err="1">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hiện</a:t>
            </a:r>
            <a:r>
              <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100" b="1" dirty="0" err="1">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yêu</a:t>
            </a:r>
            <a:r>
              <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100" b="1" dirty="0" err="1">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cầu</a:t>
            </a:r>
            <a:endParaRPr lang="en-US" sz="5100" b="1" dirty="0">
              <a:ln>
                <a:solidFill>
                  <a:sysClr val="windowText" lastClr="000000"/>
                </a:solidFill>
              </a:ln>
              <a:solidFill>
                <a:srgbClr val="BF097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66400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pic>
        <p:nvPicPr>
          <p:cNvPr id="405" name="Picture 404">
            <a:extLst>
              <a:ext uri="{FF2B5EF4-FFF2-40B4-BE49-F238E27FC236}">
                <a16:creationId xmlns:a16="http://schemas.microsoft.com/office/drawing/2014/main" id="{7BB787EC-B081-66D3-8F2A-31F3F71BDCB7}"/>
              </a:ext>
            </a:extLst>
          </p:cNvPr>
          <p:cNvPicPr>
            <a:picLocks noChangeAspect="1"/>
          </p:cNvPicPr>
          <p:nvPr/>
        </p:nvPicPr>
        <p:blipFill rotWithShape="1">
          <a:blip r:embed="rId3">
            <a:extLst>
              <a:ext uri="{28A0092B-C50C-407E-A947-70E740481C1C}">
                <a14:useLocalDpi xmlns:a14="http://schemas.microsoft.com/office/drawing/2010/main" val="0"/>
              </a:ext>
            </a:extLst>
          </a:blip>
          <a:srcRect b="45327"/>
          <a:stretch/>
        </p:blipFill>
        <p:spPr>
          <a:xfrm>
            <a:off x="69785" y="142893"/>
            <a:ext cx="12192000" cy="6858000"/>
          </a:xfrm>
          <a:prstGeom prst="rect">
            <a:avLst/>
          </a:prstGeom>
        </p:spPr>
      </p:pic>
      <p:grpSp>
        <p:nvGrpSpPr>
          <p:cNvPr id="389" name="Google Shape;2661;p43">
            <a:extLst>
              <a:ext uri="{FF2B5EF4-FFF2-40B4-BE49-F238E27FC236}">
                <a16:creationId xmlns:a16="http://schemas.microsoft.com/office/drawing/2014/main" id="{9EE3A7E7-713F-66C9-0F13-E898A4F9A656}"/>
              </a:ext>
            </a:extLst>
          </p:cNvPr>
          <p:cNvGrpSpPr/>
          <p:nvPr/>
        </p:nvGrpSpPr>
        <p:grpSpPr>
          <a:xfrm>
            <a:off x="-175920" y="-320445"/>
            <a:ext cx="12683415" cy="3428276"/>
            <a:chOff x="-131942" y="-240334"/>
            <a:chExt cx="9408147" cy="2571207"/>
          </a:xfrm>
        </p:grpSpPr>
        <p:grpSp>
          <p:nvGrpSpPr>
            <p:cNvPr id="390" name="Google Shape;2662;p43">
              <a:extLst>
                <a:ext uri="{FF2B5EF4-FFF2-40B4-BE49-F238E27FC236}">
                  <a16:creationId xmlns:a16="http://schemas.microsoft.com/office/drawing/2014/main" id="{0BC62E56-F752-957C-3276-2AD8C0227F1A}"/>
                </a:ext>
              </a:extLst>
            </p:cNvPr>
            <p:cNvGrpSpPr/>
            <p:nvPr/>
          </p:nvGrpSpPr>
          <p:grpSpPr>
            <a:xfrm rot="-1799975">
              <a:off x="-47704" y="459634"/>
              <a:ext cx="3113747" cy="1171270"/>
              <a:chOff x="0" y="539998"/>
              <a:chExt cx="3901889" cy="1467738"/>
            </a:xfrm>
          </p:grpSpPr>
          <p:sp>
            <p:nvSpPr>
              <p:cNvPr id="398" name="Google Shape;2663;p43">
                <a:extLst>
                  <a:ext uri="{FF2B5EF4-FFF2-40B4-BE49-F238E27FC236}">
                    <a16:creationId xmlns:a16="http://schemas.microsoft.com/office/drawing/2014/main" id="{D64FEA96-ED32-BC06-80D9-B6F9632F522A}"/>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399" name="Google Shape;2664;p43">
                <a:extLst>
                  <a:ext uri="{FF2B5EF4-FFF2-40B4-BE49-F238E27FC236}">
                    <a16:creationId xmlns:a16="http://schemas.microsoft.com/office/drawing/2014/main" id="{00E152AF-1DC5-5684-334C-0CF5A31DF994}"/>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solidFill>
                  <a:schemeClr val="tx2">
                    <a:lumMod val="10000"/>
                  </a:schemeClr>
                </a:solidFill>
              </a:ln>
            </p:spPr>
            <p:txBody>
              <a:bodyPr spcFirstLastPara="1" wrap="square" lIns="121900" tIns="121900" rIns="121900" bIns="121900" anchor="ctr" anchorCtr="0">
                <a:noAutofit/>
              </a:bodyPr>
              <a:lstStyle/>
              <a:p>
                <a:pPr defTabSz="1219080">
                  <a:buClr>
                    <a:srgbClr val="000000"/>
                  </a:buClr>
                </a:pPr>
                <a:endParaRPr kern="0">
                  <a:ln>
                    <a:solidFill>
                      <a:srgbClr val="000000"/>
                    </a:solidFill>
                  </a:ln>
                  <a:solidFill>
                    <a:srgbClr val="000000"/>
                  </a:solidFill>
                  <a:latin typeface="Arial"/>
                  <a:cs typeface="Arial"/>
                  <a:sym typeface="Arial"/>
                </a:endParaRPr>
              </a:p>
            </p:txBody>
          </p:sp>
          <p:sp>
            <p:nvSpPr>
              <p:cNvPr id="400" name="Google Shape;2665;p43">
                <a:extLst>
                  <a:ext uri="{FF2B5EF4-FFF2-40B4-BE49-F238E27FC236}">
                    <a16:creationId xmlns:a16="http://schemas.microsoft.com/office/drawing/2014/main" id="{052EFCBD-05A9-C6E0-3ED6-E1D8A0D83DE8}"/>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401" name="Google Shape;2666;p43">
                <a:extLst>
                  <a:ext uri="{FF2B5EF4-FFF2-40B4-BE49-F238E27FC236}">
                    <a16:creationId xmlns:a16="http://schemas.microsoft.com/office/drawing/2014/main" id="{4C51786A-C50D-0181-D654-87DE45C81BB8}"/>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402" name="Google Shape;2667;p43">
                <a:extLst>
                  <a:ext uri="{FF2B5EF4-FFF2-40B4-BE49-F238E27FC236}">
                    <a16:creationId xmlns:a16="http://schemas.microsoft.com/office/drawing/2014/main" id="{2F5DF5D0-0C13-A962-BB39-298C1D487432}"/>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403" name="Google Shape;2668;p43">
                <a:extLst>
                  <a:ext uri="{FF2B5EF4-FFF2-40B4-BE49-F238E27FC236}">
                    <a16:creationId xmlns:a16="http://schemas.microsoft.com/office/drawing/2014/main" id="{D096D1E6-34A1-74FC-6971-1D64E7A1D411}"/>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grpSp>
          <p:nvGrpSpPr>
            <p:cNvPr id="391" name="Google Shape;2669;p43">
              <a:extLst>
                <a:ext uri="{FF2B5EF4-FFF2-40B4-BE49-F238E27FC236}">
                  <a16:creationId xmlns:a16="http://schemas.microsoft.com/office/drawing/2014/main" id="{471226E3-479A-A177-9356-46782AB58B9D}"/>
                </a:ext>
              </a:extLst>
            </p:cNvPr>
            <p:cNvGrpSpPr/>
            <p:nvPr/>
          </p:nvGrpSpPr>
          <p:grpSpPr>
            <a:xfrm rot="1799975" flipH="1">
              <a:off x="6078221" y="459634"/>
              <a:ext cx="3113747" cy="1171270"/>
              <a:chOff x="0" y="539998"/>
              <a:chExt cx="3901889" cy="1467738"/>
            </a:xfrm>
          </p:grpSpPr>
          <p:sp>
            <p:nvSpPr>
              <p:cNvPr id="392" name="Google Shape;2670;p43">
                <a:extLst>
                  <a:ext uri="{FF2B5EF4-FFF2-40B4-BE49-F238E27FC236}">
                    <a16:creationId xmlns:a16="http://schemas.microsoft.com/office/drawing/2014/main" id="{ECB54500-3E3E-A8BB-B95D-D389466B38AC}"/>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393" name="Google Shape;2671;p43">
                <a:extLst>
                  <a:ext uri="{FF2B5EF4-FFF2-40B4-BE49-F238E27FC236}">
                    <a16:creationId xmlns:a16="http://schemas.microsoft.com/office/drawing/2014/main" id="{EEDE6CDC-CE12-3C87-1DD0-7E01752659AE}"/>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solidFill>
                  <a:schemeClr val="tx1"/>
                </a:solid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394" name="Google Shape;2672;p43">
                <a:extLst>
                  <a:ext uri="{FF2B5EF4-FFF2-40B4-BE49-F238E27FC236}">
                    <a16:creationId xmlns:a16="http://schemas.microsoft.com/office/drawing/2014/main" id="{60341E2C-2CA9-4607-2DFF-B8230A481491}"/>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395" name="Google Shape;2673;p43">
                <a:extLst>
                  <a:ext uri="{FF2B5EF4-FFF2-40B4-BE49-F238E27FC236}">
                    <a16:creationId xmlns:a16="http://schemas.microsoft.com/office/drawing/2014/main" id="{2FE80316-687A-B7FD-B131-A5CC34F6D906}"/>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396" name="Google Shape;2674;p43">
                <a:extLst>
                  <a:ext uri="{FF2B5EF4-FFF2-40B4-BE49-F238E27FC236}">
                    <a16:creationId xmlns:a16="http://schemas.microsoft.com/office/drawing/2014/main" id="{48694F6F-3BB3-518D-FC43-482D8888006D}"/>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397" name="Google Shape;2675;p43">
                <a:extLst>
                  <a:ext uri="{FF2B5EF4-FFF2-40B4-BE49-F238E27FC236}">
                    <a16:creationId xmlns:a16="http://schemas.microsoft.com/office/drawing/2014/main" id="{03884B24-3405-56DC-7549-26F8F983BB94}"/>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grpSp>
      <p:sp>
        <p:nvSpPr>
          <p:cNvPr id="1614" name="Google Shape;1614;p59"/>
          <p:cNvSpPr/>
          <p:nvPr/>
        </p:nvSpPr>
        <p:spPr>
          <a:xfrm rot="543620">
            <a:off x="2552991" y="1173227"/>
            <a:ext cx="7561473" cy="4312076"/>
          </a:xfrm>
          <a:custGeom>
            <a:avLst/>
            <a:gdLst/>
            <a:ahLst/>
            <a:cxnLst/>
            <a:rect l="l" t="t" r="r" b="b"/>
            <a:pathLst>
              <a:path w="33522" h="21749" extrusionOk="0">
                <a:moveTo>
                  <a:pt x="29181" y="0"/>
                </a:moveTo>
                <a:cubicBezTo>
                  <a:pt x="23802" y="0"/>
                  <a:pt x="4022" y="2319"/>
                  <a:pt x="57" y="2496"/>
                </a:cubicBezTo>
                <a:cubicBezTo>
                  <a:pt x="1" y="5474"/>
                  <a:pt x="2548" y="20811"/>
                  <a:pt x="2604" y="21747"/>
                </a:cubicBezTo>
                <a:cubicBezTo>
                  <a:pt x="2612" y="21748"/>
                  <a:pt x="2624" y="21748"/>
                  <a:pt x="2640" y="21748"/>
                </a:cubicBezTo>
                <a:cubicBezTo>
                  <a:pt x="3908" y="21748"/>
                  <a:pt x="29281" y="19593"/>
                  <a:pt x="30076" y="19556"/>
                </a:cubicBezTo>
                <a:cubicBezTo>
                  <a:pt x="31274" y="19481"/>
                  <a:pt x="32398" y="19406"/>
                  <a:pt x="33522" y="18994"/>
                </a:cubicBezTo>
                <a:cubicBezTo>
                  <a:pt x="33259" y="18433"/>
                  <a:pt x="33241" y="17702"/>
                  <a:pt x="33091" y="17122"/>
                </a:cubicBezTo>
                <a:cubicBezTo>
                  <a:pt x="32567" y="15118"/>
                  <a:pt x="29907" y="492"/>
                  <a:pt x="29964" y="24"/>
                </a:cubicBezTo>
                <a:cubicBezTo>
                  <a:pt x="29755" y="8"/>
                  <a:pt x="29492" y="0"/>
                  <a:pt x="29181"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121892" tIns="121892" rIns="121892" bIns="121892" anchor="ctr" anchorCtr="0">
            <a:noAutofit/>
          </a:bodyPr>
          <a:lstStyle/>
          <a:p>
            <a:pPr defTabSz="1219080">
              <a:buClr>
                <a:srgbClr val="000000"/>
              </a:buClr>
            </a:pPr>
            <a:endParaRPr kern="0">
              <a:solidFill>
                <a:srgbClr val="000000"/>
              </a:solidFill>
              <a:latin typeface="Arial"/>
              <a:sym typeface="Arial"/>
            </a:endParaRPr>
          </a:p>
        </p:txBody>
      </p:sp>
      <p:sp>
        <p:nvSpPr>
          <p:cNvPr id="1616" name="Google Shape;1616;p59"/>
          <p:cNvSpPr txBox="1">
            <a:spLocks noGrp="1"/>
          </p:cNvSpPr>
          <p:nvPr>
            <p:ph type="title" idx="2"/>
          </p:nvPr>
        </p:nvSpPr>
        <p:spPr>
          <a:xfrm>
            <a:off x="2717287" y="1881647"/>
            <a:ext cx="6867652" cy="3342800"/>
          </a:xfrm>
          <a:prstGeom prst="rect">
            <a:avLst/>
          </a:prstGeom>
        </p:spPr>
        <p:txBody>
          <a:bodyPr spcFirstLastPara="1" wrap="square" lIns="121892" tIns="121892" rIns="121892" bIns="121892" anchor="ctr" anchorCtr="0">
            <a:noAutofit/>
          </a:bodyPr>
          <a:lstStyle/>
          <a:p>
            <a:r>
              <a:rPr lang="en-US" sz="4000" dirty="0">
                <a:latin typeface="Times New Roman" panose="02020603050405020304" pitchFamily="18" charset="0"/>
                <a:cs typeface="Times New Roman" panose="02020603050405020304" pitchFamily="18" charset="0"/>
              </a:rPr>
              <a:t>HS </a:t>
            </a:r>
            <a:r>
              <a:rPr lang="en-US" sz="4000" dirty="0" err="1">
                <a:latin typeface="Times New Roman" panose="02020603050405020304" pitchFamily="18" charset="0"/>
                <a:cs typeface="Times New Roman" panose="02020603050405020304" pitchFamily="18" charset="0"/>
              </a:rPr>
              <a:t>thảo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luận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nhóm</a:t>
            </a:r>
            <a:r>
              <a:rPr lang="en-US" sz="4000" dirty="0">
                <a:latin typeface="Times New Roman" panose="02020603050405020304" pitchFamily="18" charset="0"/>
                <a:cs typeface="Times New Roman" panose="02020603050405020304" pitchFamily="18" charset="0"/>
              </a:rPr>
              <a:t> 4 </a:t>
            </a:r>
            <a:r>
              <a:rPr lang="en-US" sz="4000" dirty="0" err="1">
                <a:latin typeface="Times New Roman" panose="02020603050405020304" pitchFamily="18" charset="0"/>
                <a:cs typeface="Times New Roman" panose="02020603050405020304" pitchFamily="18" charset="0"/>
              </a:rPr>
              <a:t>quan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tranh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thực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hiện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yêu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cầu</a:t>
            </a:r>
            <a:r>
              <a:rPr lang="en-US" sz="4000" dirty="0">
                <a:latin typeface="Times New Roman" panose="02020603050405020304" pitchFamily="18" charset="0"/>
                <a:cs typeface="Times New Roman" panose="02020603050405020304" pitchFamily="18" charset="0"/>
              </a:rPr>
              <a:t> a. </a:t>
            </a:r>
            <a:r>
              <a:rPr lang="en-US" sz="4000" i="1" dirty="0" err="1">
                <a:latin typeface="Times New Roman" panose="02020603050405020304" pitchFamily="18" charset="0"/>
                <a:cs typeface="Times New Roman" panose="02020603050405020304" pitchFamily="18" charset="0"/>
              </a:rPr>
              <a:t>Hãy</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nêu</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những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lời</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nói</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việc</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làm</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thể</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hiện</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lòng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biết</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ơn</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người</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lao</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động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trong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các</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tranh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trên</a:t>
            </a:r>
            <a:r>
              <a:rPr lang="en-US" sz="4000" i="1"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grpSp>
        <p:nvGrpSpPr>
          <p:cNvPr id="57" name="Google Shape;1779;p64">
            <a:extLst>
              <a:ext uri="{FF2B5EF4-FFF2-40B4-BE49-F238E27FC236}">
                <a16:creationId xmlns:a16="http://schemas.microsoft.com/office/drawing/2014/main" id="{6D0EE529-9B05-9AD8-3618-8300EAE9455F}"/>
              </a:ext>
            </a:extLst>
          </p:cNvPr>
          <p:cNvGrpSpPr/>
          <p:nvPr/>
        </p:nvGrpSpPr>
        <p:grpSpPr>
          <a:xfrm flipH="1">
            <a:off x="10192317" y="3466682"/>
            <a:ext cx="1902975" cy="3235697"/>
            <a:chOff x="945920" y="3288978"/>
            <a:chExt cx="948663" cy="1445934"/>
          </a:xfrm>
        </p:grpSpPr>
        <p:sp>
          <p:nvSpPr>
            <p:cNvPr id="58" name="Google Shape;1780;p64">
              <a:extLst>
                <a:ext uri="{FF2B5EF4-FFF2-40B4-BE49-F238E27FC236}">
                  <a16:creationId xmlns:a16="http://schemas.microsoft.com/office/drawing/2014/main" id="{B9D0E6B0-E97F-C878-CC53-B9BFBC4A9625}"/>
                </a:ext>
              </a:extLst>
            </p:cNvPr>
            <p:cNvSpPr/>
            <p:nvPr/>
          </p:nvSpPr>
          <p:spPr>
            <a:xfrm>
              <a:off x="1178456" y="4163476"/>
              <a:ext cx="66932" cy="116337"/>
            </a:xfrm>
            <a:custGeom>
              <a:avLst/>
              <a:gdLst/>
              <a:ahLst/>
              <a:cxnLst/>
              <a:rect l="l" t="t" r="r" b="b"/>
              <a:pathLst>
                <a:path w="2906" h="5051" extrusionOk="0">
                  <a:moveTo>
                    <a:pt x="405" y="0"/>
                  </a:moveTo>
                  <a:cubicBezTo>
                    <a:pt x="209" y="0"/>
                    <a:pt x="1" y="3636"/>
                    <a:pt x="245" y="4149"/>
                  </a:cubicBezTo>
                  <a:cubicBezTo>
                    <a:pt x="458" y="4555"/>
                    <a:pt x="1415" y="5050"/>
                    <a:pt x="1992" y="5050"/>
                  </a:cubicBezTo>
                  <a:cubicBezTo>
                    <a:pt x="2165" y="5050"/>
                    <a:pt x="2304" y="5006"/>
                    <a:pt x="2379" y="4902"/>
                  </a:cubicBezTo>
                  <a:cubicBezTo>
                    <a:pt x="2680" y="4450"/>
                    <a:pt x="2906" y="535"/>
                    <a:pt x="2906" y="535"/>
                  </a:cubicBezTo>
                  <a:lnTo>
                    <a:pt x="2906" y="535"/>
                  </a:lnTo>
                  <a:cubicBezTo>
                    <a:pt x="2906" y="535"/>
                    <a:pt x="2498" y="725"/>
                    <a:pt x="1961" y="725"/>
                  </a:cubicBezTo>
                  <a:cubicBezTo>
                    <a:pt x="1484" y="725"/>
                    <a:pt x="905" y="575"/>
                    <a:pt x="421" y="8"/>
                  </a:cubicBezTo>
                  <a:cubicBezTo>
                    <a:pt x="416" y="3"/>
                    <a:pt x="411" y="0"/>
                    <a:pt x="405" y="0"/>
                  </a:cubicBez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59" name="Google Shape;1781;p64">
              <a:extLst>
                <a:ext uri="{FF2B5EF4-FFF2-40B4-BE49-F238E27FC236}">
                  <a16:creationId xmlns:a16="http://schemas.microsoft.com/office/drawing/2014/main" id="{E19F1C80-FE17-DD22-4FF5-378944828F36}"/>
                </a:ext>
              </a:extLst>
            </p:cNvPr>
            <p:cNvSpPr/>
            <p:nvPr/>
          </p:nvSpPr>
          <p:spPr>
            <a:xfrm>
              <a:off x="1239008" y="4130125"/>
              <a:ext cx="60737" cy="189627"/>
            </a:xfrm>
            <a:custGeom>
              <a:avLst/>
              <a:gdLst/>
              <a:ahLst/>
              <a:cxnLst/>
              <a:rect l="l" t="t" r="r" b="b"/>
              <a:pathLst>
                <a:path w="2637" h="8233" extrusionOk="0">
                  <a:moveTo>
                    <a:pt x="1105" y="0"/>
                  </a:moveTo>
                  <a:cubicBezTo>
                    <a:pt x="954" y="1104"/>
                    <a:pt x="1" y="7304"/>
                    <a:pt x="151" y="8233"/>
                  </a:cubicBezTo>
                  <a:cubicBezTo>
                    <a:pt x="1230" y="6049"/>
                    <a:pt x="2360" y="3865"/>
                    <a:pt x="2636" y="3363"/>
                  </a:cubicBezTo>
                  <a:cubicBezTo>
                    <a:pt x="1657" y="2560"/>
                    <a:pt x="1205" y="1355"/>
                    <a:pt x="1105" y="0"/>
                  </a:cubicBezTo>
                  <a:close/>
                </a:path>
              </a:pathLst>
            </a:custGeom>
            <a:solidFill>
              <a:srgbClr val="D35997"/>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0" name="Google Shape;1782;p64">
              <a:extLst>
                <a:ext uri="{FF2B5EF4-FFF2-40B4-BE49-F238E27FC236}">
                  <a16:creationId xmlns:a16="http://schemas.microsoft.com/office/drawing/2014/main" id="{B0CB8978-7F2F-D5B3-06C0-F91D56810929}"/>
                </a:ext>
              </a:extLst>
            </p:cNvPr>
            <p:cNvSpPr/>
            <p:nvPr/>
          </p:nvSpPr>
          <p:spPr>
            <a:xfrm>
              <a:off x="1198540" y="3896299"/>
              <a:ext cx="211600" cy="164475"/>
            </a:xfrm>
            <a:custGeom>
              <a:avLst/>
              <a:gdLst/>
              <a:ahLst/>
              <a:cxnLst/>
              <a:rect l="l" t="t" r="r" b="b"/>
              <a:pathLst>
                <a:path w="9187" h="7141" extrusionOk="0">
                  <a:moveTo>
                    <a:pt x="8022" y="0"/>
                  </a:moveTo>
                  <a:cubicBezTo>
                    <a:pt x="6376" y="0"/>
                    <a:pt x="3437" y="206"/>
                    <a:pt x="1984" y="1568"/>
                  </a:cubicBezTo>
                  <a:cubicBezTo>
                    <a:pt x="1205" y="2271"/>
                    <a:pt x="603" y="4229"/>
                    <a:pt x="126" y="6463"/>
                  </a:cubicBezTo>
                  <a:cubicBezTo>
                    <a:pt x="76" y="6638"/>
                    <a:pt x="51" y="6839"/>
                    <a:pt x="1" y="7040"/>
                  </a:cubicBezTo>
                  <a:cubicBezTo>
                    <a:pt x="339" y="7016"/>
                    <a:pt x="677" y="7005"/>
                    <a:pt x="1014" y="7005"/>
                  </a:cubicBezTo>
                  <a:cubicBezTo>
                    <a:pt x="1728" y="7005"/>
                    <a:pt x="2439" y="7055"/>
                    <a:pt x="3138" y="7140"/>
                  </a:cubicBezTo>
                  <a:cubicBezTo>
                    <a:pt x="3565" y="5358"/>
                    <a:pt x="4343" y="3677"/>
                    <a:pt x="5121" y="2698"/>
                  </a:cubicBezTo>
                  <a:cubicBezTo>
                    <a:pt x="5648" y="2095"/>
                    <a:pt x="6301" y="1593"/>
                    <a:pt x="7003" y="1217"/>
                  </a:cubicBezTo>
                  <a:cubicBezTo>
                    <a:pt x="7430" y="991"/>
                    <a:pt x="7882" y="815"/>
                    <a:pt x="8334" y="665"/>
                  </a:cubicBezTo>
                  <a:cubicBezTo>
                    <a:pt x="8610" y="564"/>
                    <a:pt x="8911" y="464"/>
                    <a:pt x="9187" y="414"/>
                  </a:cubicBezTo>
                  <a:lnTo>
                    <a:pt x="9187" y="37"/>
                  </a:lnTo>
                  <a:cubicBezTo>
                    <a:pt x="9090" y="30"/>
                    <a:pt x="8650" y="0"/>
                    <a:pt x="8022" y="0"/>
                  </a:cubicBezTo>
                  <a:close/>
                </a:path>
              </a:pathLst>
            </a:custGeom>
            <a:solidFill>
              <a:srgbClr val="ED4F9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1" name="Google Shape;1783;p64">
              <a:extLst>
                <a:ext uri="{FF2B5EF4-FFF2-40B4-BE49-F238E27FC236}">
                  <a16:creationId xmlns:a16="http://schemas.microsoft.com/office/drawing/2014/main" id="{AE08C3C9-139C-16CF-B86F-0A4858CD0A84}"/>
                </a:ext>
              </a:extLst>
            </p:cNvPr>
            <p:cNvSpPr/>
            <p:nvPr/>
          </p:nvSpPr>
          <p:spPr>
            <a:xfrm>
              <a:off x="1175416" y="4057618"/>
              <a:ext cx="95999" cy="263285"/>
            </a:xfrm>
            <a:custGeom>
              <a:avLst/>
              <a:gdLst/>
              <a:ahLst/>
              <a:cxnLst/>
              <a:rect l="l" t="t" r="r" b="b"/>
              <a:pathLst>
                <a:path w="4168" h="11431" extrusionOk="0">
                  <a:moveTo>
                    <a:pt x="514" y="4596"/>
                  </a:moveTo>
                  <a:cubicBezTo>
                    <a:pt x="519" y="4596"/>
                    <a:pt x="523" y="4599"/>
                    <a:pt x="528" y="4604"/>
                  </a:cubicBezTo>
                  <a:cubicBezTo>
                    <a:pt x="1034" y="5182"/>
                    <a:pt x="1632" y="5332"/>
                    <a:pt x="2118" y="5332"/>
                  </a:cubicBezTo>
                  <a:cubicBezTo>
                    <a:pt x="2644" y="5332"/>
                    <a:pt x="3038" y="5156"/>
                    <a:pt x="3038" y="5156"/>
                  </a:cubicBezTo>
                  <a:lnTo>
                    <a:pt x="3038" y="5156"/>
                  </a:lnTo>
                  <a:cubicBezTo>
                    <a:pt x="3038" y="5156"/>
                    <a:pt x="2812" y="9071"/>
                    <a:pt x="2511" y="9523"/>
                  </a:cubicBezTo>
                  <a:cubicBezTo>
                    <a:pt x="2443" y="9619"/>
                    <a:pt x="2311" y="9661"/>
                    <a:pt x="2145" y="9661"/>
                  </a:cubicBezTo>
                  <a:cubicBezTo>
                    <a:pt x="1573" y="9661"/>
                    <a:pt x="591" y="9173"/>
                    <a:pt x="377" y="8745"/>
                  </a:cubicBezTo>
                  <a:cubicBezTo>
                    <a:pt x="108" y="8232"/>
                    <a:pt x="340" y="4596"/>
                    <a:pt x="514" y="4596"/>
                  </a:cubicBezTo>
                  <a:close/>
                  <a:moveTo>
                    <a:pt x="2018" y="1"/>
                  </a:moveTo>
                  <a:cubicBezTo>
                    <a:pt x="1681" y="1"/>
                    <a:pt x="1343" y="12"/>
                    <a:pt x="1005" y="36"/>
                  </a:cubicBezTo>
                  <a:cubicBezTo>
                    <a:pt x="302" y="3675"/>
                    <a:pt x="1" y="7867"/>
                    <a:pt x="126" y="8770"/>
                  </a:cubicBezTo>
                  <a:cubicBezTo>
                    <a:pt x="302" y="10176"/>
                    <a:pt x="2511" y="11255"/>
                    <a:pt x="2862" y="11431"/>
                  </a:cubicBezTo>
                  <a:cubicBezTo>
                    <a:pt x="2887" y="11406"/>
                    <a:pt x="2887" y="11381"/>
                    <a:pt x="2912" y="11381"/>
                  </a:cubicBezTo>
                  <a:cubicBezTo>
                    <a:pt x="2762" y="10427"/>
                    <a:pt x="3715" y="4227"/>
                    <a:pt x="3866" y="3148"/>
                  </a:cubicBezTo>
                  <a:cubicBezTo>
                    <a:pt x="3816" y="2119"/>
                    <a:pt x="3916" y="1115"/>
                    <a:pt x="4167" y="136"/>
                  </a:cubicBezTo>
                  <a:cubicBezTo>
                    <a:pt x="3451" y="51"/>
                    <a:pt x="2735" y="1"/>
                    <a:pt x="2018" y="1"/>
                  </a:cubicBez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2" name="Google Shape;1784;p64">
              <a:extLst>
                <a:ext uri="{FF2B5EF4-FFF2-40B4-BE49-F238E27FC236}">
                  <a16:creationId xmlns:a16="http://schemas.microsoft.com/office/drawing/2014/main" id="{21A76A7D-DCA7-3234-4B66-16C9DE289D1E}"/>
                </a:ext>
              </a:extLst>
            </p:cNvPr>
            <p:cNvSpPr/>
            <p:nvPr/>
          </p:nvSpPr>
          <p:spPr>
            <a:xfrm>
              <a:off x="1192183" y="4188512"/>
              <a:ext cx="613954" cy="322110"/>
            </a:xfrm>
            <a:custGeom>
              <a:avLst/>
              <a:gdLst/>
              <a:ahLst/>
              <a:cxnLst/>
              <a:rect l="l" t="t" r="r" b="b"/>
              <a:pathLst>
                <a:path w="26656" h="13985" extrusionOk="0">
                  <a:moveTo>
                    <a:pt x="21008" y="0"/>
                  </a:moveTo>
                  <a:cubicBezTo>
                    <a:pt x="20043" y="590"/>
                    <a:pt x="18991" y="765"/>
                    <a:pt x="17849" y="765"/>
                  </a:cubicBezTo>
                  <a:cubicBezTo>
                    <a:pt x="16855" y="765"/>
                    <a:pt x="15792" y="632"/>
                    <a:pt x="14658" y="527"/>
                  </a:cubicBezTo>
                  <a:cubicBezTo>
                    <a:pt x="14257" y="477"/>
                    <a:pt x="13956" y="427"/>
                    <a:pt x="13604" y="377"/>
                  </a:cubicBezTo>
                  <a:lnTo>
                    <a:pt x="12550" y="226"/>
                  </a:lnTo>
                  <a:cubicBezTo>
                    <a:pt x="12550" y="226"/>
                    <a:pt x="10856" y="1260"/>
                    <a:pt x="8663" y="1260"/>
                  </a:cubicBezTo>
                  <a:cubicBezTo>
                    <a:pt x="7543" y="1260"/>
                    <a:pt x="6292" y="990"/>
                    <a:pt x="5071" y="176"/>
                  </a:cubicBezTo>
                  <a:cubicBezTo>
                    <a:pt x="5067" y="174"/>
                    <a:pt x="5064" y="173"/>
                    <a:pt x="5061" y="173"/>
                  </a:cubicBezTo>
                  <a:cubicBezTo>
                    <a:pt x="4961" y="173"/>
                    <a:pt x="4762" y="833"/>
                    <a:pt x="4680" y="833"/>
                  </a:cubicBezTo>
                  <a:cubicBezTo>
                    <a:pt x="4676" y="833"/>
                    <a:pt x="4672" y="832"/>
                    <a:pt x="4669" y="828"/>
                  </a:cubicBezTo>
                  <a:cubicBezTo>
                    <a:pt x="4393" y="1330"/>
                    <a:pt x="3238" y="3514"/>
                    <a:pt x="2184" y="5698"/>
                  </a:cubicBezTo>
                  <a:cubicBezTo>
                    <a:pt x="2184" y="5723"/>
                    <a:pt x="2184" y="5748"/>
                    <a:pt x="2209" y="5773"/>
                  </a:cubicBezTo>
                  <a:lnTo>
                    <a:pt x="2134" y="5748"/>
                  </a:lnTo>
                  <a:cubicBezTo>
                    <a:pt x="1030" y="8032"/>
                    <a:pt x="1" y="10265"/>
                    <a:pt x="176" y="10516"/>
                  </a:cubicBezTo>
                  <a:cubicBezTo>
                    <a:pt x="528" y="11044"/>
                    <a:pt x="2059" y="11395"/>
                    <a:pt x="4594" y="12198"/>
                  </a:cubicBezTo>
                  <a:cubicBezTo>
                    <a:pt x="5522" y="12474"/>
                    <a:pt x="6426" y="12851"/>
                    <a:pt x="7480" y="13202"/>
                  </a:cubicBezTo>
                  <a:cubicBezTo>
                    <a:pt x="9011" y="13704"/>
                    <a:pt x="10617" y="13955"/>
                    <a:pt x="12224" y="13980"/>
                  </a:cubicBezTo>
                  <a:cubicBezTo>
                    <a:pt x="12343" y="13983"/>
                    <a:pt x="12461" y="13985"/>
                    <a:pt x="12580" y="13985"/>
                  </a:cubicBezTo>
                  <a:cubicBezTo>
                    <a:pt x="13365" y="13985"/>
                    <a:pt x="14150" y="13917"/>
                    <a:pt x="14934" y="13829"/>
                  </a:cubicBezTo>
                  <a:lnTo>
                    <a:pt x="15160" y="13804"/>
                  </a:lnTo>
                  <a:cubicBezTo>
                    <a:pt x="17294" y="13503"/>
                    <a:pt x="18649" y="13001"/>
                    <a:pt x="19653" y="12424"/>
                  </a:cubicBezTo>
                  <a:cubicBezTo>
                    <a:pt x="21234" y="11546"/>
                    <a:pt x="21962" y="10542"/>
                    <a:pt x="23368" y="10065"/>
                  </a:cubicBezTo>
                  <a:cubicBezTo>
                    <a:pt x="25702" y="9262"/>
                    <a:pt x="26656" y="6250"/>
                    <a:pt x="26656" y="6250"/>
                  </a:cubicBezTo>
                  <a:lnTo>
                    <a:pt x="21033" y="25"/>
                  </a:lnTo>
                  <a:lnTo>
                    <a:pt x="21008" y="0"/>
                  </a:ln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3" name="Google Shape;1785;p64">
              <a:extLst>
                <a:ext uri="{FF2B5EF4-FFF2-40B4-BE49-F238E27FC236}">
                  <a16:creationId xmlns:a16="http://schemas.microsoft.com/office/drawing/2014/main" id="{97D103E4-9733-A620-5503-05940BC80266}"/>
                </a:ext>
              </a:extLst>
            </p:cNvPr>
            <p:cNvSpPr/>
            <p:nvPr/>
          </p:nvSpPr>
          <p:spPr>
            <a:xfrm>
              <a:off x="1667009" y="3597705"/>
              <a:ext cx="114472" cy="139853"/>
            </a:xfrm>
            <a:custGeom>
              <a:avLst/>
              <a:gdLst/>
              <a:ahLst/>
              <a:cxnLst/>
              <a:rect l="l" t="t" r="r" b="b"/>
              <a:pathLst>
                <a:path w="4970" h="6072" extrusionOk="0">
                  <a:moveTo>
                    <a:pt x="1556" y="0"/>
                  </a:moveTo>
                  <a:cubicBezTo>
                    <a:pt x="1004" y="0"/>
                    <a:pt x="452" y="151"/>
                    <a:pt x="0" y="452"/>
                  </a:cubicBezTo>
                  <a:cubicBezTo>
                    <a:pt x="51" y="1280"/>
                    <a:pt x="126" y="2259"/>
                    <a:pt x="226" y="3238"/>
                  </a:cubicBezTo>
                  <a:cubicBezTo>
                    <a:pt x="302" y="4066"/>
                    <a:pt x="251" y="4894"/>
                    <a:pt x="101" y="5698"/>
                  </a:cubicBezTo>
                  <a:cubicBezTo>
                    <a:pt x="572" y="5953"/>
                    <a:pt x="1071" y="6072"/>
                    <a:pt x="1559" y="6072"/>
                  </a:cubicBezTo>
                  <a:cubicBezTo>
                    <a:pt x="2894" y="6072"/>
                    <a:pt x="4144" y="5186"/>
                    <a:pt x="4493" y="3790"/>
                  </a:cubicBezTo>
                  <a:cubicBezTo>
                    <a:pt x="4970" y="1857"/>
                    <a:pt x="3514" y="0"/>
                    <a:pt x="1556" y="0"/>
                  </a:cubicBezTo>
                  <a:close/>
                </a:path>
              </a:pathLst>
            </a:custGeom>
            <a:solidFill>
              <a:srgbClr val="E9965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4" name="Google Shape;1786;p64">
              <a:extLst>
                <a:ext uri="{FF2B5EF4-FFF2-40B4-BE49-F238E27FC236}">
                  <a16:creationId xmlns:a16="http://schemas.microsoft.com/office/drawing/2014/main" id="{56AC822D-CB69-B2DC-DDA1-FE7E017E9015}"/>
                </a:ext>
              </a:extLst>
            </p:cNvPr>
            <p:cNvSpPr/>
            <p:nvPr/>
          </p:nvSpPr>
          <p:spPr>
            <a:xfrm>
              <a:off x="1462723" y="3923730"/>
              <a:ext cx="271737" cy="296451"/>
            </a:xfrm>
            <a:custGeom>
              <a:avLst/>
              <a:gdLst/>
              <a:ahLst/>
              <a:cxnLst/>
              <a:rect l="l" t="t" r="r" b="b"/>
              <a:pathLst>
                <a:path w="11798" h="12871" extrusionOk="0">
                  <a:moveTo>
                    <a:pt x="7280" y="1"/>
                  </a:moveTo>
                  <a:cubicBezTo>
                    <a:pt x="7807" y="1984"/>
                    <a:pt x="8133" y="6577"/>
                    <a:pt x="8158" y="6903"/>
                  </a:cubicBezTo>
                  <a:cubicBezTo>
                    <a:pt x="6329" y="8408"/>
                    <a:pt x="4051" y="9230"/>
                    <a:pt x="1699" y="9230"/>
                  </a:cubicBezTo>
                  <a:cubicBezTo>
                    <a:pt x="1502" y="9230"/>
                    <a:pt x="1304" y="9224"/>
                    <a:pt x="1105" y="9212"/>
                  </a:cubicBezTo>
                  <a:lnTo>
                    <a:pt x="1105" y="9262"/>
                  </a:lnTo>
                  <a:cubicBezTo>
                    <a:pt x="1105" y="9262"/>
                    <a:pt x="1557" y="11120"/>
                    <a:pt x="1" y="12324"/>
                  </a:cubicBezTo>
                  <a:lnTo>
                    <a:pt x="1" y="12375"/>
                  </a:lnTo>
                  <a:cubicBezTo>
                    <a:pt x="402" y="12475"/>
                    <a:pt x="829" y="12575"/>
                    <a:pt x="1281" y="12651"/>
                  </a:cubicBezTo>
                  <a:cubicBezTo>
                    <a:pt x="1632" y="12726"/>
                    <a:pt x="2009" y="12776"/>
                    <a:pt x="2410" y="12801"/>
                  </a:cubicBezTo>
                  <a:cubicBezTo>
                    <a:pt x="2860" y="12848"/>
                    <a:pt x="3315" y="12871"/>
                    <a:pt x="3770" y="12871"/>
                  </a:cubicBezTo>
                  <a:cubicBezTo>
                    <a:pt x="5781" y="12871"/>
                    <a:pt x="7789" y="12417"/>
                    <a:pt x="9262" y="11496"/>
                  </a:cubicBezTo>
                  <a:cubicBezTo>
                    <a:pt x="10818" y="10567"/>
                    <a:pt x="11797" y="9137"/>
                    <a:pt x="11571" y="7204"/>
                  </a:cubicBezTo>
                  <a:cubicBezTo>
                    <a:pt x="11396" y="5849"/>
                    <a:pt x="10919" y="4569"/>
                    <a:pt x="10216" y="3414"/>
                  </a:cubicBezTo>
                  <a:cubicBezTo>
                    <a:pt x="9438" y="2109"/>
                    <a:pt x="8434" y="955"/>
                    <a:pt x="7280"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5" name="Google Shape;1787;p64">
              <a:extLst>
                <a:ext uri="{FF2B5EF4-FFF2-40B4-BE49-F238E27FC236}">
                  <a16:creationId xmlns:a16="http://schemas.microsoft.com/office/drawing/2014/main" id="{A3393F44-F9C8-6E6E-D93B-598B3E7911FD}"/>
                </a:ext>
              </a:extLst>
            </p:cNvPr>
            <p:cNvSpPr/>
            <p:nvPr/>
          </p:nvSpPr>
          <p:spPr>
            <a:xfrm>
              <a:off x="1136306" y="3497122"/>
              <a:ext cx="540342" cy="369418"/>
            </a:xfrm>
            <a:custGeom>
              <a:avLst/>
              <a:gdLst/>
              <a:ahLst/>
              <a:cxnLst/>
              <a:rect l="l" t="t" r="r" b="b"/>
              <a:pathLst>
                <a:path w="23460" h="16039" extrusionOk="0">
                  <a:moveTo>
                    <a:pt x="8250" y="0"/>
                  </a:moveTo>
                  <a:cubicBezTo>
                    <a:pt x="7948" y="803"/>
                    <a:pt x="7271" y="1606"/>
                    <a:pt x="5890" y="1882"/>
                  </a:cubicBezTo>
                  <a:cubicBezTo>
                    <a:pt x="5790" y="1882"/>
                    <a:pt x="5689" y="1908"/>
                    <a:pt x="5614" y="1908"/>
                  </a:cubicBezTo>
                  <a:cubicBezTo>
                    <a:pt x="5966" y="3388"/>
                    <a:pt x="5664" y="5898"/>
                    <a:pt x="3732" y="6475"/>
                  </a:cubicBezTo>
                  <a:cubicBezTo>
                    <a:pt x="3396" y="6404"/>
                    <a:pt x="3087" y="6371"/>
                    <a:pt x="2803" y="6371"/>
                  </a:cubicBezTo>
                  <a:cubicBezTo>
                    <a:pt x="788" y="6371"/>
                    <a:pt x="17" y="8026"/>
                    <a:pt x="17" y="9412"/>
                  </a:cubicBezTo>
                  <a:cubicBezTo>
                    <a:pt x="0" y="11228"/>
                    <a:pt x="1492" y="12448"/>
                    <a:pt x="3048" y="12448"/>
                  </a:cubicBezTo>
                  <a:cubicBezTo>
                    <a:pt x="3771" y="12448"/>
                    <a:pt x="4507" y="12185"/>
                    <a:pt x="5112" y="11596"/>
                  </a:cubicBezTo>
                  <a:lnTo>
                    <a:pt x="5188" y="11571"/>
                  </a:lnTo>
                  <a:cubicBezTo>
                    <a:pt x="6292" y="13578"/>
                    <a:pt x="8300" y="15486"/>
                    <a:pt x="11814" y="15938"/>
                  </a:cubicBezTo>
                  <a:cubicBezTo>
                    <a:pt x="12366" y="15988"/>
                    <a:pt x="12893" y="16038"/>
                    <a:pt x="13445" y="16038"/>
                  </a:cubicBezTo>
                  <a:cubicBezTo>
                    <a:pt x="14600" y="16038"/>
                    <a:pt x="15729" y="15938"/>
                    <a:pt x="16858" y="15712"/>
                  </a:cubicBezTo>
                  <a:cubicBezTo>
                    <a:pt x="21477" y="14833"/>
                    <a:pt x="22882" y="12173"/>
                    <a:pt x="23284" y="10065"/>
                  </a:cubicBezTo>
                  <a:cubicBezTo>
                    <a:pt x="23434" y="9261"/>
                    <a:pt x="23459" y="8433"/>
                    <a:pt x="23384" y="7605"/>
                  </a:cubicBezTo>
                  <a:cubicBezTo>
                    <a:pt x="23309" y="6626"/>
                    <a:pt x="23234" y="5647"/>
                    <a:pt x="23158" y="4819"/>
                  </a:cubicBezTo>
                  <a:cubicBezTo>
                    <a:pt x="23083" y="3539"/>
                    <a:pt x="23008" y="2560"/>
                    <a:pt x="23008" y="2209"/>
                  </a:cubicBezTo>
                  <a:cubicBezTo>
                    <a:pt x="22848" y="2234"/>
                    <a:pt x="22689" y="2247"/>
                    <a:pt x="22531" y="2247"/>
                  </a:cubicBezTo>
                  <a:cubicBezTo>
                    <a:pt x="22066" y="2247"/>
                    <a:pt x="21612" y="2139"/>
                    <a:pt x="21201" y="1933"/>
                  </a:cubicBezTo>
                  <a:cubicBezTo>
                    <a:pt x="21000" y="2284"/>
                    <a:pt x="20598" y="2535"/>
                    <a:pt x="19845" y="2660"/>
                  </a:cubicBezTo>
                  <a:cubicBezTo>
                    <a:pt x="19610" y="2698"/>
                    <a:pt x="19377" y="2715"/>
                    <a:pt x="19148" y="2715"/>
                  </a:cubicBezTo>
                  <a:cubicBezTo>
                    <a:pt x="17203" y="2715"/>
                    <a:pt x="15517" y="1455"/>
                    <a:pt x="14574" y="176"/>
                  </a:cubicBezTo>
                  <a:cubicBezTo>
                    <a:pt x="13937" y="837"/>
                    <a:pt x="13055" y="1209"/>
                    <a:pt x="12138" y="1209"/>
                  </a:cubicBezTo>
                  <a:cubicBezTo>
                    <a:pt x="12080" y="1209"/>
                    <a:pt x="12022" y="1208"/>
                    <a:pt x="11964" y="1205"/>
                  </a:cubicBezTo>
                  <a:cubicBezTo>
                    <a:pt x="10082" y="1155"/>
                    <a:pt x="8877" y="627"/>
                    <a:pt x="8250" y="0"/>
                  </a:cubicBezTo>
                  <a:close/>
                </a:path>
              </a:pathLst>
            </a:custGeom>
            <a:solidFill>
              <a:srgbClr val="E9965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6" name="Google Shape;1788;p64">
              <a:extLst>
                <a:ext uri="{FF2B5EF4-FFF2-40B4-BE49-F238E27FC236}">
                  <a16:creationId xmlns:a16="http://schemas.microsoft.com/office/drawing/2014/main" id="{D014EEA9-AB99-A6B7-7F21-9316263CFD7B}"/>
                </a:ext>
              </a:extLst>
            </p:cNvPr>
            <p:cNvSpPr/>
            <p:nvPr/>
          </p:nvSpPr>
          <p:spPr>
            <a:xfrm>
              <a:off x="1367345" y="3903508"/>
              <a:ext cx="283277" cy="243868"/>
            </a:xfrm>
            <a:custGeom>
              <a:avLst/>
              <a:gdLst/>
              <a:ahLst/>
              <a:cxnLst/>
              <a:rect l="l" t="t" r="r" b="b"/>
              <a:pathLst>
                <a:path w="12299" h="10588" extrusionOk="0">
                  <a:moveTo>
                    <a:pt x="10969" y="0"/>
                  </a:moveTo>
                  <a:cubicBezTo>
                    <a:pt x="10542" y="0"/>
                    <a:pt x="10115" y="51"/>
                    <a:pt x="9714" y="101"/>
                  </a:cubicBezTo>
                  <a:cubicBezTo>
                    <a:pt x="7580" y="327"/>
                    <a:pt x="3414" y="879"/>
                    <a:pt x="1381" y="1230"/>
                  </a:cubicBezTo>
                  <a:cubicBezTo>
                    <a:pt x="979" y="1280"/>
                    <a:pt x="578" y="1356"/>
                    <a:pt x="201" y="1481"/>
                  </a:cubicBezTo>
                  <a:cubicBezTo>
                    <a:pt x="1" y="1657"/>
                    <a:pt x="854" y="9312"/>
                    <a:pt x="854" y="9312"/>
                  </a:cubicBezTo>
                  <a:cubicBezTo>
                    <a:pt x="1006" y="10298"/>
                    <a:pt x="1373" y="10588"/>
                    <a:pt x="1763" y="10588"/>
                  </a:cubicBezTo>
                  <a:cubicBezTo>
                    <a:pt x="2254" y="10588"/>
                    <a:pt x="2784" y="10128"/>
                    <a:pt x="2973" y="10014"/>
                  </a:cubicBezTo>
                  <a:lnTo>
                    <a:pt x="2973" y="10014"/>
                  </a:lnTo>
                  <a:cubicBezTo>
                    <a:pt x="2974" y="10020"/>
                    <a:pt x="2981" y="10024"/>
                    <a:pt x="2994" y="10024"/>
                  </a:cubicBezTo>
                  <a:cubicBezTo>
                    <a:pt x="3024" y="10024"/>
                    <a:pt x="3090" y="10000"/>
                    <a:pt x="3213" y="9914"/>
                  </a:cubicBezTo>
                  <a:cubicBezTo>
                    <a:pt x="3291" y="9856"/>
                    <a:pt x="3416" y="9835"/>
                    <a:pt x="3560" y="9835"/>
                  </a:cubicBezTo>
                  <a:cubicBezTo>
                    <a:pt x="3976" y="9835"/>
                    <a:pt x="4543" y="10015"/>
                    <a:pt x="4543" y="10015"/>
                  </a:cubicBezTo>
                  <a:cubicBezTo>
                    <a:pt x="4794" y="10040"/>
                    <a:pt x="5045" y="10065"/>
                    <a:pt x="5271" y="10065"/>
                  </a:cubicBezTo>
                  <a:cubicBezTo>
                    <a:pt x="5495" y="10081"/>
                    <a:pt x="5719" y="10088"/>
                    <a:pt x="5942" y="10088"/>
                  </a:cubicBezTo>
                  <a:cubicBezTo>
                    <a:pt x="8245" y="10088"/>
                    <a:pt x="10491" y="9268"/>
                    <a:pt x="12299" y="7781"/>
                  </a:cubicBezTo>
                  <a:cubicBezTo>
                    <a:pt x="12274" y="7455"/>
                    <a:pt x="11948" y="2862"/>
                    <a:pt x="11421" y="879"/>
                  </a:cubicBezTo>
                  <a:cubicBezTo>
                    <a:pt x="11295" y="352"/>
                    <a:pt x="11144" y="0"/>
                    <a:pt x="10969"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7" name="Google Shape;1789;p64">
              <a:extLst>
                <a:ext uri="{FF2B5EF4-FFF2-40B4-BE49-F238E27FC236}">
                  <a16:creationId xmlns:a16="http://schemas.microsoft.com/office/drawing/2014/main" id="{520B2BF3-3C94-5F26-D6DB-DDD28E5BCCEB}"/>
                </a:ext>
              </a:extLst>
            </p:cNvPr>
            <p:cNvSpPr/>
            <p:nvPr/>
          </p:nvSpPr>
          <p:spPr>
            <a:xfrm>
              <a:off x="1536151" y="4474645"/>
              <a:ext cx="108713" cy="91715"/>
            </a:xfrm>
            <a:custGeom>
              <a:avLst/>
              <a:gdLst/>
              <a:ahLst/>
              <a:cxnLst/>
              <a:rect l="l" t="t" r="r" b="b"/>
              <a:pathLst>
                <a:path w="4720" h="3982" extrusionOk="0">
                  <a:moveTo>
                    <a:pt x="4719" y="1"/>
                  </a:moveTo>
                  <a:lnTo>
                    <a:pt x="4719" y="1"/>
                  </a:lnTo>
                  <a:cubicBezTo>
                    <a:pt x="3715" y="578"/>
                    <a:pt x="2360" y="1080"/>
                    <a:pt x="226" y="1381"/>
                  </a:cubicBezTo>
                  <a:lnTo>
                    <a:pt x="0" y="1406"/>
                  </a:lnTo>
                  <a:cubicBezTo>
                    <a:pt x="26" y="2235"/>
                    <a:pt x="51" y="3038"/>
                    <a:pt x="51" y="3791"/>
                  </a:cubicBezTo>
                  <a:lnTo>
                    <a:pt x="101" y="3791"/>
                  </a:lnTo>
                  <a:cubicBezTo>
                    <a:pt x="101" y="3791"/>
                    <a:pt x="947" y="3982"/>
                    <a:pt x="1939" y="3982"/>
                  </a:cubicBezTo>
                  <a:cubicBezTo>
                    <a:pt x="2671" y="3982"/>
                    <a:pt x="3484" y="3877"/>
                    <a:pt x="4092" y="3515"/>
                  </a:cubicBezTo>
                  <a:cubicBezTo>
                    <a:pt x="4343" y="2185"/>
                    <a:pt x="4568" y="930"/>
                    <a:pt x="4719" y="1"/>
                  </a:cubicBezTo>
                  <a:close/>
                </a:path>
              </a:pathLst>
            </a:custGeom>
            <a:solidFill>
              <a:srgbClr val="E9965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8" name="Google Shape;1790;p64">
              <a:extLst>
                <a:ext uri="{FF2B5EF4-FFF2-40B4-BE49-F238E27FC236}">
                  <a16:creationId xmlns:a16="http://schemas.microsoft.com/office/drawing/2014/main" id="{680A7DB1-E20C-4B91-6466-037BDC729880}"/>
                </a:ext>
              </a:extLst>
            </p:cNvPr>
            <p:cNvSpPr/>
            <p:nvPr/>
          </p:nvSpPr>
          <p:spPr>
            <a:xfrm>
              <a:off x="1539030" y="4690851"/>
              <a:ext cx="91946" cy="39570"/>
            </a:xfrm>
            <a:custGeom>
              <a:avLst/>
              <a:gdLst/>
              <a:ahLst/>
              <a:cxnLst/>
              <a:rect l="l" t="t" r="r" b="b"/>
              <a:pathLst>
                <a:path w="3992" h="1718" extrusionOk="0">
                  <a:moveTo>
                    <a:pt x="2712" y="1"/>
                  </a:moveTo>
                  <a:cubicBezTo>
                    <a:pt x="1842" y="358"/>
                    <a:pt x="555" y="378"/>
                    <a:pt x="121" y="378"/>
                  </a:cubicBezTo>
                  <a:cubicBezTo>
                    <a:pt x="67" y="378"/>
                    <a:pt x="26" y="377"/>
                    <a:pt x="1" y="377"/>
                  </a:cubicBezTo>
                  <a:cubicBezTo>
                    <a:pt x="26" y="628"/>
                    <a:pt x="51" y="904"/>
                    <a:pt x="101" y="1155"/>
                  </a:cubicBezTo>
                  <a:cubicBezTo>
                    <a:pt x="192" y="1571"/>
                    <a:pt x="1228" y="1717"/>
                    <a:pt x="2209" y="1717"/>
                  </a:cubicBezTo>
                  <a:cubicBezTo>
                    <a:pt x="3125" y="1717"/>
                    <a:pt x="3992" y="1589"/>
                    <a:pt x="3992" y="1432"/>
                  </a:cubicBezTo>
                  <a:cubicBezTo>
                    <a:pt x="3992" y="1080"/>
                    <a:pt x="2712" y="1"/>
                    <a:pt x="2712"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69" name="Google Shape;1791;p64">
              <a:extLst>
                <a:ext uri="{FF2B5EF4-FFF2-40B4-BE49-F238E27FC236}">
                  <a16:creationId xmlns:a16="http://schemas.microsoft.com/office/drawing/2014/main" id="{800B0CD8-9107-4E73-FC9F-1D096F216AEB}"/>
                </a:ext>
              </a:extLst>
            </p:cNvPr>
            <p:cNvSpPr/>
            <p:nvPr/>
          </p:nvSpPr>
          <p:spPr>
            <a:xfrm>
              <a:off x="1537878" y="4555581"/>
              <a:ext cx="93097" cy="143976"/>
            </a:xfrm>
            <a:custGeom>
              <a:avLst/>
              <a:gdLst/>
              <a:ahLst/>
              <a:cxnLst/>
              <a:rect l="l" t="t" r="r" b="b"/>
              <a:pathLst>
                <a:path w="4042" h="6251" extrusionOk="0">
                  <a:moveTo>
                    <a:pt x="4042" y="1"/>
                  </a:moveTo>
                  <a:lnTo>
                    <a:pt x="4042" y="1"/>
                  </a:lnTo>
                  <a:cubicBezTo>
                    <a:pt x="3407" y="373"/>
                    <a:pt x="2572" y="478"/>
                    <a:pt x="1832" y="478"/>
                  </a:cubicBezTo>
                  <a:cubicBezTo>
                    <a:pt x="875" y="478"/>
                    <a:pt x="76" y="302"/>
                    <a:pt x="76" y="302"/>
                  </a:cubicBezTo>
                  <a:lnTo>
                    <a:pt x="1" y="302"/>
                  </a:lnTo>
                  <a:cubicBezTo>
                    <a:pt x="26" y="3013"/>
                    <a:pt x="26" y="5121"/>
                    <a:pt x="101" y="6250"/>
                  </a:cubicBezTo>
                  <a:cubicBezTo>
                    <a:pt x="123" y="6250"/>
                    <a:pt x="162" y="6251"/>
                    <a:pt x="214" y="6251"/>
                  </a:cubicBezTo>
                  <a:cubicBezTo>
                    <a:pt x="630" y="6251"/>
                    <a:pt x="1917" y="6231"/>
                    <a:pt x="2787" y="5874"/>
                  </a:cubicBezTo>
                  <a:cubicBezTo>
                    <a:pt x="3113" y="4845"/>
                    <a:pt x="3615" y="2360"/>
                    <a:pt x="4042"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0" name="Google Shape;1792;p64">
              <a:extLst>
                <a:ext uri="{FF2B5EF4-FFF2-40B4-BE49-F238E27FC236}">
                  <a16:creationId xmlns:a16="http://schemas.microsoft.com/office/drawing/2014/main" id="{9199288D-E4DD-9550-7311-75119CACC339}"/>
                </a:ext>
              </a:extLst>
            </p:cNvPr>
            <p:cNvSpPr/>
            <p:nvPr/>
          </p:nvSpPr>
          <p:spPr>
            <a:xfrm>
              <a:off x="1390470" y="3887892"/>
              <a:ext cx="200613" cy="43393"/>
            </a:xfrm>
            <a:custGeom>
              <a:avLst/>
              <a:gdLst/>
              <a:ahLst/>
              <a:cxnLst/>
              <a:rect l="l" t="t" r="r" b="b"/>
              <a:pathLst>
                <a:path w="8710" h="1884" extrusionOk="0">
                  <a:moveTo>
                    <a:pt x="5949" y="1"/>
                  </a:moveTo>
                  <a:cubicBezTo>
                    <a:pt x="5329" y="903"/>
                    <a:pt x="4242" y="1152"/>
                    <a:pt x="3233" y="1152"/>
                  </a:cubicBezTo>
                  <a:cubicBezTo>
                    <a:pt x="1997" y="1152"/>
                    <a:pt x="879" y="779"/>
                    <a:pt x="879" y="779"/>
                  </a:cubicBezTo>
                  <a:cubicBezTo>
                    <a:pt x="578" y="829"/>
                    <a:pt x="302" y="929"/>
                    <a:pt x="1" y="1030"/>
                  </a:cubicBezTo>
                  <a:cubicBezTo>
                    <a:pt x="201" y="1281"/>
                    <a:pt x="327" y="1582"/>
                    <a:pt x="377" y="1883"/>
                  </a:cubicBezTo>
                  <a:cubicBezTo>
                    <a:pt x="2410" y="1532"/>
                    <a:pt x="6576" y="980"/>
                    <a:pt x="8710" y="754"/>
                  </a:cubicBezTo>
                  <a:cubicBezTo>
                    <a:pt x="7806" y="427"/>
                    <a:pt x="6878" y="151"/>
                    <a:pt x="5949"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1" name="Google Shape;1793;p64">
              <a:extLst>
                <a:ext uri="{FF2B5EF4-FFF2-40B4-BE49-F238E27FC236}">
                  <a16:creationId xmlns:a16="http://schemas.microsoft.com/office/drawing/2014/main" id="{D871D214-6AC2-C73F-EC4D-640F09B52C50}"/>
                </a:ext>
              </a:extLst>
            </p:cNvPr>
            <p:cNvSpPr/>
            <p:nvPr/>
          </p:nvSpPr>
          <p:spPr>
            <a:xfrm>
              <a:off x="1408389" y="3858986"/>
              <a:ext cx="119101" cy="54863"/>
            </a:xfrm>
            <a:custGeom>
              <a:avLst/>
              <a:gdLst/>
              <a:ahLst/>
              <a:cxnLst/>
              <a:rect l="l" t="t" r="r" b="b"/>
              <a:pathLst>
                <a:path w="5171" h="2382" extrusionOk="0">
                  <a:moveTo>
                    <a:pt x="5045" y="1"/>
                  </a:moveTo>
                  <a:cubicBezTo>
                    <a:pt x="3916" y="202"/>
                    <a:pt x="2787" y="302"/>
                    <a:pt x="1632" y="302"/>
                  </a:cubicBezTo>
                  <a:cubicBezTo>
                    <a:pt x="1080" y="302"/>
                    <a:pt x="553" y="277"/>
                    <a:pt x="1" y="227"/>
                  </a:cubicBezTo>
                  <a:lnTo>
                    <a:pt x="1" y="227"/>
                  </a:lnTo>
                  <a:lnTo>
                    <a:pt x="76" y="1657"/>
                  </a:lnTo>
                  <a:lnTo>
                    <a:pt x="101" y="2009"/>
                  </a:lnTo>
                  <a:cubicBezTo>
                    <a:pt x="101" y="2009"/>
                    <a:pt x="1219" y="2382"/>
                    <a:pt x="2455" y="2382"/>
                  </a:cubicBezTo>
                  <a:cubicBezTo>
                    <a:pt x="3464" y="2382"/>
                    <a:pt x="4551" y="2133"/>
                    <a:pt x="5171" y="1231"/>
                  </a:cubicBezTo>
                  <a:lnTo>
                    <a:pt x="5045" y="1"/>
                  </a:lnTo>
                  <a:close/>
                </a:path>
              </a:pathLst>
            </a:custGeom>
            <a:solidFill>
              <a:srgbClr val="E9965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2" name="Google Shape;1794;p64">
              <a:extLst>
                <a:ext uri="{FF2B5EF4-FFF2-40B4-BE49-F238E27FC236}">
                  <a16:creationId xmlns:a16="http://schemas.microsoft.com/office/drawing/2014/main" id="{628E2CFD-DE73-7BBA-E1DB-C0CEF5BD4D60}"/>
                </a:ext>
              </a:extLst>
            </p:cNvPr>
            <p:cNvSpPr/>
            <p:nvPr/>
          </p:nvSpPr>
          <p:spPr>
            <a:xfrm>
              <a:off x="1263285" y="3924306"/>
              <a:ext cx="228943" cy="313518"/>
            </a:xfrm>
            <a:custGeom>
              <a:avLst/>
              <a:gdLst/>
              <a:ahLst/>
              <a:cxnLst/>
              <a:rect l="l" t="t" r="r" b="b"/>
              <a:pathLst>
                <a:path w="9940" h="13612" extrusionOk="0">
                  <a:moveTo>
                    <a:pt x="4192" y="1"/>
                  </a:moveTo>
                  <a:cubicBezTo>
                    <a:pt x="3490" y="377"/>
                    <a:pt x="2837" y="879"/>
                    <a:pt x="2310" y="1482"/>
                  </a:cubicBezTo>
                  <a:cubicBezTo>
                    <a:pt x="1532" y="2486"/>
                    <a:pt x="754" y="4142"/>
                    <a:pt x="327" y="5924"/>
                  </a:cubicBezTo>
                  <a:cubicBezTo>
                    <a:pt x="101" y="6903"/>
                    <a:pt x="1" y="7932"/>
                    <a:pt x="51" y="8936"/>
                  </a:cubicBezTo>
                  <a:cubicBezTo>
                    <a:pt x="151" y="10291"/>
                    <a:pt x="603" y="11496"/>
                    <a:pt x="1582" y="12299"/>
                  </a:cubicBezTo>
                  <a:cubicBezTo>
                    <a:pt x="1657" y="12375"/>
                    <a:pt x="1758" y="12450"/>
                    <a:pt x="1858" y="12500"/>
                  </a:cubicBezTo>
                  <a:cubicBezTo>
                    <a:pt x="3106" y="13338"/>
                    <a:pt x="4464" y="13612"/>
                    <a:pt x="5704" y="13612"/>
                  </a:cubicBezTo>
                  <a:cubicBezTo>
                    <a:pt x="8029" y="13612"/>
                    <a:pt x="9940" y="12651"/>
                    <a:pt x="9940" y="12651"/>
                  </a:cubicBezTo>
                  <a:lnTo>
                    <a:pt x="9940" y="12626"/>
                  </a:lnTo>
                  <a:cubicBezTo>
                    <a:pt x="9488" y="12550"/>
                    <a:pt x="9061" y="12450"/>
                    <a:pt x="8660" y="12324"/>
                  </a:cubicBezTo>
                  <a:cubicBezTo>
                    <a:pt x="8434" y="12274"/>
                    <a:pt x="8233" y="12048"/>
                    <a:pt x="8032" y="11973"/>
                  </a:cubicBezTo>
                  <a:cubicBezTo>
                    <a:pt x="5673" y="11170"/>
                    <a:pt x="4594" y="10116"/>
                    <a:pt x="4619" y="9990"/>
                  </a:cubicBezTo>
                  <a:lnTo>
                    <a:pt x="4619" y="9965"/>
                  </a:lnTo>
                  <a:lnTo>
                    <a:pt x="4569" y="9890"/>
                  </a:lnTo>
                  <a:cubicBezTo>
                    <a:pt x="4569" y="9890"/>
                    <a:pt x="3866" y="1657"/>
                    <a:pt x="3891" y="1331"/>
                  </a:cubicBezTo>
                  <a:cubicBezTo>
                    <a:pt x="3941" y="1105"/>
                    <a:pt x="4368" y="804"/>
                    <a:pt x="4594" y="628"/>
                  </a:cubicBezTo>
                  <a:cubicBezTo>
                    <a:pt x="4519" y="403"/>
                    <a:pt x="4393" y="177"/>
                    <a:pt x="4192" y="1"/>
                  </a:cubicBezTo>
                  <a:close/>
                </a:path>
              </a:pathLst>
            </a:custGeom>
            <a:solidFill>
              <a:srgbClr val="2F563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3" name="Google Shape;1795;p64">
              <a:extLst>
                <a:ext uri="{FF2B5EF4-FFF2-40B4-BE49-F238E27FC236}">
                  <a16:creationId xmlns:a16="http://schemas.microsoft.com/office/drawing/2014/main" id="{E9E984A8-DFAB-E12C-5D81-8D59AE67581D}"/>
                </a:ext>
              </a:extLst>
            </p:cNvPr>
            <p:cNvSpPr/>
            <p:nvPr/>
          </p:nvSpPr>
          <p:spPr>
            <a:xfrm>
              <a:off x="1263285" y="3924306"/>
              <a:ext cx="203515" cy="313219"/>
            </a:xfrm>
            <a:custGeom>
              <a:avLst/>
              <a:gdLst/>
              <a:ahLst/>
              <a:cxnLst/>
              <a:rect l="l" t="t" r="r" b="b"/>
              <a:pathLst>
                <a:path w="8836" h="13599" extrusionOk="0">
                  <a:moveTo>
                    <a:pt x="4192" y="1"/>
                  </a:moveTo>
                  <a:cubicBezTo>
                    <a:pt x="3490" y="352"/>
                    <a:pt x="2837" y="854"/>
                    <a:pt x="2310" y="1482"/>
                  </a:cubicBezTo>
                  <a:cubicBezTo>
                    <a:pt x="1532" y="2461"/>
                    <a:pt x="754" y="4142"/>
                    <a:pt x="327" y="5924"/>
                  </a:cubicBezTo>
                  <a:cubicBezTo>
                    <a:pt x="101" y="6903"/>
                    <a:pt x="1" y="7907"/>
                    <a:pt x="51" y="8911"/>
                  </a:cubicBezTo>
                  <a:cubicBezTo>
                    <a:pt x="151" y="10266"/>
                    <a:pt x="603" y="11496"/>
                    <a:pt x="1582" y="12274"/>
                  </a:cubicBezTo>
                  <a:cubicBezTo>
                    <a:pt x="1657" y="12350"/>
                    <a:pt x="1758" y="12425"/>
                    <a:pt x="1858" y="12500"/>
                  </a:cubicBezTo>
                  <a:cubicBezTo>
                    <a:pt x="3113" y="13328"/>
                    <a:pt x="4468" y="13598"/>
                    <a:pt x="5704" y="13598"/>
                  </a:cubicBezTo>
                  <a:cubicBezTo>
                    <a:pt x="6941" y="13598"/>
                    <a:pt x="8058" y="13328"/>
                    <a:pt x="8836" y="13077"/>
                  </a:cubicBezTo>
                  <a:cubicBezTo>
                    <a:pt x="7129" y="12852"/>
                    <a:pt x="5598" y="11948"/>
                    <a:pt x="4569" y="10593"/>
                  </a:cubicBezTo>
                  <a:cubicBezTo>
                    <a:pt x="4318" y="10342"/>
                    <a:pt x="4468" y="9915"/>
                    <a:pt x="4519" y="9413"/>
                  </a:cubicBezTo>
                  <a:cubicBezTo>
                    <a:pt x="4393" y="7681"/>
                    <a:pt x="3866" y="1582"/>
                    <a:pt x="3891" y="1331"/>
                  </a:cubicBezTo>
                  <a:cubicBezTo>
                    <a:pt x="3941" y="1055"/>
                    <a:pt x="4368" y="779"/>
                    <a:pt x="4594" y="628"/>
                  </a:cubicBezTo>
                  <a:cubicBezTo>
                    <a:pt x="4519" y="377"/>
                    <a:pt x="4393" y="177"/>
                    <a:pt x="4192"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4" name="Google Shape;1796;p64">
              <a:extLst>
                <a:ext uri="{FF2B5EF4-FFF2-40B4-BE49-F238E27FC236}">
                  <a16:creationId xmlns:a16="http://schemas.microsoft.com/office/drawing/2014/main" id="{3C28D0BD-7679-D6B3-7D44-B0CD055A0452}"/>
                </a:ext>
              </a:extLst>
            </p:cNvPr>
            <p:cNvSpPr/>
            <p:nvPr/>
          </p:nvSpPr>
          <p:spPr>
            <a:xfrm>
              <a:off x="1362140" y="4141687"/>
              <a:ext cx="130088" cy="83838"/>
            </a:xfrm>
            <a:custGeom>
              <a:avLst/>
              <a:gdLst/>
              <a:ahLst/>
              <a:cxnLst/>
              <a:rect l="l" t="t" r="r" b="b"/>
              <a:pathLst>
                <a:path w="5648" h="3640" extrusionOk="0">
                  <a:moveTo>
                    <a:pt x="227" y="0"/>
                  </a:moveTo>
                  <a:cubicBezTo>
                    <a:pt x="151" y="477"/>
                    <a:pt x="1" y="929"/>
                    <a:pt x="252" y="1155"/>
                  </a:cubicBezTo>
                  <a:cubicBezTo>
                    <a:pt x="1281" y="2510"/>
                    <a:pt x="2812" y="3414"/>
                    <a:pt x="4518" y="3639"/>
                  </a:cubicBezTo>
                  <a:cubicBezTo>
                    <a:pt x="4895" y="3514"/>
                    <a:pt x="5271" y="3363"/>
                    <a:pt x="5623" y="3213"/>
                  </a:cubicBezTo>
                  <a:lnTo>
                    <a:pt x="5648" y="3188"/>
                  </a:lnTo>
                  <a:cubicBezTo>
                    <a:pt x="5196" y="3087"/>
                    <a:pt x="4769" y="2987"/>
                    <a:pt x="4368" y="2886"/>
                  </a:cubicBezTo>
                  <a:cubicBezTo>
                    <a:pt x="4142" y="2836"/>
                    <a:pt x="3941" y="2610"/>
                    <a:pt x="3740" y="2535"/>
                  </a:cubicBezTo>
                  <a:cubicBezTo>
                    <a:pt x="1381" y="1732"/>
                    <a:pt x="277" y="653"/>
                    <a:pt x="327" y="527"/>
                  </a:cubicBezTo>
                  <a:lnTo>
                    <a:pt x="252" y="452"/>
                  </a:lnTo>
                  <a:cubicBezTo>
                    <a:pt x="252" y="452"/>
                    <a:pt x="252" y="276"/>
                    <a:pt x="227" y="0"/>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5" name="Google Shape;1797;p64">
              <a:extLst>
                <a:ext uri="{FF2B5EF4-FFF2-40B4-BE49-F238E27FC236}">
                  <a16:creationId xmlns:a16="http://schemas.microsoft.com/office/drawing/2014/main" id="{52DB235D-64E0-36FB-0ADF-E74F7512B5BE}"/>
                </a:ext>
              </a:extLst>
            </p:cNvPr>
            <p:cNvSpPr/>
            <p:nvPr/>
          </p:nvSpPr>
          <p:spPr>
            <a:xfrm>
              <a:off x="1448282" y="4134155"/>
              <a:ext cx="62464" cy="74026"/>
            </a:xfrm>
            <a:custGeom>
              <a:avLst/>
              <a:gdLst/>
              <a:ahLst/>
              <a:cxnLst/>
              <a:rect l="l" t="t" r="r" b="b"/>
              <a:pathLst>
                <a:path w="2712" h="3214" extrusionOk="0">
                  <a:moveTo>
                    <a:pt x="1029" y="1"/>
                  </a:moveTo>
                  <a:lnTo>
                    <a:pt x="1029" y="1"/>
                  </a:lnTo>
                  <a:cubicBezTo>
                    <a:pt x="1180" y="1080"/>
                    <a:pt x="804" y="2184"/>
                    <a:pt x="26" y="2962"/>
                  </a:cubicBezTo>
                  <a:lnTo>
                    <a:pt x="0" y="3013"/>
                  </a:lnTo>
                  <a:cubicBezTo>
                    <a:pt x="201" y="3088"/>
                    <a:pt x="402" y="3163"/>
                    <a:pt x="628" y="3213"/>
                  </a:cubicBezTo>
                  <a:lnTo>
                    <a:pt x="628" y="3163"/>
                  </a:lnTo>
                  <a:cubicBezTo>
                    <a:pt x="2711" y="2134"/>
                    <a:pt x="1757" y="101"/>
                    <a:pt x="1757" y="101"/>
                  </a:cubicBezTo>
                  <a:lnTo>
                    <a:pt x="1757" y="51"/>
                  </a:lnTo>
                  <a:cubicBezTo>
                    <a:pt x="1506" y="51"/>
                    <a:pt x="1280" y="26"/>
                    <a:pt x="1029" y="1"/>
                  </a:cubicBezTo>
                  <a:close/>
                </a:path>
              </a:pathLst>
            </a:custGeom>
            <a:solidFill>
              <a:schemeClr val="lt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6" name="Google Shape;1798;p64">
              <a:extLst>
                <a:ext uri="{FF2B5EF4-FFF2-40B4-BE49-F238E27FC236}">
                  <a16:creationId xmlns:a16="http://schemas.microsoft.com/office/drawing/2014/main" id="{7CE42E56-9B0E-7FE9-BAC7-92D367CB06A2}"/>
                </a:ext>
              </a:extLst>
            </p:cNvPr>
            <p:cNvSpPr/>
            <p:nvPr/>
          </p:nvSpPr>
          <p:spPr>
            <a:xfrm>
              <a:off x="1374854" y="4549800"/>
              <a:ext cx="102356" cy="148145"/>
            </a:xfrm>
            <a:custGeom>
              <a:avLst/>
              <a:gdLst/>
              <a:ahLst/>
              <a:cxnLst/>
              <a:rect l="l" t="t" r="r" b="b"/>
              <a:pathLst>
                <a:path w="4444" h="6432" extrusionOk="0">
                  <a:moveTo>
                    <a:pt x="1" y="1"/>
                  </a:moveTo>
                  <a:lnTo>
                    <a:pt x="1" y="1"/>
                  </a:lnTo>
                  <a:cubicBezTo>
                    <a:pt x="428" y="2260"/>
                    <a:pt x="955" y="4895"/>
                    <a:pt x="1356" y="6250"/>
                  </a:cubicBezTo>
                  <a:cubicBezTo>
                    <a:pt x="1356" y="6250"/>
                    <a:pt x="2443" y="6432"/>
                    <a:pt x="3400" y="6432"/>
                  </a:cubicBezTo>
                  <a:cubicBezTo>
                    <a:pt x="3775" y="6432"/>
                    <a:pt x="4131" y="6404"/>
                    <a:pt x="4393" y="6326"/>
                  </a:cubicBezTo>
                  <a:lnTo>
                    <a:pt x="4443" y="6326"/>
                  </a:lnTo>
                  <a:cubicBezTo>
                    <a:pt x="4443" y="5121"/>
                    <a:pt x="4393" y="3063"/>
                    <a:pt x="4318" y="453"/>
                  </a:cubicBezTo>
                  <a:cubicBezTo>
                    <a:pt x="4027" y="473"/>
                    <a:pt x="3736" y="483"/>
                    <a:pt x="3445" y="483"/>
                  </a:cubicBezTo>
                  <a:cubicBezTo>
                    <a:pt x="2282" y="483"/>
                    <a:pt x="1125" y="322"/>
                    <a:pt x="1"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7" name="Google Shape;1799;p64">
              <a:extLst>
                <a:ext uri="{FF2B5EF4-FFF2-40B4-BE49-F238E27FC236}">
                  <a16:creationId xmlns:a16="http://schemas.microsoft.com/office/drawing/2014/main" id="{1223758A-5156-59E3-C17B-9458112CC1A3}"/>
                </a:ext>
              </a:extLst>
            </p:cNvPr>
            <p:cNvSpPr/>
            <p:nvPr/>
          </p:nvSpPr>
          <p:spPr>
            <a:xfrm>
              <a:off x="1378908" y="4693753"/>
              <a:ext cx="98303" cy="41159"/>
            </a:xfrm>
            <a:custGeom>
              <a:avLst/>
              <a:gdLst/>
              <a:ahLst/>
              <a:cxnLst/>
              <a:rect l="l" t="t" r="r" b="b"/>
              <a:pathLst>
                <a:path w="4268" h="1787" extrusionOk="0">
                  <a:moveTo>
                    <a:pt x="1180" y="0"/>
                  </a:moveTo>
                  <a:cubicBezTo>
                    <a:pt x="1180" y="0"/>
                    <a:pt x="1" y="1230"/>
                    <a:pt x="1" y="1582"/>
                  </a:cubicBezTo>
                  <a:cubicBezTo>
                    <a:pt x="1" y="1709"/>
                    <a:pt x="613" y="1786"/>
                    <a:pt x="1371" y="1786"/>
                  </a:cubicBezTo>
                  <a:cubicBezTo>
                    <a:pt x="2561" y="1786"/>
                    <a:pt x="4110" y="1595"/>
                    <a:pt x="4217" y="1105"/>
                  </a:cubicBezTo>
                  <a:cubicBezTo>
                    <a:pt x="4242" y="753"/>
                    <a:pt x="4267" y="427"/>
                    <a:pt x="4267" y="101"/>
                  </a:cubicBezTo>
                  <a:lnTo>
                    <a:pt x="4217" y="101"/>
                  </a:lnTo>
                  <a:cubicBezTo>
                    <a:pt x="3973" y="167"/>
                    <a:pt x="3647" y="191"/>
                    <a:pt x="3299" y="191"/>
                  </a:cubicBezTo>
                  <a:cubicBezTo>
                    <a:pt x="2325" y="191"/>
                    <a:pt x="1180" y="0"/>
                    <a:pt x="1180"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8" name="Google Shape;1800;p64">
              <a:extLst>
                <a:ext uri="{FF2B5EF4-FFF2-40B4-BE49-F238E27FC236}">
                  <a16:creationId xmlns:a16="http://schemas.microsoft.com/office/drawing/2014/main" id="{358D4B53-51D6-D935-9297-DFEB270CCCEB}"/>
                </a:ext>
              </a:extLst>
            </p:cNvPr>
            <p:cNvSpPr/>
            <p:nvPr/>
          </p:nvSpPr>
          <p:spPr>
            <a:xfrm>
              <a:off x="1364466" y="4492587"/>
              <a:ext cx="109842" cy="68337"/>
            </a:xfrm>
            <a:custGeom>
              <a:avLst/>
              <a:gdLst/>
              <a:ahLst/>
              <a:cxnLst/>
              <a:rect l="l" t="t" r="r" b="b"/>
              <a:pathLst>
                <a:path w="4769" h="2967" extrusionOk="0">
                  <a:moveTo>
                    <a:pt x="0" y="0"/>
                  </a:moveTo>
                  <a:lnTo>
                    <a:pt x="0" y="25"/>
                  </a:lnTo>
                  <a:cubicBezTo>
                    <a:pt x="126" y="728"/>
                    <a:pt x="276" y="1581"/>
                    <a:pt x="452" y="2485"/>
                  </a:cubicBezTo>
                  <a:cubicBezTo>
                    <a:pt x="1576" y="2806"/>
                    <a:pt x="2733" y="2967"/>
                    <a:pt x="3896" y="2967"/>
                  </a:cubicBezTo>
                  <a:cubicBezTo>
                    <a:pt x="4187" y="2967"/>
                    <a:pt x="4478" y="2957"/>
                    <a:pt x="4769" y="2937"/>
                  </a:cubicBezTo>
                  <a:cubicBezTo>
                    <a:pt x="4769" y="2259"/>
                    <a:pt x="4744" y="1581"/>
                    <a:pt x="4744" y="828"/>
                  </a:cubicBezTo>
                  <a:lnTo>
                    <a:pt x="4744" y="778"/>
                  </a:lnTo>
                  <a:cubicBezTo>
                    <a:pt x="3112" y="753"/>
                    <a:pt x="1531" y="502"/>
                    <a:pt x="0" y="0"/>
                  </a:cubicBezTo>
                  <a:close/>
                </a:path>
              </a:pathLst>
            </a:custGeom>
            <a:solidFill>
              <a:srgbClr val="E9965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79" name="Google Shape;1801;p64">
              <a:extLst>
                <a:ext uri="{FF2B5EF4-FFF2-40B4-BE49-F238E27FC236}">
                  <a16:creationId xmlns:a16="http://schemas.microsoft.com/office/drawing/2014/main" id="{C8CA096F-749C-2873-EB5A-B833335B0335}"/>
                </a:ext>
              </a:extLst>
            </p:cNvPr>
            <p:cNvSpPr/>
            <p:nvPr/>
          </p:nvSpPr>
          <p:spPr>
            <a:xfrm>
              <a:off x="1359837" y="3911592"/>
              <a:ext cx="39340" cy="27201"/>
            </a:xfrm>
            <a:custGeom>
              <a:avLst/>
              <a:gdLst/>
              <a:ahLst/>
              <a:cxnLst/>
              <a:rect l="l" t="t" r="r" b="b"/>
              <a:pathLst>
                <a:path w="1708" h="1181" extrusionOk="0">
                  <a:moveTo>
                    <a:pt x="1331" y="1"/>
                  </a:moveTo>
                  <a:cubicBezTo>
                    <a:pt x="879" y="151"/>
                    <a:pt x="427" y="327"/>
                    <a:pt x="0" y="553"/>
                  </a:cubicBezTo>
                  <a:cubicBezTo>
                    <a:pt x="201" y="729"/>
                    <a:pt x="327" y="929"/>
                    <a:pt x="402" y="1180"/>
                  </a:cubicBezTo>
                  <a:lnTo>
                    <a:pt x="527" y="1105"/>
                  </a:lnTo>
                  <a:cubicBezTo>
                    <a:pt x="904" y="980"/>
                    <a:pt x="1305" y="904"/>
                    <a:pt x="1707" y="854"/>
                  </a:cubicBezTo>
                  <a:cubicBezTo>
                    <a:pt x="1657" y="553"/>
                    <a:pt x="1531" y="252"/>
                    <a:pt x="1331" y="1"/>
                  </a:cubicBez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0" name="Google Shape;1802;p64">
              <a:extLst>
                <a:ext uri="{FF2B5EF4-FFF2-40B4-BE49-F238E27FC236}">
                  <a16:creationId xmlns:a16="http://schemas.microsoft.com/office/drawing/2014/main" id="{7171B840-25CC-529F-35C1-C6DD32CAFDEE}"/>
                </a:ext>
              </a:extLst>
            </p:cNvPr>
            <p:cNvSpPr/>
            <p:nvPr/>
          </p:nvSpPr>
          <p:spPr>
            <a:xfrm>
              <a:off x="1352328" y="3937043"/>
              <a:ext cx="58986" cy="229772"/>
            </a:xfrm>
            <a:custGeom>
              <a:avLst/>
              <a:gdLst/>
              <a:ahLst/>
              <a:cxnLst/>
              <a:rect l="l" t="t" r="r" b="b"/>
              <a:pathLst>
                <a:path w="2561" h="9976" extrusionOk="0">
                  <a:moveTo>
                    <a:pt x="853" y="0"/>
                  </a:moveTo>
                  <a:lnTo>
                    <a:pt x="728" y="75"/>
                  </a:lnTo>
                  <a:cubicBezTo>
                    <a:pt x="502" y="226"/>
                    <a:pt x="75" y="552"/>
                    <a:pt x="25" y="778"/>
                  </a:cubicBezTo>
                  <a:cubicBezTo>
                    <a:pt x="0" y="1104"/>
                    <a:pt x="703" y="9337"/>
                    <a:pt x="703" y="9337"/>
                  </a:cubicBezTo>
                  <a:lnTo>
                    <a:pt x="803" y="9663"/>
                  </a:lnTo>
                  <a:cubicBezTo>
                    <a:pt x="878" y="9897"/>
                    <a:pt x="1046" y="9975"/>
                    <a:pt x="1235" y="9975"/>
                  </a:cubicBezTo>
                  <a:cubicBezTo>
                    <a:pt x="1615" y="9975"/>
                    <a:pt x="2083" y="9663"/>
                    <a:pt x="2083" y="9663"/>
                  </a:cubicBezTo>
                  <a:cubicBezTo>
                    <a:pt x="2083" y="9663"/>
                    <a:pt x="853" y="8785"/>
                    <a:pt x="929" y="8509"/>
                  </a:cubicBezTo>
                  <a:cubicBezTo>
                    <a:pt x="940" y="8471"/>
                    <a:pt x="984" y="8455"/>
                    <a:pt x="1049" y="8455"/>
                  </a:cubicBezTo>
                  <a:cubicBezTo>
                    <a:pt x="1419" y="8455"/>
                    <a:pt x="2496" y="8964"/>
                    <a:pt x="2560" y="8985"/>
                  </a:cubicBezTo>
                  <a:cubicBezTo>
                    <a:pt x="2510" y="8935"/>
                    <a:pt x="1581" y="8207"/>
                    <a:pt x="1506" y="7831"/>
                  </a:cubicBezTo>
                  <a:cubicBezTo>
                    <a:pt x="1506" y="7831"/>
                    <a:pt x="653" y="201"/>
                    <a:pt x="853" y="0"/>
                  </a:cubicBez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1" name="Google Shape;1803;p64">
              <a:extLst>
                <a:ext uri="{FF2B5EF4-FFF2-40B4-BE49-F238E27FC236}">
                  <a16:creationId xmlns:a16="http://schemas.microsoft.com/office/drawing/2014/main" id="{4CDA5E1D-802A-4E3B-DC0A-A34769CFF573}"/>
                </a:ext>
              </a:extLst>
            </p:cNvPr>
            <p:cNvSpPr/>
            <p:nvPr/>
          </p:nvSpPr>
          <p:spPr>
            <a:xfrm>
              <a:off x="945920" y="3288978"/>
              <a:ext cx="948663" cy="756180"/>
            </a:xfrm>
            <a:custGeom>
              <a:avLst/>
              <a:gdLst/>
              <a:ahLst/>
              <a:cxnLst/>
              <a:rect l="l" t="t" r="r" b="b"/>
              <a:pathLst>
                <a:path w="41188" h="32831" extrusionOk="0">
                  <a:moveTo>
                    <a:pt x="22397" y="1"/>
                  </a:moveTo>
                  <a:cubicBezTo>
                    <a:pt x="17086" y="1"/>
                    <a:pt x="13504" y="3842"/>
                    <a:pt x="13504" y="3842"/>
                  </a:cubicBezTo>
                  <a:cubicBezTo>
                    <a:pt x="13504" y="3842"/>
                    <a:pt x="13415" y="3831"/>
                    <a:pt x="13260" y="3831"/>
                  </a:cubicBezTo>
                  <a:cubicBezTo>
                    <a:pt x="12636" y="3831"/>
                    <a:pt x="10934" y="4007"/>
                    <a:pt x="9488" y="5774"/>
                  </a:cubicBezTo>
                  <a:cubicBezTo>
                    <a:pt x="8158" y="7406"/>
                    <a:pt x="8333" y="9213"/>
                    <a:pt x="7179" y="10945"/>
                  </a:cubicBezTo>
                  <a:cubicBezTo>
                    <a:pt x="5823" y="12927"/>
                    <a:pt x="1607" y="14960"/>
                    <a:pt x="2084" y="18675"/>
                  </a:cubicBezTo>
                  <a:cubicBezTo>
                    <a:pt x="2134" y="19327"/>
                    <a:pt x="2360" y="19980"/>
                    <a:pt x="2736" y="20532"/>
                  </a:cubicBezTo>
                  <a:cubicBezTo>
                    <a:pt x="1281" y="21837"/>
                    <a:pt x="1" y="24347"/>
                    <a:pt x="1657" y="27535"/>
                  </a:cubicBezTo>
                  <a:cubicBezTo>
                    <a:pt x="2377" y="28897"/>
                    <a:pt x="3586" y="29380"/>
                    <a:pt x="4802" y="29380"/>
                  </a:cubicBezTo>
                  <a:cubicBezTo>
                    <a:pt x="5535" y="29380"/>
                    <a:pt x="6270" y="29205"/>
                    <a:pt x="6903" y="28940"/>
                  </a:cubicBezTo>
                  <a:cubicBezTo>
                    <a:pt x="7028" y="30547"/>
                    <a:pt x="8158" y="32504"/>
                    <a:pt x="11019" y="32831"/>
                  </a:cubicBezTo>
                  <a:lnTo>
                    <a:pt x="11094" y="32831"/>
                  </a:lnTo>
                  <a:cubicBezTo>
                    <a:pt x="11571" y="30597"/>
                    <a:pt x="12199" y="28639"/>
                    <a:pt x="12952" y="27936"/>
                  </a:cubicBezTo>
                  <a:cubicBezTo>
                    <a:pt x="14405" y="26574"/>
                    <a:pt x="17357" y="26368"/>
                    <a:pt x="19001" y="26368"/>
                  </a:cubicBezTo>
                  <a:cubicBezTo>
                    <a:pt x="19628" y="26368"/>
                    <a:pt x="20065" y="26398"/>
                    <a:pt x="20155" y="26405"/>
                  </a:cubicBezTo>
                  <a:lnTo>
                    <a:pt x="20080" y="24950"/>
                  </a:lnTo>
                  <a:cubicBezTo>
                    <a:pt x="16566" y="24523"/>
                    <a:pt x="14558" y="22615"/>
                    <a:pt x="13454" y="20608"/>
                  </a:cubicBezTo>
                  <a:lnTo>
                    <a:pt x="13378" y="20633"/>
                  </a:lnTo>
                  <a:cubicBezTo>
                    <a:pt x="12773" y="21222"/>
                    <a:pt x="12037" y="21485"/>
                    <a:pt x="11314" y="21485"/>
                  </a:cubicBezTo>
                  <a:cubicBezTo>
                    <a:pt x="9758" y="21485"/>
                    <a:pt x="8266" y="20265"/>
                    <a:pt x="8283" y="18449"/>
                  </a:cubicBezTo>
                  <a:cubicBezTo>
                    <a:pt x="8283" y="17063"/>
                    <a:pt x="9054" y="15408"/>
                    <a:pt x="11069" y="15408"/>
                  </a:cubicBezTo>
                  <a:cubicBezTo>
                    <a:pt x="11353" y="15408"/>
                    <a:pt x="11662" y="15441"/>
                    <a:pt x="11998" y="15512"/>
                  </a:cubicBezTo>
                  <a:cubicBezTo>
                    <a:pt x="13930" y="14935"/>
                    <a:pt x="14232" y="12425"/>
                    <a:pt x="13880" y="10945"/>
                  </a:cubicBezTo>
                  <a:cubicBezTo>
                    <a:pt x="13955" y="10945"/>
                    <a:pt x="14056" y="10919"/>
                    <a:pt x="14156" y="10919"/>
                  </a:cubicBezTo>
                  <a:cubicBezTo>
                    <a:pt x="15537" y="10643"/>
                    <a:pt x="16214" y="9840"/>
                    <a:pt x="16516" y="9037"/>
                  </a:cubicBezTo>
                  <a:cubicBezTo>
                    <a:pt x="17143" y="9664"/>
                    <a:pt x="18348" y="10192"/>
                    <a:pt x="20230" y="10242"/>
                  </a:cubicBezTo>
                  <a:cubicBezTo>
                    <a:pt x="20288" y="10245"/>
                    <a:pt x="20346" y="10246"/>
                    <a:pt x="20404" y="10246"/>
                  </a:cubicBezTo>
                  <a:cubicBezTo>
                    <a:pt x="21321" y="10246"/>
                    <a:pt x="22203" y="9874"/>
                    <a:pt x="22840" y="9213"/>
                  </a:cubicBezTo>
                  <a:cubicBezTo>
                    <a:pt x="23783" y="10492"/>
                    <a:pt x="25469" y="11752"/>
                    <a:pt x="27414" y="11752"/>
                  </a:cubicBezTo>
                  <a:cubicBezTo>
                    <a:pt x="27643" y="11752"/>
                    <a:pt x="27876" y="11735"/>
                    <a:pt x="28111" y="11697"/>
                  </a:cubicBezTo>
                  <a:cubicBezTo>
                    <a:pt x="28864" y="11572"/>
                    <a:pt x="29266" y="11321"/>
                    <a:pt x="29467" y="10970"/>
                  </a:cubicBezTo>
                  <a:cubicBezTo>
                    <a:pt x="29878" y="11176"/>
                    <a:pt x="30332" y="11284"/>
                    <a:pt x="30797" y="11284"/>
                  </a:cubicBezTo>
                  <a:cubicBezTo>
                    <a:pt x="30955" y="11284"/>
                    <a:pt x="31114" y="11271"/>
                    <a:pt x="31274" y="11246"/>
                  </a:cubicBezTo>
                  <a:cubicBezTo>
                    <a:pt x="31274" y="11597"/>
                    <a:pt x="31349" y="12576"/>
                    <a:pt x="31424" y="13856"/>
                  </a:cubicBezTo>
                  <a:cubicBezTo>
                    <a:pt x="31901" y="13555"/>
                    <a:pt x="32453" y="13404"/>
                    <a:pt x="33005" y="13404"/>
                  </a:cubicBezTo>
                  <a:cubicBezTo>
                    <a:pt x="34988" y="13404"/>
                    <a:pt x="36444" y="15261"/>
                    <a:pt x="35942" y="17194"/>
                  </a:cubicBezTo>
                  <a:cubicBezTo>
                    <a:pt x="35593" y="18590"/>
                    <a:pt x="34343" y="19476"/>
                    <a:pt x="33018" y="19476"/>
                  </a:cubicBezTo>
                  <a:cubicBezTo>
                    <a:pt x="32534" y="19476"/>
                    <a:pt x="32039" y="19357"/>
                    <a:pt x="31575" y="19102"/>
                  </a:cubicBezTo>
                  <a:cubicBezTo>
                    <a:pt x="31173" y="21210"/>
                    <a:pt x="29743" y="23870"/>
                    <a:pt x="25124" y="24749"/>
                  </a:cubicBezTo>
                  <a:lnTo>
                    <a:pt x="25250" y="25979"/>
                  </a:lnTo>
                  <a:cubicBezTo>
                    <a:pt x="26204" y="26154"/>
                    <a:pt x="27107" y="26430"/>
                    <a:pt x="28011" y="26757"/>
                  </a:cubicBezTo>
                  <a:cubicBezTo>
                    <a:pt x="28437" y="26707"/>
                    <a:pt x="28839" y="26656"/>
                    <a:pt x="29266" y="26656"/>
                  </a:cubicBezTo>
                  <a:cubicBezTo>
                    <a:pt x="29441" y="26681"/>
                    <a:pt x="29592" y="27033"/>
                    <a:pt x="29743" y="27560"/>
                  </a:cubicBezTo>
                  <a:cubicBezTo>
                    <a:pt x="30897" y="28514"/>
                    <a:pt x="31876" y="29668"/>
                    <a:pt x="32654" y="30973"/>
                  </a:cubicBezTo>
                  <a:lnTo>
                    <a:pt x="32679" y="30973"/>
                  </a:lnTo>
                  <a:cubicBezTo>
                    <a:pt x="32992" y="31161"/>
                    <a:pt x="33268" y="31241"/>
                    <a:pt x="33508" y="31241"/>
                  </a:cubicBezTo>
                  <a:cubicBezTo>
                    <a:pt x="34328" y="31241"/>
                    <a:pt x="34720" y="30297"/>
                    <a:pt x="34662" y="29442"/>
                  </a:cubicBezTo>
                  <a:lnTo>
                    <a:pt x="34662" y="29442"/>
                  </a:lnTo>
                  <a:cubicBezTo>
                    <a:pt x="34710" y="29444"/>
                    <a:pt x="34758" y="29445"/>
                    <a:pt x="34806" y="29445"/>
                  </a:cubicBezTo>
                  <a:cubicBezTo>
                    <a:pt x="37265" y="29445"/>
                    <a:pt x="38985" y="26938"/>
                    <a:pt x="38025" y="24648"/>
                  </a:cubicBezTo>
                  <a:lnTo>
                    <a:pt x="38025" y="24648"/>
                  </a:lnTo>
                  <a:cubicBezTo>
                    <a:pt x="38126" y="24658"/>
                    <a:pt x="38230" y="24664"/>
                    <a:pt x="38335" y="24664"/>
                  </a:cubicBezTo>
                  <a:cubicBezTo>
                    <a:pt x="39561" y="24664"/>
                    <a:pt x="40997" y="23956"/>
                    <a:pt x="41112" y="21737"/>
                  </a:cubicBezTo>
                  <a:cubicBezTo>
                    <a:pt x="41188" y="19905"/>
                    <a:pt x="38954" y="18198"/>
                    <a:pt x="36670" y="15186"/>
                  </a:cubicBezTo>
                  <a:cubicBezTo>
                    <a:pt x="35465" y="13555"/>
                    <a:pt x="34009" y="10166"/>
                    <a:pt x="33859" y="9564"/>
                  </a:cubicBezTo>
                  <a:lnTo>
                    <a:pt x="33834" y="9564"/>
                  </a:lnTo>
                  <a:cubicBezTo>
                    <a:pt x="34813" y="6929"/>
                    <a:pt x="30947" y="1834"/>
                    <a:pt x="25175" y="353"/>
                  </a:cubicBezTo>
                  <a:cubicBezTo>
                    <a:pt x="24207" y="106"/>
                    <a:pt x="23278" y="1"/>
                    <a:pt x="22397" y="1"/>
                  </a:cubicBezTo>
                  <a:close/>
                </a:path>
              </a:pathLst>
            </a:custGeom>
            <a:solidFill>
              <a:srgbClr val="4C3125"/>
            </a:solidFill>
            <a:ln w="9525" cap="flat" cmpd="sng">
              <a:solidFill>
                <a:srgbClr val="4C3125"/>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2" name="Google Shape;1804;p64">
              <a:extLst>
                <a:ext uri="{FF2B5EF4-FFF2-40B4-BE49-F238E27FC236}">
                  <a16:creationId xmlns:a16="http://schemas.microsoft.com/office/drawing/2014/main" id="{136D6FA7-ADBD-F68E-311F-523688FB3702}"/>
                </a:ext>
              </a:extLst>
            </p:cNvPr>
            <p:cNvSpPr/>
            <p:nvPr/>
          </p:nvSpPr>
          <p:spPr>
            <a:xfrm>
              <a:off x="1368497" y="4112228"/>
              <a:ext cx="106986" cy="90172"/>
            </a:xfrm>
            <a:custGeom>
              <a:avLst/>
              <a:gdLst/>
              <a:ahLst/>
              <a:cxnLst/>
              <a:rect l="l" t="t" r="r" b="b"/>
              <a:pathLst>
                <a:path w="4645" h="3915" extrusionOk="0">
                  <a:moveTo>
                    <a:pt x="2783" y="0"/>
                  </a:moveTo>
                  <a:cubicBezTo>
                    <a:pt x="2744" y="0"/>
                    <a:pt x="2711" y="8"/>
                    <a:pt x="2686" y="24"/>
                  </a:cubicBezTo>
                  <a:cubicBezTo>
                    <a:pt x="2385" y="225"/>
                    <a:pt x="2711" y="852"/>
                    <a:pt x="2787" y="903"/>
                  </a:cubicBezTo>
                  <a:cubicBezTo>
                    <a:pt x="2701" y="860"/>
                    <a:pt x="1614" y="70"/>
                    <a:pt x="1200" y="70"/>
                  </a:cubicBezTo>
                  <a:cubicBezTo>
                    <a:pt x="1129" y="70"/>
                    <a:pt x="1077" y="94"/>
                    <a:pt x="1055" y="150"/>
                  </a:cubicBezTo>
                  <a:cubicBezTo>
                    <a:pt x="980" y="426"/>
                    <a:pt x="1457" y="1229"/>
                    <a:pt x="1532" y="1279"/>
                  </a:cubicBezTo>
                  <a:cubicBezTo>
                    <a:pt x="1470" y="1259"/>
                    <a:pt x="694" y="855"/>
                    <a:pt x="353" y="855"/>
                  </a:cubicBezTo>
                  <a:cubicBezTo>
                    <a:pt x="275" y="855"/>
                    <a:pt x="220" y="876"/>
                    <a:pt x="202" y="928"/>
                  </a:cubicBezTo>
                  <a:cubicBezTo>
                    <a:pt x="126" y="1179"/>
                    <a:pt x="1130" y="1932"/>
                    <a:pt x="1130" y="1932"/>
                  </a:cubicBezTo>
                  <a:cubicBezTo>
                    <a:pt x="1130" y="1932"/>
                    <a:pt x="664" y="1771"/>
                    <a:pt x="414" y="1771"/>
                  </a:cubicBezTo>
                  <a:cubicBezTo>
                    <a:pt x="351" y="1771"/>
                    <a:pt x="302" y="1781"/>
                    <a:pt x="277" y="1806"/>
                  </a:cubicBezTo>
                  <a:cubicBezTo>
                    <a:pt x="26" y="1806"/>
                    <a:pt x="26" y="2082"/>
                    <a:pt x="26" y="2082"/>
                  </a:cubicBezTo>
                  <a:cubicBezTo>
                    <a:pt x="1" y="2208"/>
                    <a:pt x="1758" y="3789"/>
                    <a:pt x="3464" y="3914"/>
                  </a:cubicBezTo>
                  <a:cubicBezTo>
                    <a:pt x="4268" y="3136"/>
                    <a:pt x="4644" y="2032"/>
                    <a:pt x="4493" y="953"/>
                  </a:cubicBezTo>
                  <a:cubicBezTo>
                    <a:pt x="4493" y="953"/>
                    <a:pt x="3223" y="0"/>
                    <a:pt x="2783" y="0"/>
                  </a:cubicBezTo>
                  <a:close/>
                </a:path>
              </a:pathLst>
            </a:custGeom>
            <a:solidFill>
              <a:srgbClr val="E9965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3" name="Google Shape;1805;p64">
              <a:extLst>
                <a:ext uri="{FF2B5EF4-FFF2-40B4-BE49-F238E27FC236}">
                  <a16:creationId xmlns:a16="http://schemas.microsoft.com/office/drawing/2014/main" id="{989EBAF2-6E0C-FDB5-1188-3D606A2F2917}"/>
                </a:ext>
              </a:extLst>
            </p:cNvPr>
            <p:cNvSpPr/>
            <p:nvPr/>
          </p:nvSpPr>
          <p:spPr>
            <a:xfrm>
              <a:off x="1319369" y="3607517"/>
              <a:ext cx="75178" cy="49566"/>
            </a:xfrm>
            <a:custGeom>
              <a:avLst/>
              <a:gdLst/>
              <a:ahLst/>
              <a:cxnLst/>
              <a:rect l="l" t="t" r="r" b="b"/>
              <a:pathLst>
                <a:path w="3264" h="2152" extrusionOk="0">
                  <a:moveTo>
                    <a:pt x="1807" y="1"/>
                  </a:moveTo>
                  <a:cubicBezTo>
                    <a:pt x="1506" y="1"/>
                    <a:pt x="1205" y="126"/>
                    <a:pt x="1004" y="377"/>
                  </a:cubicBezTo>
                  <a:cubicBezTo>
                    <a:pt x="954" y="377"/>
                    <a:pt x="879" y="352"/>
                    <a:pt x="829" y="327"/>
                  </a:cubicBezTo>
                  <a:cubicBezTo>
                    <a:pt x="570" y="262"/>
                    <a:pt x="217" y="86"/>
                    <a:pt x="92" y="86"/>
                  </a:cubicBezTo>
                  <a:cubicBezTo>
                    <a:pt x="72" y="86"/>
                    <a:pt x="58" y="91"/>
                    <a:pt x="51" y="101"/>
                  </a:cubicBezTo>
                  <a:cubicBezTo>
                    <a:pt x="0" y="177"/>
                    <a:pt x="276" y="779"/>
                    <a:pt x="753" y="1005"/>
                  </a:cubicBezTo>
                  <a:lnTo>
                    <a:pt x="753" y="1080"/>
                  </a:lnTo>
                  <a:cubicBezTo>
                    <a:pt x="753" y="1725"/>
                    <a:pt x="1280" y="2151"/>
                    <a:pt x="1831" y="2151"/>
                  </a:cubicBezTo>
                  <a:cubicBezTo>
                    <a:pt x="2096" y="2151"/>
                    <a:pt x="2366" y="2053"/>
                    <a:pt x="2586" y="1833"/>
                  </a:cubicBezTo>
                  <a:cubicBezTo>
                    <a:pt x="3263" y="1155"/>
                    <a:pt x="2761" y="1"/>
                    <a:pt x="1807"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4" name="Google Shape;1806;p64">
              <a:extLst>
                <a:ext uri="{FF2B5EF4-FFF2-40B4-BE49-F238E27FC236}">
                  <a16:creationId xmlns:a16="http://schemas.microsoft.com/office/drawing/2014/main" id="{057C512A-3D37-A939-23FF-19F93E961CBE}"/>
                </a:ext>
              </a:extLst>
            </p:cNvPr>
            <p:cNvSpPr/>
            <p:nvPr/>
          </p:nvSpPr>
          <p:spPr>
            <a:xfrm>
              <a:off x="1539030" y="3589897"/>
              <a:ext cx="69397" cy="54265"/>
            </a:xfrm>
            <a:custGeom>
              <a:avLst/>
              <a:gdLst/>
              <a:ahLst/>
              <a:cxnLst/>
              <a:rect l="l" t="t" r="r" b="b"/>
              <a:pathLst>
                <a:path w="3013" h="2356" extrusionOk="0">
                  <a:moveTo>
                    <a:pt x="2934" y="1"/>
                  </a:moveTo>
                  <a:cubicBezTo>
                    <a:pt x="2827" y="1"/>
                    <a:pt x="2481" y="252"/>
                    <a:pt x="2235" y="364"/>
                  </a:cubicBezTo>
                  <a:cubicBezTo>
                    <a:pt x="2185" y="389"/>
                    <a:pt x="2134" y="414"/>
                    <a:pt x="2084" y="440"/>
                  </a:cubicBezTo>
                  <a:cubicBezTo>
                    <a:pt x="1897" y="290"/>
                    <a:pt x="1669" y="210"/>
                    <a:pt x="1440" y="210"/>
                  </a:cubicBezTo>
                  <a:cubicBezTo>
                    <a:pt x="1361" y="210"/>
                    <a:pt x="1283" y="220"/>
                    <a:pt x="1206" y="239"/>
                  </a:cubicBezTo>
                  <a:cubicBezTo>
                    <a:pt x="277" y="414"/>
                    <a:pt x="1" y="1619"/>
                    <a:pt x="804" y="2171"/>
                  </a:cubicBezTo>
                  <a:cubicBezTo>
                    <a:pt x="992" y="2299"/>
                    <a:pt x="1197" y="2356"/>
                    <a:pt x="1396" y="2356"/>
                  </a:cubicBezTo>
                  <a:cubicBezTo>
                    <a:pt x="2020" y="2356"/>
                    <a:pt x="2594" y="1796"/>
                    <a:pt x="2461" y="1092"/>
                  </a:cubicBezTo>
                  <a:cubicBezTo>
                    <a:pt x="2461" y="1067"/>
                    <a:pt x="2461" y="1042"/>
                    <a:pt x="2436" y="1017"/>
                  </a:cubicBezTo>
                  <a:cubicBezTo>
                    <a:pt x="2862" y="716"/>
                    <a:pt x="3013" y="63"/>
                    <a:pt x="2963" y="13"/>
                  </a:cubicBezTo>
                  <a:cubicBezTo>
                    <a:pt x="2957" y="5"/>
                    <a:pt x="2948" y="1"/>
                    <a:pt x="2934"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5" name="Google Shape;1807;p64">
              <a:extLst>
                <a:ext uri="{FF2B5EF4-FFF2-40B4-BE49-F238E27FC236}">
                  <a16:creationId xmlns:a16="http://schemas.microsoft.com/office/drawing/2014/main" id="{92DE2C22-97F6-563B-8FFC-AA340AC2069F}"/>
                </a:ext>
              </a:extLst>
            </p:cNvPr>
            <p:cNvSpPr/>
            <p:nvPr/>
          </p:nvSpPr>
          <p:spPr>
            <a:xfrm>
              <a:off x="1439023" y="3597268"/>
              <a:ext cx="54956" cy="33558"/>
            </a:xfrm>
            <a:custGeom>
              <a:avLst/>
              <a:gdLst/>
              <a:ahLst/>
              <a:cxnLst/>
              <a:rect l="l" t="t" r="r" b="b"/>
              <a:pathLst>
                <a:path w="2386" h="1457" extrusionOk="0">
                  <a:moveTo>
                    <a:pt x="1243" y="0"/>
                  </a:moveTo>
                  <a:cubicBezTo>
                    <a:pt x="1180" y="0"/>
                    <a:pt x="1118" y="7"/>
                    <a:pt x="1055" y="19"/>
                  </a:cubicBezTo>
                  <a:cubicBezTo>
                    <a:pt x="955" y="19"/>
                    <a:pt x="854" y="44"/>
                    <a:pt x="754" y="94"/>
                  </a:cubicBezTo>
                  <a:cubicBezTo>
                    <a:pt x="578" y="170"/>
                    <a:pt x="428" y="295"/>
                    <a:pt x="302" y="421"/>
                  </a:cubicBezTo>
                  <a:cubicBezTo>
                    <a:pt x="227" y="521"/>
                    <a:pt x="151" y="622"/>
                    <a:pt x="101" y="722"/>
                  </a:cubicBezTo>
                  <a:cubicBezTo>
                    <a:pt x="76" y="772"/>
                    <a:pt x="51" y="822"/>
                    <a:pt x="26" y="873"/>
                  </a:cubicBezTo>
                  <a:cubicBezTo>
                    <a:pt x="1" y="948"/>
                    <a:pt x="51" y="1048"/>
                    <a:pt x="126" y="1098"/>
                  </a:cubicBezTo>
                  <a:cubicBezTo>
                    <a:pt x="153" y="1116"/>
                    <a:pt x="186" y="1125"/>
                    <a:pt x="220" y="1125"/>
                  </a:cubicBezTo>
                  <a:cubicBezTo>
                    <a:pt x="281" y="1125"/>
                    <a:pt x="345" y="1097"/>
                    <a:pt x="377" y="1048"/>
                  </a:cubicBezTo>
                  <a:lnTo>
                    <a:pt x="453" y="973"/>
                  </a:lnTo>
                  <a:cubicBezTo>
                    <a:pt x="528" y="923"/>
                    <a:pt x="603" y="847"/>
                    <a:pt x="704" y="822"/>
                  </a:cubicBezTo>
                  <a:cubicBezTo>
                    <a:pt x="879" y="691"/>
                    <a:pt x="1092" y="617"/>
                    <a:pt x="1311" y="617"/>
                  </a:cubicBezTo>
                  <a:cubicBezTo>
                    <a:pt x="1343" y="617"/>
                    <a:pt x="1374" y="618"/>
                    <a:pt x="1406" y="622"/>
                  </a:cubicBezTo>
                  <a:cubicBezTo>
                    <a:pt x="1457" y="622"/>
                    <a:pt x="1532" y="647"/>
                    <a:pt x="1582" y="672"/>
                  </a:cubicBezTo>
                  <a:lnTo>
                    <a:pt x="1632" y="697"/>
                  </a:lnTo>
                  <a:cubicBezTo>
                    <a:pt x="1682" y="722"/>
                    <a:pt x="1708" y="722"/>
                    <a:pt x="1733" y="747"/>
                  </a:cubicBezTo>
                  <a:cubicBezTo>
                    <a:pt x="1758" y="797"/>
                    <a:pt x="1808" y="772"/>
                    <a:pt x="1833" y="822"/>
                  </a:cubicBezTo>
                  <a:cubicBezTo>
                    <a:pt x="1883" y="873"/>
                    <a:pt x="1908" y="898"/>
                    <a:pt x="1933" y="948"/>
                  </a:cubicBezTo>
                  <a:cubicBezTo>
                    <a:pt x="1959" y="973"/>
                    <a:pt x="1959" y="1023"/>
                    <a:pt x="1984" y="1073"/>
                  </a:cubicBezTo>
                  <a:cubicBezTo>
                    <a:pt x="2009" y="1098"/>
                    <a:pt x="2009" y="1149"/>
                    <a:pt x="2009" y="1174"/>
                  </a:cubicBezTo>
                  <a:lnTo>
                    <a:pt x="2034" y="1274"/>
                  </a:lnTo>
                  <a:lnTo>
                    <a:pt x="2034" y="1324"/>
                  </a:lnTo>
                  <a:cubicBezTo>
                    <a:pt x="2059" y="1375"/>
                    <a:pt x="2084" y="1425"/>
                    <a:pt x="2134" y="1450"/>
                  </a:cubicBezTo>
                  <a:cubicBezTo>
                    <a:pt x="2152" y="1454"/>
                    <a:pt x="2169" y="1456"/>
                    <a:pt x="2185" y="1456"/>
                  </a:cubicBezTo>
                  <a:cubicBezTo>
                    <a:pt x="2261" y="1456"/>
                    <a:pt x="2319" y="1411"/>
                    <a:pt x="2360" y="1349"/>
                  </a:cubicBezTo>
                  <a:lnTo>
                    <a:pt x="2360" y="1299"/>
                  </a:lnTo>
                  <a:cubicBezTo>
                    <a:pt x="2360" y="1274"/>
                    <a:pt x="2385" y="1224"/>
                    <a:pt x="2385" y="1174"/>
                  </a:cubicBezTo>
                  <a:cubicBezTo>
                    <a:pt x="2385" y="1124"/>
                    <a:pt x="2385" y="1073"/>
                    <a:pt x="2385" y="1023"/>
                  </a:cubicBezTo>
                  <a:cubicBezTo>
                    <a:pt x="2385" y="923"/>
                    <a:pt x="2360" y="847"/>
                    <a:pt x="2360" y="772"/>
                  </a:cubicBezTo>
                  <a:cubicBezTo>
                    <a:pt x="2335" y="672"/>
                    <a:pt x="2285" y="596"/>
                    <a:pt x="2235" y="521"/>
                  </a:cubicBezTo>
                  <a:cubicBezTo>
                    <a:pt x="2184" y="396"/>
                    <a:pt x="2084" y="320"/>
                    <a:pt x="2009" y="245"/>
                  </a:cubicBezTo>
                  <a:cubicBezTo>
                    <a:pt x="1959" y="220"/>
                    <a:pt x="1933" y="195"/>
                    <a:pt x="1883" y="170"/>
                  </a:cubicBezTo>
                  <a:lnTo>
                    <a:pt x="1833" y="145"/>
                  </a:lnTo>
                  <a:lnTo>
                    <a:pt x="1808" y="120"/>
                  </a:lnTo>
                  <a:lnTo>
                    <a:pt x="1758" y="94"/>
                  </a:lnTo>
                  <a:cubicBezTo>
                    <a:pt x="1657" y="44"/>
                    <a:pt x="1532" y="19"/>
                    <a:pt x="1431" y="19"/>
                  </a:cubicBezTo>
                  <a:cubicBezTo>
                    <a:pt x="1369" y="7"/>
                    <a:pt x="1306" y="0"/>
                    <a:pt x="1243" y="0"/>
                  </a:cubicBezTo>
                  <a:close/>
                </a:path>
              </a:pathLst>
            </a:custGeom>
            <a:solidFill>
              <a:srgbClr val="B3591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6" name="Google Shape;1808;p64">
              <a:extLst>
                <a:ext uri="{FF2B5EF4-FFF2-40B4-BE49-F238E27FC236}">
                  <a16:creationId xmlns:a16="http://schemas.microsoft.com/office/drawing/2014/main" id="{F487733E-FE85-4A63-B4C1-54A03BC15D33}"/>
                </a:ext>
              </a:extLst>
            </p:cNvPr>
            <p:cNvSpPr/>
            <p:nvPr/>
          </p:nvSpPr>
          <p:spPr>
            <a:xfrm>
              <a:off x="1421679" y="3691286"/>
              <a:ext cx="94249" cy="31347"/>
            </a:xfrm>
            <a:custGeom>
              <a:avLst/>
              <a:gdLst/>
              <a:ahLst/>
              <a:cxnLst/>
              <a:rect l="l" t="t" r="r" b="b"/>
              <a:pathLst>
                <a:path w="4092" h="1361" extrusionOk="0">
                  <a:moveTo>
                    <a:pt x="2206" y="0"/>
                  </a:moveTo>
                  <a:cubicBezTo>
                    <a:pt x="961" y="0"/>
                    <a:pt x="1" y="857"/>
                    <a:pt x="1" y="857"/>
                  </a:cubicBezTo>
                  <a:lnTo>
                    <a:pt x="1" y="882"/>
                  </a:lnTo>
                  <a:cubicBezTo>
                    <a:pt x="628" y="1183"/>
                    <a:pt x="1306" y="1333"/>
                    <a:pt x="2009" y="1359"/>
                  </a:cubicBezTo>
                  <a:cubicBezTo>
                    <a:pt x="2051" y="1360"/>
                    <a:pt x="2092" y="1361"/>
                    <a:pt x="2134" y="1361"/>
                  </a:cubicBezTo>
                  <a:cubicBezTo>
                    <a:pt x="2842" y="1361"/>
                    <a:pt x="3523" y="1159"/>
                    <a:pt x="4092" y="756"/>
                  </a:cubicBezTo>
                  <a:cubicBezTo>
                    <a:pt x="3447" y="192"/>
                    <a:pt x="2795" y="0"/>
                    <a:pt x="2206" y="0"/>
                  </a:cubicBezTo>
                  <a:close/>
                </a:path>
              </a:pathLst>
            </a:custGeom>
            <a:solidFill>
              <a:srgbClr val="D76D8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7" name="Google Shape;1809;p64">
              <a:extLst>
                <a:ext uri="{FF2B5EF4-FFF2-40B4-BE49-F238E27FC236}">
                  <a16:creationId xmlns:a16="http://schemas.microsoft.com/office/drawing/2014/main" id="{532237CB-4F73-15BD-290E-7AD1AEBBC3D9}"/>
                </a:ext>
              </a:extLst>
            </p:cNvPr>
            <p:cNvSpPr/>
            <p:nvPr/>
          </p:nvSpPr>
          <p:spPr>
            <a:xfrm>
              <a:off x="1388167" y="3649298"/>
              <a:ext cx="155515" cy="62303"/>
            </a:xfrm>
            <a:custGeom>
              <a:avLst/>
              <a:gdLst/>
              <a:ahLst/>
              <a:cxnLst/>
              <a:rect l="l" t="t" r="r" b="b"/>
              <a:pathLst>
                <a:path w="6752" h="2705" extrusionOk="0">
                  <a:moveTo>
                    <a:pt x="5777" y="1"/>
                  </a:moveTo>
                  <a:cubicBezTo>
                    <a:pt x="5190" y="1"/>
                    <a:pt x="4613" y="777"/>
                    <a:pt x="3610" y="777"/>
                  </a:cubicBezTo>
                  <a:cubicBezTo>
                    <a:pt x="3562" y="777"/>
                    <a:pt x="3513" y="776"/>
                    <a:pt x="3464" y="772"/>
                  </a:cubicBezTo>
                  <a:cubicBezTo>
                    <a:pt x="2543" y="705"/>
                    <a:pt x="1835" y="370"/>
                    <a:pt x="1242" y="370"/>
                  </a:cubicBezTo>
                  <a:cubicBezTo>
                    <a:pt x="946" y="370"/>
                    <a:pt x="678" y="454"/>
                    <a:pt x="427" y="697"/>
                  </a:cubicBezTo>
                  <a:cubicBezTo>
                    <a:pt x="0" y="1098"/>
                    <a:pt x="276" y="2102"/>
                    <a:pt x="1456" y="2705"/>
                  </a:cubicBezTo>
                  <a:lnTo>
                    <a:pt x="1481" y="2680"/>
                  </a:lnTo>
                  <a:cubicBezTo>
                    <a:pt x="1481" y="2680"/>
                    <a:pt x="2441" y="1823"/>
                    <a:pt x="3686" y="1823"/>
                  </a:cubicBezTo>
                  <a:cubicBezTo>
                    <a:pt x="4275" y="1823"/>
                    <a:pt x="4927" y="2015"/>
                    <a:pt x="5572" y="2579"/>
                  </a:cubicBezTo>
                  <a:cubicBezTo>
                    <a:pt x="6576" y="1851"/>
                    <a:pt x="6752" y="596"/>
                    <a:pt x="6225" y="170"/>
                  </a:cubicBezTo>
                  <a:cubicBezTo>
                    <a:pt x="6070" y="49"/>
                    <a:pt x="5923" y="1"/>
                    <a:pt x="5777"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8" name="Google Shape;1810;p64">
              <a:extLst>
                <a:ext uri="{FF2B5EF4-FFF2-40B4-BE49-F238E27FC236}">
                  <a16:creationId xmlns:a16="http://schemas.microsoft.com/office/drawing/2014/main" id="{C99A3F6F-6DF8-AF6C-7919-791A7CC3E428}"/>
                </a:ext>
              </a:extLst>
            </p:cNvPr>
            <p:cNvSpPr/>
            <p:nvPr/>
          </p:nvSpPr>
          <p:spPr>
            <a:xfrm>
              <a:off x="1263860" y="3680346"/>
              <a:ext cx="132414" cy="112767"/>
            </a:xfrm>
            <a:custGeom>
              <a:avLst/>
              <a:gdLst/>
              <a:ahLst/>
              <a:cxnLst/>
              <a:rect l="l" t="t" r="r" b="b"/>
              <a:pathLst>
                <a:path w="5749" h="4896" extrusionOk="0">
                  <a:moveTo>
                    <a:pt x="3270" y="1"/>
                  </a:moveTo>
                  <a:cubicBezTo>
                    <a:pt x="2666" y="1"/>
                    <a:pt x="2052" y="226"/>
                    <a:pt x="1557" y="729"/>
                  </a:cubicBezTo>
                  <a:cubicBezTo>
                    <a:pt x="1" y="2260"/>
                    <a:pt x="1105" y="4896"/>
                    <a:pt x="3289" y="4896"/>
                  </a:cubicBezTo>
                  <a:cubicBezTo>
                    <a:pt x="4644" y="4896"/>
                    <a:pt x="5749" y="3816"/>
                    <a:pt x="5749" y="2461"/>
                  </a:cubicBezTo>
                  <a:cubicBezTo>
                    <a:pt x="5749" y="984"/>
                    <a:pt x="4531" y="1"/>
                    <a:pt x="3270" y="1"/>
                  </a:cubicBezTo>
                  <a:close/>
                </a:path>
              </a:pathLst>
            </a:custGeom>
            <a:solidFill>
              <a:srgbClr val="E76D1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89" name="Google Shape;1811;p64">
              <a:extLst>
                <a:ext uri="{FF2B5EF4-FFF2-40B4-BE49-F238E27FC236}">
                  <a16:creationId xmlns:a16="http://schemas.microsoft.com/office/drawing/2014/main" id="{A8D5852F-E83E-CE6E-FCCB-B4986DF61DFB}"/>
                </a:ext>
              </a:extLst>
            </p:cNvPr>
            <p:cNvSpPr/>
            <p:nvPr/>
          </p:nvSpPr>
          <p:spPr>
            <a:xfrm>
              <a:off x="1526316" y="3669290"/>
              <a:ext cx="124905" cy="106479"/>
            </a:xfrm>
            <a:custGeom>
              <a:avLst/>
              <a:gdLst/>
              <a:ahLst/>
              <a:cxnLst/>
              <a:rect l="l" t="t" r="r" b="b"/>
              <a:pathLst>
                <a:path w="5423" h="4623" extrusionOk="0">
                  <a:moveTo>
                    <a:pt x="3080" y="0"/>
                  </a:moveTo>
                  <a:cubicBezTo>
                    <a:pt x="2509" y="0"/>
                    <a:pt x="1928" y="211"/>
                    <a:pt x="1456" y="682"/>
                  </a:cubicBezTo>
                  <a:cubicBezTo>
                    <a:pt x="1" y="2138"/>
                    <a:pt x="1055" y="4623"/>
                    <a:pt x="3113" y="4623"/>
                  </a:cubicBezTo>
                  <a:cubicBezTo>
                    <a:pt x="4393" y="4623"/>
                    <a:pt x="5422" y="3594"/>
                    <a:pt x="5422" y="2314"/>
                  </a:cubicBezTo>
                  <a:cubicBezTo>
                    <a:pt x="5422" y="921"/>
                    <a:pt x="4274" y="0"/>
                    <a:pt x="3080" y="0"/>
                  </a:cubicBezTo>
                  <a:close/>
                </a:path>
              </a:pathLst>
            </a:custGeom>
            <a:solidFill>
              <a:srgbClr val="E76D1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90" name="Google Shape;1812;p64">
              <a:extLst>
                <a:ext uri="{FF2B5EF4-FFF2-40B4-BE49-F238E27FC236}">
                  <a16:creationId xmlns:a16="http://schemas.microsoft.com/office/drawing/2014/main" id="{0183C8BA-40D0-08A2-7B4B-88AE68306ABD}"/>
                </a:ext>
              </a:extLst>
            </p:cNvPr>
            <p:cNvSpPr/>
            <p:nvPr/>
          </p:nvSpPr>
          <p:spPr>
            <a:xfrm>
              <a:off x="1166180" y="3670419"/>
              <a:ext cx="68798" cy="40146"/>
            </a:xfrm>
            <a:custGeom>
              <a:avLst/>
              <a:gdLst/>
              <a:ahLst/>
              <a:cxnLst/>
              <a:rect l="l" t="t" r="r" b="b"/>
              <a:pathLst>
                <a:path w="2987" h="1743" extrusionOk="0">
                  <a:moveTo>
                    <a:pt x="1541" y="1"/>
                  </a:moveTo>
                  <a:cubicBezTo>
                    <a:pt x="1285" y="1"/>
                    <a:pt x="1047" y="72"/>
                    <a:pt x="828" y="181"/>
                  </a:cubicBezTo>
                  <a:cubicBezTo>
                    <a:pt x="603" y="307"/>
                    <a:pt x="402" y="457"/>
                    <a:pt x="251" y="633"/>
                  </a:cubicBezTo>
                  <a:cubicBezTo>
                    <a:pt x="151" y="784"/>
                    <a:pt x="50" y="934"/>
                    <a:pt x="25" y="1110"/>
                  </a:cubicBezTo>
                  <a:cubicBezTo>
                    <a:pt x="0" y="1160"/>
                    <a:pt x="0" y="1235"/>
                    <a:pt x="25" y="1286"/>
                  </a:cubicBezTo>
                  <a:lnTo>
                    <a:pt x="25" y="1336"/>
                  </a:lnTo>
                  <a:cubicBezTo>
                    <a:pt x="25" y="1398"/>
                    <a:pt x="76" y="1443"/>
                    <a:pt x="136" y="1443"/>
                  </a:cubicBezTo>
                  <a:cubicBezTo>
                    <a:pt x="149" y="1443"/>
                    <a:pt x="163" y="1441"/>
                    <a:pt x="176" y="1436"/>
                  </a:cubicBezTo>
                  <a:cubicBezTo>
                    <a:pt x="226" y="1436"/>
                    <a:pt x="276" y="1386"/>
                    <a:pt x="301" y="1311"/>
                  </a:cubicBezTo>
                  <a:lnTo>
                    <a:pt x="301" y="1286"/>
                  </a:lnTo>
                  <a:cubicBezTo>
                    <a:pt x="301" y="1261"/>
                    <a:pt x="326" y="1235"/>
                    <a:pt x="326" y="1210"/>
                  </a:cubicBezTo>
                  <a:cubicBezTo>
                    <a:pt x="377" y="1085"/>
                    <a:pt x="477" y="1010"/>
                    <a:pt x="577" y="909"/>
                  </a:cubicBezTo>
                  <a:cubicBezTo>
                    <a:pt x="854" y="658"/>
                    <a:pt x="1230" y="508"/>
                    <a:pt x="1632" y="508"/>
                  </a:cubicBezTo>
                  <a:cubicBezTo>
                    <a:pt x="1707" y="508"/>
                    <a:pt x="1807" y="533"/>
                    <a:pt x="1908" y="558"/>
                  </a:cubicBezTo>
                  <a:cubicBezTo>
                    <a:pt x="1958" y="583"/>
                    <a:pt x="1983" y="608"/>
                    <a:pt x="2033" y="633"/>
                  </a:cubicBezTo>
                  <a:lnTo>
                    <a:pt x="2083" y="658"/>
                  </a:lnTo>
                  <a:lnTo>
                    <a:pt x="2159" y="708"/>
                  </a:lnTo>
                  <a:cubicBezTo>
                    <a:pt x="2209" y="759"/>
                    <a:pt x="2234" y="784"/>
                    <a:pt x="2284" y="809"/>
                  </a:cubicBezTo>
                  <a:cubicBezTo>
                    <a:pt x="2309" y="834"/>
                    <a:pt x="2334" y="859"/>
                    <a:pt x="2385" y="884"/>
                  </a:cubicBezTo>
                  <a:cubicBezTo>
                    <a:pt x="2435" y="959"/>
                    <a:pt x="2485" y="1035"/>
                    <a:pt x="2535" y="1110"/>
                  </a:cubicBezTo>
                  <a:cubicBezTo>
                    <a:pt x="2610" y="1261"/>
                    <a:pt x="2686" y="1436"/>
                    <a:pt x="2736" y="1612"/>
                  </a:cubicBezTo>
                  <a:cubicBezTo>
                    <a:pt x="2711" y="1687"/>
                    <a:pt x="2786" y="1737"/>
                    <a:pt x="2861" y="1737"/>
                  </a:cubicBezTo>
                  <a:cubicBezTo>
                    <a:pt x="2872" y="1741"/>
                    <a:pt x="2881" y="1742"/>
                    <a:pt x="2890" y="1742"/>
                  </a:cubicBezTo>
                  <a:cubicBezTo>
                    <a:pt x="2949" y="1742"/>
                    <a:pt x="2987" y="1677"/>
                    <a:pt x="2987" y="1612"/>
                  </a:cubicBezTo>
                  <a:cubicBezTo>
                    <a:pt x="2987" y="1562"/>
                    <a:pt x="2987" y="1486"/>
                    <a:pt x="2987" y="1411"/>
                  </a:cubicBezTo>
                  <a:cubicBezTo>
                    <a:pt x="2987" y="1261"/>
                    <a:pt x="2937" y="1085"/>
                    <a:pt x="2887" y="934"/>
                  </a:cubicBezTo>
                  <a:cubicBezTo>
                    <a:pt x="2836" y="834"/>
                    <a:pt x="2786" y="733"/>
                    <a:pt x="2711" y="633"/>
                  </a:cubicBezTo>
                  <a:cubicBezTo>
                    <a:pt x="2661" y="583"/>
                    <a:pt x="2636" y="533"/>
                    <a:pt x="2585" y="482"/>
                  </a:cubicBezTo>
                  <a:cubicBezTo>
                    <a:pt x="2535" y="432"/>
                    <a:pt x="2485" y="382"/>
                    <a:pt x="2435" y="332"/>
                  </a:cubicBezTo>
                  <a:lnTo>
                    <a:pt x="2385" y="282"/>
                  </a:lnTo>
                  <a:lnTo>
                    <a:pt x="2284" y="232"/>
                  </a:lnTo>
                  <a:cubicBezTo>
                    <a:pt x="2209" y="181"/>
                    <a:pt x="2159" y="156"/>
                    <a:pt x="2083" y="106"/>
                  </a:cubicBezTo>
                  <a:cubicBezTo>
                    <a:pt x="1958" y="56"/>
                    <a:pt x="1807" y="6"/>
                    <a:pt x="1657" y="6"/>
                  </a:cubicBezTo>
                  <a:cubicBezTo>
                    <a:pt x="1618" y="2"/>
                    <a:pt x="1579" y="1"/>
                    <a:pt x="1541" y="1"/>
                  </a:cubicBezTo>
                  <a:close/>
                </a:path>
              </a:pathLst>
            </a:custGeom>
            <a:solidFill>
              <a:srgbClr val="B3591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91" name="Google Shape;1813;p64">
              <a:extLst>
                <a:ext uri="{FF2B5EF4-FFF2-40B4-BE49-F238E27FC236}">
                  <a16:creationId xmlns:a16="http://schemas.microsoft.com/office/drawing/2014/main" id="{66D7A9FE-743A-2443-B8DF-CC303CB27055}"/>
                </a:ext>
              </a:extLst>
            </p:cNvPr>
            <p:cNvSpPr/>
            <p:nvPr/>
          </p:nvSpPr>
          <p:spPr>
            <a:xfrm>
              <a:off x="1684710" y="3627763"/>
              <a:ext cx="68821" cy="40491"/>
            </a:xfrm>
            <a:custGeom>
              <a:avLst/>
              <a:gdLst/>
              <a:ahLst/>
              <a:cxnLst/>
              <a:rect l="l" t="t" r="r" b="b"/>
              <a:pathLst>
                <a:path w="2988" h="1758" extrusionOk="0">
                  <a:moveTo>
                    <a:pt x="1657" y="0"/>
                  </a:moveTo>
                  <a:cubicBezTo>
                    <a:pt x="1356" y="0"/>
                    <a:pt x="1080" y="51"/>
                    <a:pt x="829" y="176"/>
                  </a:cubicBezTo>
                  <a:cubicBezTo>
                    <a:pt x="603" y="302"/>
                    <a:pt x="402" y="452"/>
                    <a:pt x="252" y="628"/>
                  </a:cubicBezTo>
                  <a:cubicBezTo>
                    <a:pt x="151" y="778"/>
                    <a:pt x="51" y="929"/>
                    <a:pt x="26" y="1105"/>
                  </a:cubicBezTo>
                  <a:cubicBezTo>
                    <a:pt x="1" y="1155"/>
                    <a:pt x="1" y="1230"/>
                    <a:pt x="26" y="1280"/>
                  </a:cubicBezTo>
                  <a:lnTo>
                    <a:pt x="26" y="1331"/>
                  </a:lnTo>
                  <a:cubicBezTo>
                    <a:pt x="26" y="1393"/>
                    <a:pt x="77" y="1437"/>
                    <a:pt x="137" y="1437"/>
                  </a:cubicBezTo>
                  <a:cubicBezTo>
                    <a:pt x="150" y="1437"/>
                    <a:pt x="163" y="1435"/>
                    <a:pt x="177" y="1431"/>
                  </a:cubicBezTo>
                  <a:cubicBezTo>
                    <a:pt x="227" y="1431"/>
                    <a:pt x="277" y="1381"/>
                    <a:pt x="302" y="1331"/>
                  </a:cubicBezTo>
                  <a:cubicBezTo>
                    <a:pt x="277" y="1305"/>
                    <a:pt x="277" y="1305"/>
                    <a:pt x="302" y="1280"/>
                  </a:cubicBezTo>
                  <a:lnTo>
                    <a:pt x="327" y="1205"/>
                  </a:lnTo>
                  <a:cubicBezTo>
                    <a:pt x="377" y="1105"/>
                    <a:pt x="453" y="1004"/>
                    <a:pt x="553" y="929"/>
                  </a:cubicBezTo>
                  <a:cubicBezTo>
                    <a:pt x="854" y="653"/>
                    <a:pt x="1231" y="527"/>
                    <a:pt x="1607" y="502"/>
                  </a:cubicBezTo>
                  <a:cubicBezTo>
                    <a:pt x="1708" y="527"/>
                    <a:pt x="1808" y="552"/>
                    <a:pt x="1908" y="578"/>
                  </a:cubicBezTo>
                  <a:cubicBezTo>
                    <a:pt x="1933" y="603"/>
                    <a:pt x="1984" y="603"/>
                    <a:pt x="2034" y="628"/>
                  </a:cubicBezTo>
                  <a:lnTo>
                    <a:pt x="2084" y="678"/>
                  </a:lnTo>
                  <a:lnTo>
                    <a:pt x="2159" y="728"/>
                  </a:lnTo>
                  <a:cubicBezTo>
                    <a:pt x="2210" y="753"/>
                    <a:pt x="2235" y="778"/>
                    <a:pt x="2260" y="803"/>
                  </a:cubicBezTo>
                  <a:cubicBezTo>
                    <a:pt x="2310" y="829"/>
                    <a:pt x="2335" y="854"/>
                    <a:pt x="2360" y="904"/>
                  </a:cubicBezTo>
                  <a:cubicBezTo>
                    <a:pt x="2435" y="954"/>
                    <a:pt x="2486" y="1029"/>
                    <a:pt x="2536" y="1105"/>
                  </a:cubicBezTo>
                  <a:cubicBezTo>
                    <a:pt x="2611" y="1255"/>
                    <a:pt x="2686" y="1431"/>
                    <a:pt x="2711" y="1607"/>
                  </a:cubicBezTo>
                  <a:cubicBezTo>
                    <a:pt x="2711" y="1707"/>
                    <a:pt x="2781" y="1757"/>
                    <a:pt x="2850" y="1757"/>
                  </a:cubicBezTo>
                  <a:cubicBezTo>
                    <a:pt x="2919" y="1757"/>
                    <a:pt x="2988" y="1707"/>
                    <a:pt x="2988" y="1607"/>
                  </a:cubicBezTo>
                  <a:cubicBezTo>
                    <a:pt x="2988" y="1556"/>
                    <a:pt x="2988" y="1481"/>
                    <a:pt x="2988" y="1431"/>
                  </a:cubicBezTo>
                  <a:cubicBezTo>
                    <a:pt x="2962" y="1255"/>
                    <a:pt x="2937" y="1080"/>
                    <a:pt x="2862" y="929"/>
                  </a:cubicBezTo>
                  <a:cubicBezTo>
                    <a:pt x="2837" y="829"/>
                    <a:pt x="2762" y="728"/>
                    <a:pt x="2711" y="628"/>
                  </a:cubicBezTo>
                  <a:cubicBezTo>
                    <a:pt x="2661" y="578"/>
                    <a:pt x="2636" y="527"/>
                    <a:pt x="2586" y="477"/>
                  </a:cubicBezTo>
                  <a:cubicBezTo>
                    <a:pt x="2536" y="427"/>
                    <a:pt x="2486" y="377"/>
                    <a:pt x="2435" y="352"/>
                  </a:cubicBezTo>
                  <a:lnTo>
                    <a:pt x="2360" y="276"/>
                  </a:lnTo>
                  <a:lnTo>
                    <a:pt x="2285" y="226"/>
                  </a:lnTo>
                  <a:cubicBezTo>
                    <a:pt x="2210" y="176"/>
                    <a:pt x="2159" y="151"/>
                    <a:pt x="2084" y="126"/>
                  </a:cubicBezTo>
                  <a:cubicBezTo>
                    <a:pt x="1933" y="51"/>
                    <a:pt x="1808" y="25"/>
                    <a:pt x="1657" y="0"/>
                  </a:cubicBezTo>
                  <a:close/>
                </a:path>
              </a:pathLst>
            </a:custGeom>
            <a:solidFill>
              <a:srgbClr val="B3591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92" name="Google Shape;1814;p64">
              <a:extLst>
                <a:ext uri="{FF2B5EF4-FFF2-40B4-BE49-F238E27FC236}">
                  <a16:creationId xmlns:a16="http://schemas.microsoft.com/office/drawing/2014/main" id="{1BC96F2B-6A63-B6EA-4CDC-A05D02C586CB}"/>
                </a:ext>
              </a:extLst>
            </p:cNvPr>
            <p:cNvSpPr/>
            <p:nvPr/>
          </p:nvSpPr>
          <p:spPr>
            <a:xfrm>
              <a:off x="1473134" y="4075353"/>
              <a:ext cx="185596" cy="62303"/>
            </a:xfrm>
            <a:custGeom>
              <a:avLst/>
              <a:gdLst/>
              <a:ahLst/>
              <a:cxnLst/>
              <a:rect l="l" t="t" r="r" b="b"/>
              <a:pathLst>
                <a:path w="8058" h="2705" extrusionOk="0">
                  <a:moveTo>
                    <a:pt x="7954" y="0"/>
                  </a:moveTo>
                  <a:cubicBezTo>
                    <a:pt x="7932" y="0"/>
                    <a:pt x="7907" y="6"/>
                    <a:pt x="7882" y="19"/>
                  </a:cubicBezTo>
                  <a:lnTo>
                    <a:pt x="7831" y="94"/>
                  </a:lnTo>
                  <a:cubicBezTo>
                    <a:pt x="7781" y="144"/>
                    <a:pt x="7731" y="220"/>
                    <a:pt x="7656" y="295"/>
                  </a:cubicBezTo>
                  <a:cubicBezTo>
                    <a:pt x="7555" y="395"/>
                    <a:pt x="7430" y="471"/>
                    <a:pt x="7330" y="571"/>
                  </a:cubicBezTo>
                  <a:cubicBezTo>
                    <a:pt x="7204" y="646"/>
                    <a:pt x="7053" y="772"/>
                    <a:pt x="6903" y="872"/>
                  </a:cubicBezTo>
                  <a:cubicBezTo>
                    <a:pt x="6727" y="973"/>
                    <a:pt x="6551" y="1098"/>
                    <a:pt x="6351" y="1198"/>
                  </a:cubicBezTo>
                  <a:cubicBezTo>
                    <a:pt x="6175" y="1324"/>
                    <a:pt x="5949" y="1424"/>
                    <a:pt x="5723" y="1525"/>
                  </a:cubicBezTo>
                  <a:cubicBezTo>
                    <a:pt x="5497" y="1600"/>
                    <a:pt x="5271" y="1726"/>
                    <a:pt x="5020" y="1801"/>
                  </a:cubicBezTo>
                  <a:cubicBezTo>
                    <a:pt x="4769" y="1876"/>
                    <a:pt x="4518" y="1951"/>
                    <a:pt x="4267" y="2027"/>
                  </a:cubicBezTo>
                  <a:cubicBezTo>
                    <a:pt x="4016" y="2102"/>
                    <a:pt x="3740" y="2152"/>
                    <a:pt x="3489" y="2202"/>
                  </a:cubicBezTo>
                  <a:cubicBezTo>
                    <a:pt x="3238" y="2253"/>
                    <a:pt x="2987" y="2303"/>
                    <a:pt x="2736" y="2328"/>
                  </a:cubicBezTo>
                  <a:cubicBezTo>
                    <a:pt x="2485" y="2353"/>
                    <a:pt x="2260" y="2403"/>
                    <a:pt x="2034" y="2403"/>
                  </a:cubicBezTo>
                  <a:lnTo>
                    <a:pt x="1406" y="2453"/>
                  </a:lnTo>
                  <a:cubicBezTo>
                    <a:pt x="1005" y="2504"/>
                    <a:pt x="678" y="2504"/>
                    <a:pt x="452" y="2504"/>
                  </a:cubicBezTo>
                  <a:lnTo>
                    <a:pt x="76" y="2504"/>
                  </a:lnTo>
                  <a:cubicBezTo>
                    <a:pt x="26" y="2504"/>
                    <a:pt x="1" y="2529"/>
                    <a:pt x="1" y="2579"/>
                  </a:cubicBezTo>
                  <a:cubicBezTo>
                    <a:pt x="1" y="2629"/>
                    <a:pt x="26" y="2654"/>
                    <a:pt x="76" y="2654"/>
                  </a:cubicBezTo>
                  <a:lnTo>
                    <a:pt x="452" y="2679"/>
                  </a:lnTo>
                  <a:lnTo>
                    <a:pt x="879" y="2704"/>
                  </a:lnTo>
                  <a:lnTo>
                    <a:pt x="1406" y="2704"/>
                  </a:lnTo>
                  <a:lnTo>
                    <a:pt x="2059" y="2679"/>
                  </a:lnTo>
                  <a:cubicBezTo>
                    <a:pt x="2310" y="2654"/>
                    <a:pt x="2536" y="2629"/>
                    <a:pt x="2787" y="2604"/>
                  </a:cubicBezTo>
                  <a:cubicBezTo>
                    <a:pt x="3063" y="2579"/>
                    <a:pt x="3314" y="2529"/>
                    <a:pt x="3565" y="2479"/>
                  </a:cubicBezTo>
                  <a:cubicBezTo>
                    <a:pt x="3841" y="2453"/>
                    <a:pt x="4092" y="2378"/>
                    <a:pt x="4368" y="2303"/>
                  </a:cubicBezTo>
                  <a:cubicBezTo>
                    <a:pt x="4619" y="2228"/>
                    <a:pt x="4870" y="2152"/>
                    <a:pt x="5146" y="2077"/>
                  </a:cubicBezTo>
                  <a:cubicBezTo>
                    <a:pt x="5397" y="1977"/>
                    <a:pt x="5623" y="1901"/>
                    <a:pt x="5874" y="1776"/>
                  </a:cubicBezTo>
                  <a:cubicBezTo>
                    <a:pt x="6100" y="1650"/>
                    <a:pt x="6326" y="1550"/>
                    <a:pt x="6526" y="1424"/>
                  </a:cubicBezTo>
                  <a:cubicBezTo>
                    <a:pt x="6702" y="1324"/>
                    <a:pt x="6878" y="1198"/>
                    <a:pt x="7079" y="1073"/>
                  </a:cubicBezTo>
                  <a:cubicBezTo>
                    <a:pt x="7330" y="872"/>
                    <a:pt x="7581" y="646"/>
                    <a:pt x="7806" y="420"/>
                  </a:cubicBezTo>
                  <a:cubicBezTo>
                    <a:pt x="7882" y="320"/>
                    <a:pt x="7957" y="245"/>
                    <a:pt x="7982" y="195"/>
                  </a:cubicBezTo>
                  <a:lnTo>
                    <a:pt x="8032" y="119"/>
                  </a:lnTo>
                  <a:cubicBezTo>
                    <a:pt x="8057" y="69"/>
                    <a:pt x="8032" y="44"/>
                    <a:pt x="8007" y="19"/>
                  </a:cubicBezTo>
                  <a:cubicBezTo>
                    <a:pt x="7995" y="6"/>
                    <a:pt x="7976" y="0"/>
                    <a:pt x="7954" y="0"/>
                  </a:cubicBezTo>
                  <a:close/>
                </a:path>
              </a:pathLst>
            </a:custGeom>
            <a:solidFill>
              <a:schemeClr val="lt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grpSp>
        <p:nvGrpSpPr>
          <p:cNvPr id="222" name="Google Shape;1358;p53">
            <a:extLst>
              <a:ext uri="{FF2B5EF4-FFF2-40B4-BE49-F238E27FC236}">
                <a16:creationId xmlns:a16="http://schemas.microsoft.com/office/drawing/2014/main" id="{22008387-89A9-C7F2-F04C-F723D7510A92}"/>
              </a:ext>
            </a:extLst>
          </p:cNvPr>
          <p:cNvGrpSpPr/>
          <p:nvPr/>
        </p:nvGrpSpPr>
        <p:grpSpPr>
          <a:xfrm flipH="1">
            <a:off x="339193" y="2681802"/>
            <a:ext cx="1923995" cy="4020577"/>
            <a:chOff x="6545269" y="2968225"/>
            <a:chExt cx="790806" cy="1631350"/>
          </a:xfrm>
        </p:grpSpPr>
        <p:sp>
          <p:nvSpPr>
            <p:cNvPr id="223" name="Google Shape;1359;p53">
              <a:extLst>
                <a:ext uri="{FF2B5EF4-FFF2-40B4-BE49-F238E27FC236}">
                  <a16:creationId xmlns:a16="http://schemas.microsoft.com/office/drawing/2014/main" id="{7D44B8CD-6A4B-786F-0043-B1788B990437}"/>
                </a:ext>
              </a:extLst>
            </p:cNvPr>
            <p:cNvSpPr/>
            <p:nvPr/>
          </p:nvSpPr>
          <p:spPr>
            <a:xfrm>
              <a:off x="6824050" y="3645900"/>
              <a:ext cx="198300" cy="42150"/>
            </a:xfrm>
            <a:custGeom>
              <a:avLst/>
              <a:gdLst/>
              <a:ahLst/>
              <a:cxnLst/>
              <a:rect l="l" t="t" r="r" b="b"/>
              <a:pathLst>
                <a:path w="7932" h="1686" extrusionOk="0">
                  <a:moveTo>
                    <a:pt x="7931" y="1"/>
                  </a:moveTo>
                  <a:lnTo>
                    <a:pt x="7931" y="1"/>
                  </a:lnTo>
                  <a:cubicBezTo>
                    <a:pt x="7103" y="252"/>
                    <a:pt x="6275" y="452"/>
                    <a:pt x="5422" y="578"/>
                  </a:cubicBezTo>
                  <a:cubicBezTo>
                    <a:pt x="4811" y="662"/>
                    <a:pt x="4200" y="703"/>
                    <a:pt x="3592" y="703"/>
                  </a:cubicBezTo>
                  <a:cubicBezTo>
                    <a:pt x="2376" y="703"/>
                    <a:pt x="1171" y="536"/>
                    <a:pt x="0" y="201"/>
                  </a:cubicBezTo>
                  <a:lnTo>
                    <a:pt x="0" y="252"/>
                  </a:lnTo>
                  <a:cubicBezTo>
                    <a:pt x="0" y="252"/>
                    <a:pt x="828" y="1431"/>
                    <a:pt x="3489" y="1632"/>
                  </a:cubicBezTo>
                  <a:cubicBezTo>
                    <a:pt x="3665" y="1657"/>
                    <a:pt x="3840" y="1682"/>
                    <a:pt x="4041" y="1682"/>
                  </a:cubicBezTo>
                  <a:cubicBezTo>
                    <a:pt x="4108" y="1684"/>
                    <a:pt x="4175" y="1685"/>
                    <a:pt x="4240" y="1685"/>
                  </a:cubicBezTo>
                  <a:cubicBezTo>
                    <a:pt x="6682" y="1685"/>
                    <a:pt x="7711" y="343"/>
                    <a:pt x="7931" y="1"/>
                  </a:cubicBezTo>
                  <a:close/>
                </a:path>
              </a:pathLst>
            </a:custGeom>
            <a:solidFill>
              <a:srgbClr val="C798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24" name="Google Shape;1360;p53">
              <a:extLst>
                <a:ext uri="{FF2B5EF4-FFF2-40B4-BE49-F238E27FC236}">
                  <a16:creationId xmlns:a16="http://schemas.microsoft.com/office/drawing/2014/main" id="{0630E465-BAD8-4777-973A-CC7BE03490C5}"/>
                </a:ext>
              </a:extLst>
            </p:cNvPr>
            <p:cNvSpPr/>
            <p:nvPr/>
          </p:nvSpPr>
          <p:spPr>
            <a:xfrm>
              <a:off x="6980900" y="3908800"/>
              <a:ext cx="112975" cy="24500"/>
            </a:xfrm>
            <a:custGeom>
              <a:avLst/>
              <a:gdLst/>
              <a:ahLst/>
              <a:cxnLst/>
              <a:rect l="l" t="t" r="r" b="b"/>
              <a:pathLst>
                <a:path w="4519" h="980" extrusionOk="0">
                  <a:moveTo>
                    <a:pt x="302" y="1"/>
                  </a:moveTo>
                  <a:lnTo>
                    <a:pt x="302" y="51"/>
                  </a:lnTo>
                  <a:cubicBezTo>
                    <a:pt x="177" y="152"/>
                    <a:pt x="76" y="252"/>
                    <a:pt x="1" y="377"/>
                  </a:cubicBezTo>
                  <a:lnTo>
                    <a:pt x="3966" y="980"/>
                  </a:lnTo>
                  <a:cubicBezTo>
                    <a:pt x="4167" y="854"/>
                    <a:pt x="4343" y="704"/>
                    <a:pt x="4519" y="528"/>
                  </a:cubicBezTo>
                  <a:lnTo>
                    <a:pt x="879" y="1"/>
                  </a:lnTo>
                  <a:close/>
                </a:path>
              </a:pathLst>
            </a:custGeom>
            <a:solidFill>
              <a:srgbClr val="C5683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25" name="Google Shape;1361;p53">
              <a:extLst>
                <a:ext uri="{FF2B5EF4-FFF2-40B4-BE49-F238E27FC236}">
                  <a16:creationId xmlns:a16="http://schemas.microsoft.com/office/drawing/2014/main" id="{C9A3E2B6-51A5-999E-41D2-B07BA44C7B67}"/>
                </a:ext>
              </a:extLst>
            </p:cNvPr>
            <p:cNvSpPr/>
            <p:nvPr/>
          </p:nvSpPr>
          <p:spPr>
            <a:xfrm>
              <a:off x="6695400" y="3900650"/>
              <a:ext cx="293075" cy="82225"/>
            </a:xfrm>
            <a:custGeom>
              <a:avLst/>
              <a:gdLst/>
              <a:ahLst/>
              <a:cxnLst/>
              <a:rect l="l" t="t" r="r" b="b"/>
              <a:pathLst>
                <a:path w="11723" h="3289" extrusionOk="0">
                  <a:moveTo>
                    <a:pt x="202" y="1"/>
                  </a:moveTo>
                  <a:lnTo>
                    <a:pt x="202" y="76"/>
                  </a:lnTo>
                  <a:cubicBezTo>
                    <a:pt x="101" y="478"/>
                    <a:pt x="51" y="879"/>
                    <a:pt x="26" y="1306"/>
                  </a:cubicBezTo>
                  <a:lnTo>
                    <a:pt x="1" y="1331"/>
                  </a:lnTo>
                  <a:cubicBezTo>
                    <a:pt x="679" y="1933"/>
                    <a:pt x="1457" y="2385"/>
                    <a:pt x="2285" y="2686"/>
                  </a:cubicBezTo>
                  <a:cubicBezTo>
                    <a:pt x="3113" y="2962"/>
                    <a:pt x="3941" y="3163"/>
                    <a:pt x="4795" y="3263"/>
                  </a:cubicBezTo>
                  <a:lnTo>
                    <a:pt x="4820" y="3289"/>
                  </a:lnTo>
                  <a:cubicBezTo>
                    <a:pt x="4952" y="3232"/>
                    <a:pt x="5083" y="3204"/>
                    <a:pt x="5215" y="3204"/>
                  </a:cubicBezTo>
                  <a:cubicBezTo>
                    <a:pt x="5259" y="3204"/>
                    <a:pt x="5303" y="3207"/>
                    <a:pt x="5347" y="3213"/>
                  </a:cubicBezTo>
                  <a:cubicBezTo>
                    <a:pt x="5121" y="3013"/>
                    <a:pt x="4996" y="2837"/>
                    <a:pt x="5071" y="2711"/>
                  </a:cubicBezTo>
                  <a:cubicBezTo>
                    <a:pt x="5132" y="2605"/>
                    <a:pt x="5299" y="2564"/>
                    <a:pt x="5521" y="2564"/>
                  </a:cubicBezTo>
                  <a:cubicBezTo>
                    <a:pt x="6297" y="2564"/>
                    <a:pt x="7759" y="3068"/>
                    <a:pt x="7857" y="3088"/>
                  </a:cubicBezTo>
                  <a:cubicBezTo>
                    <a:pt x="7782" y="3038"/>
                    <a:pt x="6326" y="2084"/>
                    <a:pt x="6853" y="1657"/>
                  </a:cubicBezTo>
                  <a:cubicBezTo>
                    <a:pt x="6926" y="1599"/>
                    <a:pt x="7024" y="1575"/>
                    <a:pt x="7150" y="1575"/>
                  </a:cubicBezTo>
                  <a:cubicBezTo>
                    <a:pt x="7675" y="1575"/>
                    <a:pt x="8667" y="2002"/>
                    <a:pt x="10166" y="2184"/>
                  </a:cubicBezTo>
                  <a:cubicBezTo>
                    <a:pt x="10467" y="2234"/>
                    <a:pt x="10793" y="2260"/>
                    <a:pt x="11095" y="2285"/>
                  </a:cubicBezTo>
                  <a:cubicBezTo>
                    <a:pt x="10944" y="1732"/>
                    <a:pt x="11044" y="1155"/>
                    <a:pt x="11396" y="703"/>
                  </a:cubicBezTo>
                  <a:cubicBezTo>
                    <a:pt x="11496" y="578"/>
                    <a:pt x="11597" y="452"/>
                    <a:pt x="11722" y="377"/>
                  </a:cubicBezTo>
                  <a:lnTo>
                    <a:pt x="11722" y="302"/>
                  </a:lnTo>
                  <a:cubicBezTo>
                    <a:pt x="9564" y="277"/>
                    <a:pt x="2285" y="176"/>
                    <a:pt x="202" y="1"/>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26" name="Google Shape;1362;p53">
              <a:extLst>
                <a:ext uri="{FF2B5EF4-FFF2-40B4-BE49-F238E27FC236}">
                  <a16:creationId xmlns:a16="http://schemas.microsoft.com/office/drawing/2014/main" id="{A37DEDE0-F1A7-25D7-EE82-1356C7AF7F54}"/>
                </a:ext>
              </a:extLst>
            </p:cNvPr>
            <p:cNvSpPr/>
            <p:nvPr/>
          </p:nvSpPr>
          <p:spPr>
            <a:xfrm>
              <a:off x="6969625" y="3918225"/>
              <a:ext cx="110450" cy="39700"/>
            </a:xfrm>
            <a:custGeom>
              <a:avLst/>
              <a:gdLst/>
              <a:ahLst/>
              <a:cxnLst/>
              <a:rect l="l" t="t" r="r" b="b"/>
              <a:pathLst>
                <a:path w="4418" h="1588" extrusionOk="0">
                  <a:moveTo>
                    <a:pt x="452" y="0"/>
                  </a:moveTo>
                  <a:cubicBezTo>
                    <a:pt x="100" y="452"/>
                    <a:pt x="0" y="1029"/>
                    <a:pt x="151" y="1582"/>
                  </a:cubicBezTo>
                  <a:cubicBezTo>
                    <a:pt x="281" y="1586"/>
                    <a:pt x="411" y="1588"/>
                    <a:pt x="542" y="1588"/>
                  </a:cubicBezTo>
                  <a:cubicBezTo>
                    <a:pt x="1214" y="1588"/>
                    <a:pt x="1883" y="1532"/>
                    <a:pt x="2535" y="1406"/>
                  </a:cubicBezTo>
                  <a:cubicBezTo>
                    <a:pt x="3213" y="1280"/>
                    <a:pt x="3865" y="1004"/>
                    <a:pt x="4417" y="603"/>
                  </a:cubicBezTo>
                  <a:lnTo>
                    <a:pt x="452" y="0"/>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27" name="Google Shape;1363;p53">
              <a:extLst>
                <a:ext uri="{FF2B5EF4-FFF2-40B4-BE49-F238E27FC236}">
                  <a16:creationId xmlns:a16="http://schemas.microsoft.com/office/drawing/2014/main" id="{DC89B5A6-8A12-5ED7-E6DD-DA97A7419174}"/>
                </a:ext>
              </a:extLst>
            </p:cNvPr>
            <p:cNvSpPr/>
            <p:nvPr/>
          </p:nvSpPr>
          <p:spPr>
            <a:xfrm>
              <a:off x="6986550" y="3816575"/>
              <a:ext cx="125525" cy="105425"/>
            </a:xfrm>
            <a:custGeom>
              <a:avLst/>
              <a:gdLst/>
              <a:ahLst/>
              <a:cxnLst/>
              <a:rect l="l" t="t" r="r" b="b"/>
              <a:pathLst>
                <a:path w="5021" h="4217" extrusionOk="0">
                  <a:moveTo>
                    <a:pt x="478" y="0"/>
                  </a:moveTo>
                  <a:lnTo>
                    <a:pt x="478" y="0"/>
                  </a:lnTo>
                  <a:cubicBezTo>
                    <a:pt x="1" y="1205"/>
                    <a:pt x="51" y="2535"/>
                    <a:pt x="653" y="3690"/>
                  </a:cubicBezTo>
                  <a:lnTo>
                    <a:pt x="4293" y="4217"/>
                  </a:lnTo>
                  <a:cubicBezTo>
                    <a:pt x="4493" y="4041"/>
                    <a:pt x="4669" y="3841"/>
                    <a:pt x="4845" y="3640"/>
                  </a:cubicBezTo>
                  <a:lnTo>
                    <a:pt x="4820" y="3615"/>
                  </a:lnTo>
                  <a:cubicBezTo>
                    <a:pt x="4418" y="3113"/>
                    <a:pt x="4619" y="2184"/>
                    <a:pt x="4795" y="1607"/>
                  </a:cubicBezTo>
                  <a:cubicBezTo>
                    <a:pt x="4920" y="1255"/>
                    <a:pt x="5021" y="1029"/>
                    <a:pt x="5021" y="1029"/>
                  </a:cubicBezTo>
                  <a:lnTo>
                    <a:pt x="503" y="26"/>
                  </a:lnTo>
                  <a:lnTo>
                    <a:pt x="478" y="0"/>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28" name="Google Shape;1364;p53">
              <a:extLst>
                <a:ext uri="{FF2B5EF4-FFF2-40B4-BE49-F238E27FC236}">
                  <a16:creationId xmlns:a16="http://schemas.microsoft.com/office/drawing/2014/main" id="{8EA06B13-A3BA-D168-10E5-51AE24D65AD2}"/>
                </a:ext>
              </a:extLst>
            </p:cNvPr>
            <p:cNvSpPr/>
            <p:nvPr/>
          </p:nvSpPr>
          <p:spPr>
            <a:xfrm>
              <a:off x="6659650" y="3968425"/>
              <a:ext cx="570400" cy="186425"/>
            </a:xfrm>
            <a:custGeom>
              <a:avLst/>
              <a:gdLst/>
              <a:ahLst/>
              <a:cxnLst/>
              <a:rect l="l" t="t" r="r" b="b"/>
              <a:pathLst>
                <a:path w="22816" h="7457" extrusionOk="0">
                  <a:moveTo>
                    <a:pt x="22815" y="0"/>
                  </a:moveTo>
                  <a:cubicBezTo>
                    <a:pt x="22012" y="1381"/>
                    <a:pt x="20857" y="2535"/>
                    <a:pt x="19452" y="3313"/>
                  </a:cubicBezTo>
                  <a:cubicBezTo>
                    <a:pt x="17884" y="4171"/>
                    <a:pt x="16022" y="4535"/>
                    <a:pt x="14157" y="4535"/>
                  </a:cubicBezTo>
                  <a:cubicBezTo>
                    <a:pt x="12530" y="4535"/>
                    <a:pt x="10901" y="4258"/>
                    <a:pt x="9463" y="3790"/>
                  </a:cubicBezTo>
                  <a:cubicBezTo>
                    <a:pt x="8760" y="3564"/>
                    <a:pt x="8107" y="3288"/>
                    <a:pt x="7455" y="2962"/>
                  </a:cubicBezTo>
                  <a:lnTo>
                    <a:pt x="7430" y="3012"/>
                  </a:lnTo>
                  <a:cubicBezTo>
                    <a:pt x="7097" y="3328"/>
                    <a:pt x="6400" y="3501"/>
                    <a:pt x="5543" y="3501"/>
                  </a:cubicBezTo>
                  <a:cubicBezTo>
                    <a:pt x="5108" y="3501"/>
                    <a:pt x="4632" y="3457"/>
                    <a:pt x="4142" y="3364"/>
                  </a:cubicBezTo>
                  <a:cubicBezTo>
                    <a:pt x="2987" y="3163"/>
                    <a:pt x="1883" y="2711"/>
                    <a:pt x="929" y="2033"/>
                  </a:cubicBezTo>
                  <a:lnTo>
                    <a:pt x="904" y="2058"/>
                  </a:lnTo>
                  <a:lnTo>
                    <a:pt x="0" y="5597"/>
                  </a:lnTo>
                  <a:cubicBezTo>
                    <a:pt x="527" y="5873"/>
                    <a:pt x="1105" y="6124"/>
                    <a:pt x="1682" y="6300"/>
                  </a:cubicBezTo>
                  <a:cubicBezTo>
                    <a:pt x="3257" y="6818"/>
                    <a:pt x="6002" y="7456"/>
                    <a:pt x="10116" y="7456"/>
                  </a:cubicBezTo>
                  <a:cubicBezTo>
                    <a:pt x="10591" y="7456"/>
                    <a:pt x="11084" y="7448"/>
                    <a:pt x="11596" y="7430"/>
                  </a:cubicBezTo>
                  <a:cubicBezTo>
                    <a:pt x="17093" y="7229"/>
                    <a:pt x="20255" y="6400"/>
                    <a:pt x="21761" y="5899"/>
                  </a:cubicBezTo>
                  <a:cubicBezTo>
                    <a:pt x="22112" y="5773"/>
                    <a:pt x="22464" y="5622"/>
                    <a:pt x="22815" y="5472"/>
                  </a:cubicBezTo>
                  <a:lnTo>
                    <a:pt x="22815" y="0"/>
                  </a:ln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29" name="Google Shape;1365;p53">
              <a:extLst>
                <a:ext uri="{FF2B5EF4-FFF2-40B4-BE49-F238E27FC236}">
                  <a16:creationId xmlns:a16="http://schemas.microsoft.com/office/drawing/2014/main" id="{9F453C77-1167-FE81-82DD-D40196856733}"/>
                </a:ext>
              </a:extLst>
            </p:cNvPr>
            <p:cNvSpPr/>
            <p:nvPr/>
          </p:nvSpPr>
          <p:spPr>
            <a:xfrm>
              <a:off x="6610700" y="3639000"/>
              <a:ext cx="302475" cy="413525"/>
            </a:xfrm>
            <a:custGeom>
              <a:avLst/>
              <a:gdLst/>
              <a:ahLst/>
              <a:cxnLst/>
              <a:rect l="l" t="t" r="r" b="b"/>
              <a:pathLst>
                <a:path w="12099" h="16541" extrusionOk="0">
                  <a:moveTo>
                    <a:pt x="6351" y="0"/>
                  </a:moveTo>
                  <a:cubicBezTo>
                    <a:pt x="5723" y="0"/>
                    <a:pt x="3715" y="377"/>
                    <a:pt x="2234" y="4092"/>
                  </a:cubicBezTo>
                  <a:cubicBezTo>
                    <a:pt x="904" y="7430"/>
                    <a:pt x="1" y="10592"/>
                    <a:pt x="1055" y="13002"/>
                  </a:cubicBezTo>
                  <a:cubicBezTo>
                    <a:pt x="1431" y="13905"/>
                    <a:pt x="2084" y="14658"/>
                    <a:pt x="2887" y="15235"/>
                  </a:cubicBezTo>
                  <a:cubicBezTo>
                    <a:pt x="3841" y="15888"/>
                    <a:pt x="4945" y="16340"/>
                    <a:pt x="6100" y="16541"/>
                  </a:cubicBezTo>
                  <a:cubicBezTo>
                    <a:pt x="4845" y="15562"/>
                    <a:pt x="5623" y="13278"/>
                    <a:pt x="5623" y="13278"/>
                  </a:cubicBezTo>
                  <a:lnTo>
                    <a:pt x="5673" y="13152"/>
                  </a:lnTo>
                  <a:cubicBezTo>
                    <a:pt x="4820" y="12851"/>
                    <a:pt x="4041" y="12399"/>
                    <a:pt x="3364" y="11797"/>
                  </a:cubicBezTo>
                  <a:lnTo>
                    <a:pt x="3439" y="11772"/>
                  </a:lnTo>
                  <a:cubicBezTo>
                    <a:pt x="3439" y="11345"/>
                    <a:pt x="3489" y="10944"/>
                    <a:pt x="3590" y="10542"/>
                  </a:cubicBezTo>
                  <a:lnTo>
                    <a:pt x="3590" y="10467"/>
                  </a:lnTo>
                  <a:cubicBezTo>
                    <a:pt x="3414" y="10442"/>
                    <a:pt x="3238" y="10416"/>
                    <a:pt x="3063" y="10391"/>
                  </a:cubicBezTo>
                  <a:cubicBezTo>
                    <a:pt x="2385" y="10140"/>
                    <a:pt x="2761" y="6501"/>
                    <a:pt x="2937" y="6175"/>
                  </a:cubicBezTo>
                  <a:cubicBezTo>
                    <a:pt x="2962" y="6125"/>
                    <a:pt x="3238" y="6074"/>
                    <a:pt x="3665" y="6049"/>
                  </a:cubicBezTo>
                  <a:lnTo>
                    <a:pt x="3665" y="5974"/>
                  </a:lnTo>
                  <a:cubicBezTo>
                    <a:pt x="3414" y="5472"/>
                    <a:pt x="3665" y="2134"/>
                    <a:pt x="4292" y="1908"/>
                  </a:cubicBezTo>
                  <a:cubicBezTo>
                    <a:pt x="4401" y="1866"/>
                    <a:pt x="4923" y="1847"/>
                    <a:pt x="5697" y="1847"/>
                  </a:cubicBezTo>
                  <a:cubicBezTo>
                    <a:pt x="7246" y="1847"/>
                    <a:pt x="9806" y="1925"/>
                    <a:pt x="12098" y="2059"/>
                  </a:cubicBezTo>
                  <a:lnTo>
                    <a:pt x="12098" y="1657"/>
                  </a:lnTo>
                  <a:cubicBezTo>
                    <a:pt x="9864" y="1532"/>
                    <a:pt x="9162" y="829"/>
                    <a:pt x="9162" y="829"/>
                  </a:cubicBezTo>
                  <a:lnTo>
                    <a:pt x="9162" y="804"/>
                  </a:lnTo>
                  <a:cubicBezTo>
                    <a:pt x="8208" y="628"/>
                    <a:pt x="7254" y="352"/>
                    <a:pt x="6351"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0" name="Google Shape;1366;p53">
              <a:extLst>
                <a:ext uri="{FF2B5EF4-FFF2-40B4-BE49-F238E27FC236}">
                  <a16:creationId xmlns:a16="http://schemas.microsoft.com/office/drawing/2014/main" id="{43CF1F13-E211-F90A-8F6E-8F5B7A89FE79}"/>
                </a:ext>
              </a:extLst>
            </p:cNvPr>
            <p:cNvSpPr/>
            <p:nvPr/>
          </p:nvSpPr>
          <p:spPr>
            <a:xfrm>
              <a:off x="6598150" y="3154600"/>
              <a:ext cx="737925" cy="511500"/>
            </a:xfrm>
            <a:custGeom>
              <a:avLst/>
              <a:gdLst/>
              <a:ahLst/>
              <a:cxnLst/>
              <a:rect l="l" t="t" r="r" b="b"/>
              <a:pathLst>
                <a:path w="29517" h="20460" extrusionOk="0">
                  <a:moveTo>
                    <a:pt x="19929" y="0"/>
                  </a:moveTo>
                  <a:cubicBezTo>
                    <a:pt x="18874" y="2626"/>
                    <a:pt x="16234" y="3867"/>
                    <a:pt x="14341" y="3867"/>
                  </a:cubicBezTo>
                  <a:cubicBezTo>
                    <a:pt x="14117" y="3867"/>
                    <a:pt x="13904" y="3850"/>
                    <a:pt x="13705" y="3815"/>
                  </a:cubicBezTo>
                  <a:cubicBezTo>
                    <a:pt x="12977" y="3740"/>
                    <a:pt x="12500" y="3062"/>
                    <a:pt x="12675" y="2360"/>
                  </a:cubicBezTo>
                  <a:lnTo>
                    <a:pt x="12675" y="2360"/>
                  </a:lnTo>
                  <a:cubicBezTo>
                    <a:pt x="11245" y="3389"/>
                    <a:pt x="9563" y="4016"/>
                    <a:pt x="7806" y="4167"/>
                  </a:cubicBezTo>
                  <a:cubicBezTo>
                    <a:pt x="7690" y="4174"/>
                    <a:pt x="7578" y="4178"/>
                    <a:pt x="7471" y="4178"/>
                  </a:cubicBezTo>
                  <a:cubicBezTo>
                    <a:pt x="5029" y="4178"/>
                    <a:pt x="5121" y="2335"/>
                    <a:pt x="5121" y="2334"/>
                  </a:cubicBezTo>
                  <a:lnTo>
                    <a:pt x="5121" y="2334"/>
                  </a:lnTo>
                  <a:cubicBezTo>
                    <a:pt x="4543" y="3138"/>
                    <a:pt x="3314" y="3640"/>
                    <a:pt x="2059" y="3740"/>
                  </a:cubicBezTo>
                  <a:cubicBezTo>
                    <a:pt x="1833" y="5321"/>
                    <a:pt x="1707" y="6928"/>
                    <a:pt x="1707" y="8534"/>
                  </a:cubicBezTo>
                  <a:cubicBezTo>
                    <a:pt x="452" y="9914"/>
                    <a:pt x="1" y="11847"/>
                    <a:pt x="553" y="13629"/>
                  </a:cubicBezTo>
                  <a:cubicBezTo>
                    <a:pt x="1205" y="15863"/>
                    <a:pt x="3640" y="18071"/>
                    <a:pt x="6853" y="19351"/>
                  </a:cubicBezTo>
                  <a:cubicBezTo>
                    <a:pt x="8698" y="20086"/>
                    <a:pt x="10670" y="20459"/>
                    <a:pt x="12655" y="20459"/>
                  </a:cubicBezTo>
                  <a:cubicBezTo>
                    <a:pt x="13180" y="20459"/>
                    <a:pt x="13706" y="20433"/>
                    <a:pt x="14232" y="20380"/>
                  </a:cubicBezTo>
                  <a:cubicBezTo>
                    <a:pt x="14934" y="20330"/>
                    <a:pt x="15662" y="20205"/>
                    <a:pt x="16365" y="20054"/>
                  </a:cubicBezTo>
                  <a:cubicBezTo>
                    <a:pt x="17143" y="19853"/>
                    <a:pt x="17946" y="19627"/>
                    <a:pt x="18699" y="19326"/>
                  </a:cubicBezTo>
                  <a:cubicBezTo>
                    <a:pt x="19151" y="19050"/>
                    <a:pt x="19603" y="18824"/>
                    <a:pt x="20105" y="18699"/>
                  </a:cubicBezTo>
                  <a:cubicBezTo>
                    <a:pt x="22866" y="17268"/>
                    <a:pt x="24196" y="15511"/>
                    <a:pt x="24196" y="15511"/>
                  </a:cubicBezTo>
                  <a:cubicBezTo>
                    <a:pt x="24196" y="15511"/>
                    <a:pt x="24571" y="15856"/>
                    <a:pt x="25315" y="15856"/>
                  </a:cubicBezTo>
                  <a:cubicBezTo>
                    <a:pt x="25741" y="15856"/>
                    <a:pt x="26289" y="15743"/>
                    <a:pt x="26957" y="15386"/>
                  </a:cubicBezTo>
                  <a:cubicBezTo>
                    <a:pt x="29517" y="14030"/>
                    <a:pt x="29492" y="9086"/>
                    <a:pt x="27032" y="8710"/>
                  </a:cubicBezTo>
                  <a:cubicBezTo>
                    <a:pt x="26825" y="8662"/>
                    <a:pt x="26608" y="8644"/>
                    <a:pt x="26394" y="8644"/>
                  </a:cubicBezTo>
                  <a:cubicBezTo>
                    <a:pt x="26270" y="8644"/>
                    <a:pt x="26147" y="8650"/>
                    <a:pt x="26028" y="8659"/>
                  </a:cubicBezTo>
                  <a:cubicBezTo>
                    <a:pt x="25551" y="8710"/>
                    <a:pt x="25099" y="8860"/>
                    <a:pt x="24723" y="9111"/>
                  </a:cubicBezTo>
                  <a:lnTo>
                    <a:pt x="24497" y="9086"/>
                  </a:lnTo>
                  <a:cubicBezTo>
                    <a:pt x="23443" y="8509"/>
                    <a:pt x="22941" y="5472"/>
                    <a:pt x="22941" y="5472"/>
                  </a:cubicBezTo>
                  <a:cubicBezTo>
                    <a:pt x="22941" y="5472"/>
                    <a:pt x="22723" y="6165"/>
                    <a:pt x="22057" y="6165"/>
                  </a:cubicBezTo>
                  <a:cubicBezTo>
                    <a:pt x="21791" y="6165"/>
                    <a:pt x="21455" y="6055"/>
                    <a:pt x="21033" y="5748"/>
                  </a:cubicBezTo>
                  <a:cubicBezTo>
                    <a:pt x="19653" y="4769"/>
                    <a:pt x="19929" y="1"/>
                    <a:pt x="19929" y="0"/>
                  </a:cubicBezTo>
                  <a:close/>
                </a:path>
              </a:pathLst>
            </a:custGeom>
            <a:solidFill>
              <a:srgbClr val="C798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1" name="Google Shape;1367;p53">
              <a:extLst>
                <a:ext uri="{FF2B5EF4-FFF2-40B4-BE49-F238E27FC236}">
                  <a16:creationId xmlns:a16="http://schemas.microsoft.com/office/drawing/2014/main" id="{699688E6-14F5-686A-2E6D-A79F605818E7}"/>
                </a:ext>
              </a:extLst>
            </p:cNvPr>
            <p:cNvSpPr/>
            <p:nvPr/>
          </p:nvSpPr>
          <p:spPr>
            <a:xfrm>
              <a:off x="6545269" y="2968225"/>
              <a:ext cx="722225" cy="414175"/>
            </a:xfrm>
            <a:custGeom>
              <a:avLst/>
              <a:gdLst/>
              <a:ahLst/>
              <a:cxnLst/>
              <a:rect l="l" t="t" r="r" b="b"/>
              <a:pathLst>
                <a:path w="28889" h="16567" extrusionOk="0">
                  <a:moveTo>
                    <a:pt x="15210" y="1"/>
                  </a:moveTo>
                  <a:cubicBezTo>
                    <a:pt x="8634" y="1"/>
                    <a:pt x="6852" y="3339"/>
                    <a:pt x="4518" y="5397"/>
                  </a:cubicBezTo>
                  <a:cubicBezTo>
                    <a:pt x="2209" y="7430"/>
                    <a:pt x="0" y="7430"/>
                    <a:pt x="678" y="9513"/>
                  </a:cubicBezTo>
                  <a:cubicBezTo>
                    <a:pt x="1062" y="10690"/>
                    <a:pt x="2365" y="11214"/>
                    <a:pt x="3739" y="11214"/>
                  </a:cubicBezTo>
                  <a:cubicBezTo>
                    <a:pt x="3889" y="11214"/>
                    <a:pt x="4041" y="11207"/>
                    <a:pt x="4192" y="11195"/>
                  </a:cubicBezTo>
                  <a:cubicBezTo>
                    <a:pt x="5447" y="11095"/>
                    <a:pt x="6676" y="10593"/>
                    <a:pt x="7254" y="9789"/>
                  </a:cubicBezTo>
                  <a:lnTo>
                    <a:pt x="7254" y="9789"/>
                  </a:lnTo>
                  <a:cubicBezTo>
                    <a:pt x="7254" y="9790"/>
                    <a:pt x="7162" y="11633"/>
                    <a:pt x="9604" y="11633"/>
                  </a:cubicBezTo>
                  <a:cubicBezTo>
                    <a:pt x="9711" y="11633"/>
                    <a:pt x="9823" y="11629"/>
                    <a:pt x="9939" y="11622"/>
                  </a:cubicBezTo>
                  <a:cubicBezTo>
                    <a:pt x="11696" y="11471"/>
                    <a:pt x="13378" y="10844"/>
                    <a:pt x="14808" y="9815"/>
                  </a:cubicBezTo>
                  <a:lnTo>
                    <a:pt x="14808" y="9815"/>
                  </a:lnTo>
                  <a:cubicBezTo>
                    <a:pt x="14608" y="10517"/>
                    <a:pt x="15110" y="11220"/>
                    <a:pt x="15838" y="11270"/>
                  </a:cubicBezTo>
                  <a:cubicBezTo>
                    <a:pt x="16027" y="11301"/>
                    <a:pt x="16230" y="11316"/>
                    <a:pt x="16442" y="11316"/>
                  </a:cubicBezTo>
                  <a:cubicBezTo>
                    <a:pt x="18337" y="11316"/>
                    <a:pt x="21001" y="10096"/>
                    <a:pt x="22062" y="7455"/>
                  </a:cubicBezTo>
                  <a:lnTo>
                    <a:pt x="22062" y="7455"/>
                  </a:lnTo>
                  <a:cubicBezTo>
                    <a:pt x="22062" y="7456"/>
                    <a:pt x="21786" y="12224"/>
                    <a:pt x="23166" y="13203"/>
                  </a:cubicBezTo>
                  <a:cubicBezTo>
                    <a:pt x="23588" y="13510"/>
                    <a:pt x="23924" y="13620"/>
                    <a:pt x="24190" y="13620"/>
                  </a:cubicBezTo>
                  <a:cubicBezTo>
                    <a:pt x="24856" y="13620"/>
                    <a:pt x="25074" y="12927"/>
                    <a:pt x="25074" y="12927"/>
                  </a:cubicBezTo>
                  <a:cubicBezTo>
                    <a:pt x="25074" y="12927"/>
                    <a:pt x="25576" y="15964"/>
                    <a:pt x="26630" y="16541"/>
                  </a:cubicBezTo>
                  <a:lnTo>
                    <a:pt x="26856" y="16566"/>
                  </a:lnTo>
                  <a:cubicBezTo>
                    <a:pt x="27232" y="16315"/>
                    <a:pt x="27684" y="16165"/>
                    <a:pt x="28161" y="16114"/>
                  </a:cubicBezTo>
                  <a:cubicBezTo>
                    <a:pt x="28211" y="15713"/>
                    <a:pt x="28889" y="11622"/>
                    <a:pt x="27860" y="7782"/>
                  </a:cubicBezTo>
                  <a:cubicBezTo>
                    <a:pt x="26931" y="4327"/>
                    <a:pt x="24666" y="4086"/>
                    <a:pt x="24051" y="4086"/>
                  </a:cubicBezTo>
                  <a:cubicBezTo>
                    <a:pt x="23951" y="4086"/>
                    <a:pt x="23894" y="4092"/>
                    <a:pt x="23894" y="4092"/>
                  </a:cubicBezTo>
                  <a:cubicBezTo>
                    <a:pt x="23894" y="4092"/>
                    <a:pt x="22413" y="1"/>
                    <a:pt x="15210" y="1"/>
                  </a:cubicBezTo>
                  <a:close/>
                </a:path>
              </a:pathLst>
            </a:custGeom>
            <a:solidFill>
              <a:srgbClr val="6D5C4E"/>
            </a:solidFill>
            <a:ln w="9525" cap="flat" cmpd="sng">
              <a:solidFill>
                <a:srgbClr val="6D5C4E"/>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2" name="Google Shape;1368;p53">
              <a:extLst>
                <a:ext uri="{FF2B5EF4-FFF2-40B4-BE49-F238E27FC236}">
                  <a16:creationId xmlns:a16="http://schemas.microsoft.com/office/drawing/2014/main" id="{A7196FB2-E0B6-9351-7692-9D6BE0F57BDB}"/>
                </a:ext>
              </a:extLst>
            </p:cNvPr>
            <p:cNvSpPr/>
            <p:nvPr/>
          </p:nvSpPr>
          <p:spPr>
            <a:xfrm>
              <a:off x="6896200" y="3616375"/>
              <a:ext cx="396575" cy="465200"/>
            </a:xfrm>
            <a:custGeom>
              <a:avLst/>
              <a:gdLst/>
              <a:ahLst/>
              <a:cxnLst/>
              <a:rect l="l" t="t" r="r" b="b"/>
              <a:pathLst>
                <a:path w="15863" h="18608" extrusionOk="0">
                  <a:moveTo>
                    <a:pt x="9560" y="1"/>
                  </a:moveTo>
                  <a:cubicBezTo>
                    <a:pt x="9100" y="1"/>
                    <a:pt x="8636" y="74"/>
                    <a:pt x="8183" y="228"/>
                  </a:cubicBezTo>
                  <a:cubicBezTo>
                    <a:pt x="7756" y="429"/>
                    <a:pt x="7304" y="654"/>
                    <a:pt x="6802" y="855"/>
                  </a:cubicBezTo>
                  <a:cubicBezTo>
                    <a:pt x="6024" y="1156"/>
                    <a:pt x="5246" y="1407"/>
                    <a:pt x="4443" y="1583"/>
                  </a:cubicBezTo>
                  <a:cubicBezTo>
                    <a:pt x="4248" y="1778"/>
                    <a:pt x="3391" y="2564"/>
                    <a:pt x="1344" y="2564"/>
                  </a:cubicBezTo>
                  <a:cubicBezTo>
                    <a:pt x="1282" y="2564"/>
                    <a:pt x="1219" y="2563"/>
                    <a:pt x="1155" y="2562"/>
                  </a:cubicBezTo>
                  <a:lnTo>
                    <a:pt x="703" y="2562"/>
                  </a:lnTo>
                  <a:lnTo>
                    <a:pt x="678" y="2964"/>
                  </a:lnTo>
                  <a:cubicBezTo>
                    <a:pt x="3138" y="3089"/>
                    <a:pt x="5296" y="3290"/>
                    <a:pt x="5522" y="3516"/>
                  </a:cubicBezTo>
                  <a:cubicBezTo>
                    <a:pt x="5522" y="3516"/>
                    <a:pt x="10291" y="4846"/>
                    <a:pt x="10291" y="4946"/>
                  </a:cubicBezTo>
                  <a:cubicBezTo>
                    <a:pt x="10291" y="5072"/>
                    <a:pt x="9438" y="5649"/>
                    <a:pt x="9438" y="5649"/>
                  </a:cubicBezTo>
                  <a:lnTo>
                    <a:pt x="9413" y="5624"/>
                  </a:lnTo>
                  <a:cubicBezTo>
                    <a:pt x="9111" y="6302"/>
                    <a:pt x="8660" y="7582"/>
                    <a:pt x="8886" y="8385"/>
                  </a:cubicBezTo>
                  <a:lnTo>
                    <a:pt x="4995" y="7431"/>
                  </a:lnTo>
                  <a:lnTo>
                    <a:pt x="4995" y="7431"/>
                  </a:lnTo>
                  <a:cubicBezTo>
                    <a:pt x="5020" y="7481"/>
                    <a:pt x="5045" y="7532"/>
                    <a:pt x="5070" y="7582"/>
                  </a:cubicBezTo>
                  <a:lnTo>
                    <a:pt x="9413" y="8636"/>
                  </a:lnTo>
                  <a:lnTo>
                    <a:pt x="8509" y="9615"/>
                  </a:lnTo>
                  <a:lnTo>
                    <a:pt x="8409" y="9590"/>
                  </a:lnTo>
                  <a:lnTo>
                    <a:pt x="8409" y="9590"/>
                  </a:lnTo>
                  <a:cubicBezTo>
                    <a:pt x="8233" y="10192"/>
                    <a:pt x="8032" y="11096"/>
                    <a:pt x="8434" y="11623"/>
                  </a:cubicBezTo>
                  <a:lnTo>
                    <a:pt x="8459" y="11648"/>
                  </a:lnTo>
                  <a:cubicBezTo>
                    <a:pt x="8283" y="11849"/>
                    <a:pt x="8107" y="12049"/>
                    <a:pt x="7907" y="12225"/>
                  </a:cubicBezTo>
                  <a:cubicBezTo>
                    <a:pt x="7229" y="12852"/>
                    <a:pt x="6376" y="13279"/>
                    <a:pt x="5472" y="13480"/>
                  </a:cubicBezTo>
                  <a:cubicBezTo>
                    <a:pt x="4773" y="13589"/>
                    <a:pt x="4073" y="13660"/>
                    <a:pt x="3390" y="13660"/>
                  </a:cubicBezTo>
                  <a:cubicBezTo>
                    <a:pt x="3289" y="13660"/>
                    <a:pt x="3188" y="13659"/>
                    <a:pt x="3088" y="13656"/>
                  </a:cubicBezTo>
                  <a:cubicBezTo>
                    <a:pt x="2761" y="13631"/>
                    <a:pt x="2435" y="13605"/>
                    <a:pt x="2109" y="13555"/>
                  </a:cubicBezTo>
                  <a:lnTo>
                    <a:pt x="2109" y="13631"/>
                  </a:lnTo>
                  <a:cubicBezTo>
                    <a:pt x="2109" y="13631"/>
                    <a:pt x="2736" y="17094"/>
                    <a:pt x="1" y="17872"/>
                  </a:cubicBezTo>
                  <a:cubicBezTo>
                    <a:pt x="1446" y="18330"/>
                    <a:pt x="3083" y="18607"/>
                    <a:pt x="4717" y="18607"/>
                  </a:cubicBezTo>
                  <a:cubicBezTo>
                    <a:pt x="6575" y="18607"/>
                    <a:pt x="8428" y="18250"/>
                    <a:pt x="9990" y="17395"/>
                  </a:cubicBezTo>
                  <a:cubicBezTo>
                    <a:pt x="11395" y="16617"/>
                    <a:pt x="12575" y="15463"/>
                    <a:pt x="13353" y="14082"/>
                  </a:cubicBezTo>
                  <a:cubicBezTo>
                    <a:pt x="15863" y="9740"/>
                    <a:pt x="14859" y="3566"/>
                    <a:pt x="12751" y="1407"/>
                  </a:cubicBezTo>
                  <a:cubicBezTo>
                    <a:pt x="11917" y="501"/>
                    <a:pt x="10756" y="1"/>
                    <a:pt x="9560" y="1"/>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3" name="Google Shape;1369;p53">
              <a:extLst>
                <a:ext uri="{FF2B5EF4-FFF2-40B4-BE49-F238E27FC236}">
                  <a16:creationId xmlns:a16="http://schemas.microsoft.com/office/drawing/2014/main" id="{DEB44C47-26AF-0F26-FA6C-39117488CA0B}"/>
                </a:ext>
              </a:extLst>
            </p:cNvPr>
            <p:cNvSpPr/>
            <p:nvPr/>
          </p:nvSpPr>
          <p:spPr>
            <a:xfrm>
              <a:off x="6652398" y="4096845"/>
              <a:ext cx="564125" cy="425400"/>
            </a:xfrm>
            <a:custGeom>
              <a:avLst/>
              <a:gdLst/>
              <a:ahLst/>
              <a:cxnLst/>
              <a:rect l="l" t="t" r="r" b="b"/>
              <a:pathLst>
                <a:path w="22565" h="17016" extrusionOk="0">
                  <a:moveTo>
                    <a:pt x="22564" y="1"/>
                  </a:moveTo>
                  <a:cubicBezTo>
                    <a:pt x="21058" y="502"/>
                    <a:pt x="17896" y="1331"/>
                    <a:pt x="12399" y="1532"/>
                  </a:cubicBezTo>
                  <a:cubicBezTo>
                    <a:pt x="11887" y="1550"/>
                    <a:pt x="11394" y="1558"/>
                    <a:pt x="10920" y="1558"/>
                  </a:cubicBezTo>
                  <a:cubicBezTo>
                    <a:pt x="6805" y="1558"/>
                    <a:pt x="4060" y="920"/>
                    <a:pt x="2485" y="402"/>
                  </a:cubicBezTo>
                  <a:cubicBezTo>
                    <a:pt x="2309" y="1456"/>
                    <a:pt x="0" y="14884"/>
                    <a:pt x="653" y="15185"/>
                  </a:cubicBezTo>
                  <a:cubicBezTo>
                    <a:pt x="2906" y="16174"/>
                    <a:pt x="4276" y="16308"/>
                    <a:pt x="4853" y="16308"/>
                  </a:cubicBezTo>
                  <a:cubicBezTo>
                    <a:pt x="5066" y="16308"/>
                    <a:pt x="5171" y="16290"/>
                    <a:pt x="5171" y="16290"/>
                  </a:cubicBezTo>
                  <a:lnTo>
                    <a:pt x="9237" y="4092"/>
                  </a:lnTo>
                  <a:lnTo>
                    <a:pt x="9237" y="4041"/>
                  </a:lnTo>
                  <a:cubicBezTo>
                    <a:pt x="10176" y="4157"/>
                    <a:pt x="11127" y="4218"/>
                    <a:pt x="12074" y="4218"/>
                  </a:cubicBezTo>
                  <a:cubicBezTo>
                    <a:pt x="12569" y="4218"/>
                    <a:pt x="13063" y="4201"/>
                    <a:pt x="13554" y="4167"/>
                  </a:cubicBezTo>
                  <a:cubicBezTo>
                    <a:pt x="13554" y="4167"/>
                    <a:pt x="15561" y="15637"/>
                    <a:pt x="16540" y="16792"/>
                  </a:cubicBezTo>
                  <a:cubicBezTo>
                    <a:pt x="16674" y="16953"/>
                    <a:pt x="16961" y="17015"/>
                    <a:pt x="17327" y="17015"/>
                  </a:cubicBezTo>
                  <a:cubicBezTo>
                    <a:pt x="18615" y="17015"/>
                    <a:pt x="20882" y="16239"/>
                    <a:pt x="20882" y="16239"/>
                  </a:cubicBezTo>
                  <a:lnTo>
                    <a:pt x="22564" y="1"/>
                  </a:ln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4" name="Google Shape;1370;p53">
              <a:extLst>
                <a:ext uri="{FF2B5EF4-FFF2-40B4-BE49-F238E27FC236}">
                  <a16:creationId xmlns:a16="http://schemas.microsoft.com/office/drawing/2014/main" id="{FBD28152-AA0D-1D3E-AA4A-368FB1B0FBDD}"/>
                </a:ext>
              </a:extLst>
            </p:cNvPr>
            <p:cNvSpPr/>
            <p:nvPr/>
          </p:nvSpPr>
          <p:spPr>
            <a:xfrm>
              <a:off x="7002875" y="4521850"/>
              <a:ext cx="164425" cy="77725"/>
            </a:xfrm>
            <a:custGeom>
              <a:avLst/>
              <a:gdLst/>
              <a:ahLst/>
              <a:cxnLst/>
              <a:rect l="l" t="t" r="r" b="b"/>
              <a:pathLst>
                <a:path w="6577" h="3109" extrusionOk="0">
                  <a:moveTo>
                    <a:pt x="6350" y="0"/>
                  </a:moveTo>
                  <a:cubicBezTo>
                    <a:pt x="6350" y="0"/>
                    <a:pt x="3824" y="609"/>
                    <a:pt x="2533" y="609"/>
                  </a:cubicBezTo>
                  <a:cubicBezTo>
                    <a:pt x="2318" y="609"/>
                    <a:pt x="2137" y="592"/>
                    <a:pt x="2008" y="553"/>
                  </a:cubicBezTo>
                  <a:cubicBezTo>
                    <a:pt x="2008" y="553"/>
                    <a:pt x="0" y="2008"/>
                    <a:pt x="302" y="2761"/>
                  </a:cubicBezTo>
                  <a:cubicBezTo>
                    <a:pt x="405" y="3011"/>
                    <a:pt x="805" y="3108"/>
                    <a:pt x="1353" y="3108"/>
                  </a:cubicBezTo>
                  <a:cubicBezTo>
                    <a:pt x="3066" y="3108"/>
                    <a:pt x="6230" y="2155"/>
                    <a:pt x="6325" y="1908"/>
                  </a:cubicBezTo>
                  <a:cubicBezTo>
                    <a:pt x="6576" y="1255"/>
                    <a:pt x="6350" y="1"/>
                    <a:pt x="6350"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5" name="Google Shape;1371;p53">
              <a:extLst>
                <a:ext uri="{FF2B5EF4-FFF2-40B4-BE49-F238E27FC236}">
                  <a16:creationId xmlns:a16="http://schemas.microsoft.com/office/drawing/2014/main" id="{168B6618-4FAC-3AF9-7D9B-317291913354}"/>
                </a:ext>
              </a:extLst>
            </p:cNvPr>
            <p:cNvSpPr/>
            <p:nvPr/>
          </p:nvSpPr>
          <p:spPr>
            <a:xfrm>
              <a:off x="6796425" y="3940050"/>
              <a:ext cx="168825" cy="123150"/>
            </a:xfrm>
            <a:custGeom>
              <a:avLst/>
              <a:gdLst/>
              <a:ahLst/>
              <a:cxnLst/>
              <a:rect l="l" t="t" r="r" b="b"/>
              <a:pathLst>
                <a:path w="6753" h="4926" extrusionOk="0">
                  <a:moveTo>
                    <a:pt x="3090" y="1"/>
                  </a:moveTo>
                  <a:cubicBezTo>
                    <a:pt x="2971" y="1"/>
                    <a:pt x="2878" y="25"/>
                    <a:pt x="2812" y="81"/>
                  </a:cubicBezTo>
                  <a:cubicBezTo>
                    <a:pt x="2285" y="508"/>
                    <a:pt x="3715" y="1462"/>
                    <a:pt x="3791" y="1512"/>
                  </a:cubicBezTo>
                  <a:cubicBezTo>
                    <a:pt x="3712" y="1492"/>
                    <a:pt x="2225" y="998"/>
                    <a:pt x="1458" y="998"/>
                  </a:cubicBezTo>
                  <a:cubicBezTo>
                    <a:pt x="1243" y="998"/>
                    <a:pt x="1085" y="1036"/>
                    <a:pt x="1030" y="1135"/>
                  </a:cubicBezTo>
                  <a:cubicBezTo>
                    <a:pt x="955" y="1261"/>
                    <a:pt x="1080" y="1437"/>
                    <a:pt x="1306" y="1637"/>
                  </a:cubicBezTo>
                  <a:cubicBezTo>
                    <a:pt x="1274" y="1633"/>
                    <a:pt x="1241" y="1631"/>
                    <a:pt x="1209" y="1631"/>
                  </a:cubicBezTo>
                  <a:cubicBezTo>
                    <a:pt x="1066" y="1631"/>
                    <a:pt x="922" y="1672"/>
                    <a:pt x="779" y="1713"/>
                  </a:cubicBezTo>
                  <a:cubicBezTo>
                    <a:pt x="653" y="1763"/>
                    <a:pt x="578" y="1888"/>
                    <a:pt x="578" y="2039"/>
                  </a:cubicBezTo>
                  <a:cubicBezTo>
                    <a:pt x="578" y="2215"/>
                    <a:pt x="829" y="2440"/>
                    <a:pt x="1180" y="2666"/>
                  </a:cubicBezTo>
                  <a:cubicBezTo>
                    <a:pt x="1030" y="2666"/>
                    <a:pt x="1" y="2717"/>
                    <a:pt x="678" y="3244"/>
                  </a:cubicBezTo>
                  <a:cubicBezTo>
                    <a:pt x="1105" y="3570"/>
                    <a:pt x="1532" y="3846"/>
                    <a:pt x="2009" y="4097"/>
                  </a:cubicBezTo>
                  <a:cubicBezTo>
                    <a:pt x="2636" y="4423"/>
                    <a:pt x="3314" y="4699"/>
                    <a:pt x="3992" y="4925"/>
                  </a:cubicBezTo>
                  <a:cubicBezTo>
                    <a:pt x="6752" y="4147"/>
                    <a:pt x="6125" y="684"/>
                    <a:pt x="6125" y="684"/>
                  </a:cubicBezTo>
                  <a:lnTo>
                    <a:pt x="6125" y="608"/>
                  </a:lnTo>
                  <a:cubicBezTo>
                    <a:pt x="4617" y="445"/>
                    <a:pt x="3605" y="1"/>
                    <a:pt x="3090" y="1"/>
                  </a:cubicBezTo>
                  <a:close/>
                </a:path>
              </a:pathLst>
            </a:custGeom>
            <a:solidFill>
              <a:srgbClr val="C798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6" name="Google Shape;1372;p53">
              <a:extLst>
                <a:ext uri="{FF2B5EF4-FFF2-40B4-BE49-F238E27FC236}">
                  <a16:creationId xmlns:a16="http://schemas.microsoft.com/office/drawing/2014/main" id="{532050CF-1597-EE22-23B0-9A19AA6D75BA}"/>
                </a:ext>
              </a:extLst>
            </p:cNvPr>
            <p:cNvSpPr/>
            <p:nvPr/>
          </p:nvSpPr>
          <p:spPr>
            <a:xfrm>
              <a:off x="6731800" y="3967800"/>
              <a:ext cx="114225" cy="88175"/>
            </a:xfrm>
            <a:custGeom>
              <a:avLst/>
              <a:gdLst/>
              <a:ahLst/>
              <a:cxnLst/>
              <a:rect l="l" t="t" r="r" b="b"/>
              <a:pathLst>
                <a:path w="4569" h="3527" extrusionOk="0">
                  <a:moveTo>
                    <a:pt x="829" y="0"/>
                  </a:moveTo>
                  <a:lnTo>
                    <a:pt x="779" y="126"/>
                  </a:lnTo>
                  <a:cubicBezTo>
                    <a:pt x="779" y="126"/>
                    <a:pt x="1" y="2410"/>
                    <a:pt x="1256" y="3389"/>
                  </a:cubicBezTo>
                  <a:cubicBezTo>
                    <a:pt x="1746" y="3482"/>
                    <a:pt x="2222" y="3526"/>
                    <a:pt x="2657" y="3526"/>
                  </a:cubicBezTo>
                  <a:cubicBezTo>
                    <a:pt x="3514" y="3526"/>
                    <a:pt x="4211" y="3353"/>
                    <a:pt x="4544" y="3037"/>
                  </a:cubicBezTo>
                  <a:lnTo>
                    <a:pt x="4569" y="2987"/>
                  </a:lnTo>
                  <a:cubicBezTo>
                    <a:pt x="4117" y="2761"/>
                    <a:pt x="3665" y="2460"/>
                    <a:pt x="3263" y="2134"/>
                  </a:cubicBezTo>
                  <a:cubicBezTo>
                    <a:pt x="2586" y="1607"/>
                    <a:pt x="3590" y="1556"/>
                    <a:pt x="3765" y="1556"/>
                  </a:cubicBezTo>
                  <a:cubicBezTo>
                    <a:pt x="3389" y="1330"/>
                    <a:pt x="3138" y="1105"/>
                    <a:pt x="3138" y="929"/>
                  </a:cubicBezTo>
                  <a:cubicBezTo>
                    <a:pt x="3138" y="778"/>
                    <a:pt x="3213" y="653"/>
                    <a:pt x="3339" y="603"/>
                  </a:cubicBezTo>
                  <a:lnTo>
                    <a:pt x="3339" y="577"/>
                  </a:lnTo>
                  <a:cubicBezTo>
                    <a:pt x="2460" y="477"/>
                    <a:pt x="1632" y="276"/>
                    <a:pt x="829" y="0"/>
                  </a:cubicBezTo>
                  <a:close/>
                </a:path>
              </a:pathLst>
            </a:custGeom>
            <a:solidFill>
              <a:srgbClr val="C798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7" name="Google Shape;1373;p53">
              <a:extLst>
                <a:ext uri="{FF2B5EF4-FFF2-40B4-BE49-F238E27FC236}">
                  <a16:creationId xmlns:a16="http://schemas.microsoft.com/office/drawing/2014/main" id="{98A614C5-9183-5CFE-3D2B-989BEDAA713F}"/>
                </a:ext>
              </a:extLst>
            </p:cNvPr>
            <p:cNvSpPr/>
            <p:nvPr/>
          </p:nvSpPr>
          <p:spPr>
            <a:xfrm>
              <a:off x="6603750" y="4495500"/>
              <a:ext cx="165100" cy="75125"/>
            </a:xfrm>
            <a:custGeom>
              <a:avLst/>
              <a:gdLst/>
              <a:ahLst/>
              <a:cxnLst/>
              <a:rect l="l" t="t" r="r" b="b"/>
              <a:pathLst>
                <a:path w="6604" h="3005" extrusionOk="0">
                  <a:moveTo>
                    <a:pt x="2086" y="0"/>
                  </a:moveTo>
                  <a:cubicBezTo>
                    <a:pt x="2086" y="0"/>
                    <a:pt x="253" y="76"/>
                    <a:pt x="103" y="904"/>
                  </a:cubicBezTo>
                  <a:cubicBezTo>
                    <a:pt x="1" y="1515"/>
                    <a:pt x="3674" y="3004"/>
                    <a:pt x="5286" y="3004"/>
                  </a:cubicBezTo>
                  <a:cubicBezTo>
                    <a:pt x="5658" y="3004"/>
                    <a:pt x="5921" y="2925"/>
                    <a:pt x="6001" y="2736"/>
                  </a:cubicBezTo>
                  <a:cubicBezTo>
                    <a:pt x="6152" y="2410"/>
                    <a:pt x="6603" y="1105"/>
                    <a:pt x="6603" y="1105"/>
                  </a:cubicBezTo>
                  <a:lnTo>
                    <a:pt x="6603" y="1105"/>
                  </a:lnTo>
                  <a:cubicBezTo>
                    <a:pt x="6603" y="1105"/>
                    <a:pt x="6499" y="1123"/>
                    <a:pt x="6286" y="1123"/>
                  </a:cubicBezTo>
                  <a:cubicBezTo>
                    <a:pt x="5709" y="1123"/>
                    <a:pt x="4338" y="989"/>
                    <a:pt x="2086"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8" name="Google Shape;1374;p53">
              <a:extLst>
                <a:ext uri="{FF2B5EF4-FFF2-40B4-BE49-F238E27FC236}">
                  <a16:creationId xmlns:a16="http://schemas.microsoft.com/office/drawing/2014/main" id="{6694B741-EACB-AEAE-CFBC-C609956CBB31}"/>
                </a:ext>
              </a:extLst>
            </p:cNvPr>
            <p:cNvSpPr/>
            <p:nvPr/>
          </p:nvSpPr>
          <p:spPr>
            <a:xfrm>
              <a:off x="7011650" y="3797125"/>
              <a:ext cx="119875" cy="35775"/>
            </a:xfrm>
            <a:custGeom>
              <a:avLst/>
              <a:gdLst/>
              <a:ahLst/>
              <a:cxnLst/>
              <a:rect l="l" t="t" r="r" b="b"/>
              <a:pathLst>
                <a:path w="4795" h="1431" extrusionOk="0">
                  <a:moveTo>
                    <a:pt x="1" y="0"/>
                  </a:moveTo>
                  <a:lnTo>
                    <a:pt x="51" y="502"/>
                  </a:lnTo>
                  <a:lnTo>
                    <a:pt x="4795" y="1431"/>
                  </a:lnTo>
                  <a:cubicBezTo>
                    <a:pt x="4569" y="1255"/>
                    <a:pt x="4318" y="1130"/>
                    <a:pt x="4067" y="1029"/>
                  </a:cubicBezTo>
                  <a:cubicBezTo>
                    <a:pt x="3665" y="904"/>
                    <a:pt x="1" y="0"/>
                    <a:pt x="1" y="0"/>
                  </a:cubicBezTo>
                  <a:close/>
                </a:path>
              </a:pathLst>
            </a:custGeom>
            <a:solidFill>
              <a:srgbClr val="8B1C2C"/>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39" name="Google Shape;1375;p53">
              <a:extLst>
                <a:ext uri="{FF2B5EF4-FFF2-40B4-BE49-F238E27FC236}">
                  <a16:creationId xmlns:a16="http://schemas.microsoft.com/office/drawing/2014/main" id="{BE58DAE2-5093-98B4-34A9-957F82652812}"/>
                </a:ext>
              </a:extLst>
            </p:cNvPr>
            <p:cNvSpPr/>
            <p:nvPr/>
          </p:nvSpPr>
          <p:spPr>
            <a:xfrm>
              <a:off x="6669675" y="3790250"/>
              <a:ext cx="337600" cy="118575"/>
            </a:xfrm>
            <a:custGeom>
              <a:avLst/>
              <a:gdLst/>
              <a:ahLst/>
              <a:cxnLst/>
              <a:rect l="l" t="t" r="r" b="b"/>
              <a:pathLst>
                <a:path w="13504" h="4743" extrusionOk="0">
                  <a:moveTo>
                    <a:pt x="2445" y="0"/>
                  </a:moveTo>
                  <a:cubicBezTo>
                    <a:pt x="1997" y="0"/>
                    <a:pt x="1610" y="8"/>
                    <a:pt x="1306" y="24"/>
                  </a:cubicBezTo>
                  <a:cubicBezTo>
                    <a:pt x="879" y="49"/>
                    <a:pt x="603" y="75"/>
                    <a:pt x="553" y="125"/>
                  </a:cubicBezTo>
                  <a:cubicBezTo>
                    <a:pt x="402" y="451"/>
                    <a:pt x="1" y="4090"/>
                    <a:pt x="704" y="4341"/>
                  </a:cubicBezTo>
                  <a:cubicBezTo>
                    <a:pt x="879" y="4392"/>
                    <a:pt x="1055" y="4417"/>
                    <a:pt x="1231" y="4417"/>
                  </a:cubicBezTo>
                  <a:cubicBezTo>
                    <a:pt x="3314" y="4592"/>
                    <a:pt x="10618" y="4718"/>
                    <a:pt x="12751" y="4743"/>
                  </a:cubicBezTo>
                  <a:lnTo>
                    <a:pt x="13353" y="4743"/>
                  </a:lnTo>
                  <a:cubicBezTo>
                    <a:pt x="12751" y="3588"/>
                    <a:pt x="12701" y="2258"/>
                    <a:pt x="13178" y="1053"/>
                  </a:cubicBezTo>
                  <a:cubicBezTo>
                    <a:pt x="13253" y="853"/>
                    <a:pt x="13379" y="652"/>
                    <a:pt x="13504" y="476"/>
                  </a:cubicBezTo>
                  <a:cubicBezTo>
                    <a:pt x="13504" y="476"/>
                    <a:pt x="6028" y="0"/>
                    <a:pt x="2445"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0" name="Google Shape;1376;p53">
              <a:extLst>
                <a:ext uri="{FF2B5EF4-FFF2-40B4-BE49-F238E27FC236}">
                  <a16:creationId xmlns:a16="http://schemas.microsoft.com/office/drawing/2014/main" id="{7204B8A6-0DF4-16FD-06CF-FC00EE3B0693}"/>
                </a:ext>
              </a:extLst>
            </p:cNvPr>
            <p:cNvSpPr/>
            <p:nvPr/>
          </p:nvSpPr>
          <p:spPr>
            <a:xfrm>
              <a:off x="7011025" y="3717425"/>
              <a:ext cx="124900" cy="107950"/>
            </a:xfrm>
            <a:custGeom>
              <a:avLst/>
              <a:gdLst/>
              <a:ahLst/>
              <a:cxnLst/>
              <a:rect l="l" t="t" r="r" b="b"/>
              <a:pathLst>
                <a:path w="4996" h="4318" extrusionOk="0">
                  <a:moveTo>
                    <a:pt x="779" y="1"/>
                  </a:moveTo>
                  <a:cubicBezTo>
                    <a:pt x="503" y="754"/>
                    <a:pt x="1" y="2184"/>
                    <a:pt x="402" y="3389"/>
                  </a:cubicBezTo>
                  <a:lnTo>
                    <a:pt x="4293" y="4318"/>
                  </a:lnTo>
                  <a:cubicBezTo>
                    <a:pt x="4042" y="3540"/>
                    <a:pt x="4518" y="2260"/>
                    <a:pt x="4794" y="1582"/>
                  </a:cubicBezTo>
                  <a:cubicBezTo>
                    <a:pt x="4920" y="1306"/>
                    <a:pt x="4995" y="1155"/>
                    <a:pt x="4995" y="1155"/>
                  </a:cubicBezTo>
                  <a:lnTo>
                    <a:pt x="779" y="1"/>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1" name="Google Shape;1377;p53">
              <a:extLst>
                <a:ext uri="{FF2B5EF4-FFF2-40B4-BE49-F238E27FC236}">
                  <a16:creationId xmlns:a16="http://schemas.microsoft.com/office/drawing/2014/main" id="{A98159AE-3580-B8E6-D776-278F02CED523}"/>
                </a:ext>
              </a:extLst>
            </p:cNvPr>
            <p:cNvSpPr/>
            <p:nvPr/>
          </p:nvSpPr>
          <p:spPr>
            <a:xfrm>
              <a:off x="7030475" y="3704225"/>
              <a:ext cx="123000" cy="56525"/>
            </a:xfrm>
            <a:custGeom>
              <a:avLst/>
              <a:gdLst/>
              <a:ahLst/>
              <a:cxnLst/>
              <a:rect l="l" t="t" r="r" b="b"/>
              <a:pathLst>
                <a:path w="4920" h="2261" extrusionOk="0">
                  <a:moveTo>
                    <a:pt x="154" y="0"/>
                  </a:moveTo>
                  <a:cubicBezTo>
                    <a:pt x="151" y="0"/>
                    <a:pt x="150" y="1"/>
                    <a:pt x="151" y="2"/>
                  </a:cubicBezTo>
                  <a:cubicBezTo>
                    <a:pt x="176" y="27"/>
                    <a:pt x="101" y="228"/>
                    <a:pt x="1" y="529"/>
                  </a:cubicBezTo>
                  <a:lnTo>
                    <a:pt x="4217" y="1683"/>
                  </a:lnTo>
                  <a:cubicBezTo>
                    <a:pt x="4217" y="1683"/>
                    <a:pt x="4142" y="1859"/>
                    <a:pt x="4016" y="2110"/>
                  </a:cubicBezTo>
                  <a:lnTo>
                    <a:pt x="3966" y="2261"/>
                  </a:lnTo>
                  <a:cubicBezTo>
                    <a:pt x="3966" y="2261"/>
                    <a:pt x="4895" y="1558"/>
                    <a:pt x="4895" y="1432"/>
                  </a:cubicBezTo>
                  <a:cubicBezTo>
                    <a:pt x="4920" y="1162"/>
                    <a:pt x="295" y="0"/>
                    <a:pt x="154"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2" name="Google Shape;1378;p53">
              <a:extLst>
                <a:ext uri="{FF2B5EF4-FFF2-40B4-BE49-F238E27FC236}">
                  <a16:creationId xmlns:a16="http://schemas.microsoft.com/office/drawing/2014/main" id="{D19743B9-3AB2-5C80-2C69-880A2F86355A}"/>
                </a:ext>
              </a:extLst>
            </p:cNvPr>
            <p:cNvSpPr/>
            <p:nvPr/>
          </p:nvSpPr>
          <p:spPr>
            <a:xfrm>
              <a:off x="6695400" y="3685150"/>
              <a:ext cx="339500" cy="120775"/>
            </a:xfrm>
            <a:custGeom>
              <a:avLst/>
              <a:gdLst/>
              <a:ahLst/>
              <a:cxnLst/>
              <a:rect l="l" t="t" r="r" b="b"/>
              <a:pathLst>
                <a:path w="13580" h="4831" extrusionOk="0">
                  <a:moveTo>
                    <a:pt x="2284" y="1"/>
                  </a:moveTo>
                  <a:cubicBezTo>
                    <a:pt x="1510" y="1"/>
                    <a:pt x="988" y="20"/>
                    <a:pt x="879" y="62"/>
                  </a:cubicBezTo>
                  <a:cubicBezTo>
                    <a:pt x="252" y="288"/>
                    <a:pt x="1" y="3626"/>
                    <a:pt x="252" y="4128"/>
                  </a:cubicBezTo>
                  <a:lnTo>
                    <a:pt x="252" y="4203"/>
                  </a:lnTo>
                  <a:cubicBezTo>
                    <a:pt x="512" y="4191"/>
                    <a:pt x="832" y="4186"/>
                    <a:pt x="1198" y="4186"/>
                  </a:cubicBezTo>
                  <a:cubicBezTo>
                    <a:pt x="4709" y="4186"/>
                    <a:pt x="12450" y="4680"/>
                    <a:pt x="12450" y="4680"/>
                  </a:cubicBezTo>
                  <a:lnTo>
                    <a:pt x="13077" y="4831"/>
                  </a:lnTo>
                  <a:cubicBezTo>
                    <a:pt x="13052" y="4781"/>
                    <a:pt x="13027" y="4730"/>
                    <a:pt x="13027" y="4680"/>
                  </a:cubicBezTo>
                  <a:cubicBezTo>
                    <a:pt x="12626" y="3475"/>
                    <a:pt x="13128" y="2045"/>
                    <a:pt x="13379" y="1292"/>
                  </a:cubicBezTo>
                  <a:cubicBezTo>
                    <a:pt x="13504" y="991"/>
                    <a:pt x="13579" y="790"/>
                    <a:pt x="13529" y="740"/>
                  </a:cubicBezTo>
                  <a:cubicBezTo>
                    <a:pt x="13303" y="514"/>
                    <a:pt x="11145" y="338"/>
                    <a:pt x="8685" y="213"/>
                  </a:cubicBezTo>
                  <a:cubicBezTo>
                    <a:pt x="6393" y="79"/>
                    <a:pt x="3833" y="1"/>
                    <a:pt x="2284" y="1"/>
                  </a:cubicBezTo>
                  <a:close/>
                </a:path>
              </a:pathLst>
            </a:custGeom>
            <a:solidFill>
              <a:schemeClr val="accent1">
                <a:lumMod val="75000"/>
              </a:schemeClr>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3" name="Google Shape;1379;p53">
              <a:extLst>
                <a:ext uri="{FF2B5EF4-FFF2-40B4-BE49-F238E27FC236}">
                  <a16:creationId xmlns:a16="http://schemas.microsoft.com/office/drawing/2014/main" id="{ECE0FE3F-5E85-CB8B-CD3E-33EFD7F8FA8B}"/>
                </a:ext>
              </a:extLst>
            </p:cNvPr>
            <p:cNvSpPr/>
            <p:nvPr/>
          </p:nvSpPr>
          <p:spPr>
            <a:xfrm>
              <a:off x="6998475" y="3802150"/>
              <a:ext cx="134925" cy="59625"/>
            </a:xfrm>
            <a:custGeom>
              <a:avLst/>
              <a:gdLst/>
              <a:ahLst/>
              <a:cxnLst/>
              <a:rect l="l" t="t" r="r" b="b"/>
              <a:pathLst>
                <a:path w="5397" h="2385" extrusionOk="0">
                  <a:moveTo>
                    <a:pt x="327" y="0"/>
                  </a:moveTo>
                  <a:cubicBezTo>
                    <a:pt x="201" y="201"/>
                    <a:pt x="101" y="377"/>
                    <a:pt x="1" y="603"/>
                  </a:cubicBezTo>
                  <a:lnTo>
                    <a:pt x="26" y="603"/>
                  </a:lnTo>
                  <a:lnTo>
                    <a:pt x="4569" y="1606"/>
                  </a:lnTo>
                  <a:cubicBezTo>
                    <a:pt x="4569" y="1606"/>
                    <a:pt x="4443" y="1832"/>
                    <a:pt x="4343" y="2184"/>
                  </a:cubicBezTo>
                  <a:lnTo>
                    <a:pt x="4293" y="2385"/>
                  </a:lnTo>
                  <a:cubicBezTo>
                    <a:pt x="4293" y="2385"/>
                    <a:pt x="5397" y="1606"/>
                    <a:pt x="5322" y="1230"/>
                  </a:cubicBezTo>
                  <a:cubicBezTo>
                    <a:pt x="5296" y="1054"/>
                    <a:pt x="979" y="151"/>
                    <a:pt x="979" y="151"/>
                  </a:cubicBezTo>
                  <a:lnTo>
                    <a:pt x="327" y="0"/>
                  </a:ln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4" name="Google Shape;1380;p53">
              <a:extLst>
                <a:ext uri="{FF2B5EF4-FFF2-40B4-BE49-F238E27FC236}">
                  <a16:creationId xmlns:a16="http://schemas.microsoft.com/office/drawing/2014/main" id="{73BACB20-AC0C-AD5B-BC1F-5FB7EC8EBBB1}"/>
                </a:ext>
              </a:extLst>
            </p:cNvPr>
            <p:cNvSpPr/>
            <p:nvPr/>
          </p:nvSpPr>
          <p:spPr>
            <a:xfrm>
              <a:off x="6804600" y="4004975"/>
              <a:ext cx="88900" cy="58225"/>
            </a:xfrm>
            <a:custGeom>
              <a:avLst/>
              <a:gdLst/>
              <a:ahLst/>
              <a:cxnLst/>
              <a:rect l="l" t="t" r="r" b="b"/>
              <a:pathLst>
                <a:path w="3556" h="2329" extrusionOk="0">
                  <a:moveTo>
                    <a:pt x="766" y="0"/>
                  </a:moveTo>
                  <a:cubicBezTo>
                    <a:pt x="728" y="0"/>
                    <a:pt x="690" y="7"/>
                    <a:pt x="653" y="19"/>
                  </a:cubicBezTo>
                  <a:lnTo>
                    <a:pt x="427" y="19"/>
                  </a:lnTo>
                  <a:cubicBezTo>
                    <a:pt x="301" y="44"/>
                    <a:pt x="176" y="94"/>
                    <a:pt x="75" y="170"/>
                  </a:cubicBezTo>
                  <a:cubicBezTo>
                    <a:pt x="25" y="245"/>
                    <a:pt x="0" y="345"/>
                    <a:pt x="25" y="446"/>
                  </a:cubicBezTo>
                  <a:cubicBezTo>
                    <a:pt x="50" y="521"/>
                    <a:pt x="101" y="596"/>
                    <a:pt x="151" y="647"/>
                  </a:cubicBezTo>
                  <a:cubicBezTo>
                    <a:pt x="201" y="697"/>
                    <a:pt x="251" y="747"/>
                    <a:pt x="301" y="797"/>
                  </a:cubicBezTo>
                  <a:cubicBezTo>
                    <a:pt x="351" y="822"/>
                    <a:pt x="427" y="873"/>
                    <a:pt x="477" y="923"/>
                  </a:cubicBezTo>
                  <a:lnTo>
                    <a:pt x="828" y="1174"/>
                  </a:lnTo>
                  <a:cubicBezTo>
                    <a:pt x="954" y="1274"/>
                    <a:pt x="1079" y="1349"/>
                    <a:pt x="1230" y="1425"/>
                  </a:cubicBezTo>
                  <a:cubicBezTo>
                    <a:pt x="1355" y="1500"/>
                    <a:pt x="1481" y="1575"/>
                    <a:pt x="1606" y="1651"/>
                  </a:cubicBezTo>
                  <a:lnTo>
                    <a:pt x="2008" y="1826"/>
                  </a:lnTo>
                  <a:lnTo>
                    <a:pt x="2384" y="2002"/>
                  </a:lnTo>
                  <a:cubicBezTo>
                    <a:pt x="2510" y="2027"/>
                    <a:pt x="2610" y="2077"/>
                    <a:pt x="2736" y="2102"/>
                  </a:cubicBezTo>
                  <a:cubicBezTo>
                    <a:pt x="3163" y="2253"/>
                    <a:pt x="3464" y="2328"/>
                    <a:pt x="3464" y="2328"/>
                  </a:cubicBezTo>
                  <a:lnTo>
                    <a:pt x="3464" y="2303"/>
                  </a:lnTo>
                  <a:cubicBezTo>
                    <a:pt x="3472" y="2306"/>
                    <a:pt x="3480" y="2307"/>
                    <a:pt x="3487" y="2307"/>
                  </a:cubicBezTo>
                  <a:cubicBezTo>
                    <a:pt x="3543" y="2307"/>
                    <a:pt x="3556" y="2225"/>
                    <a:pt x="3489" y="2203"/>
                  </a:cubicBezTo>
                  <a:cubicBezTo>
                    <a:pt x="3489" y="2203"/>
                    <a:pt x="3238" y="2077"/>
                    <a:pt x="2811" y="1902"/>
                  </a:cubicBezTo>
                  <a:cubicBezTo>
                    <a:pt x="2711" y="1851"/>
                    <a:pt x="2585" y="1801"/>
                    <a:pt x="2485" y="1751"/>
                  </a:cubicBezTo>
                  <a:lnTo>
                    <a:pt x="2134" y="1550"/>
                  </a:lnTo>
                  <a:lnTo>
                    <a:pt x="1757" y="1374"/>
                  </a:lnTo>
                  <a:lnTo>
                    <a:pt x="1381" y="1149"/>
                  </a:lnTo>
                  <a:cubicBezTo>
                    <a:pt x="1255" y="1073"/>
                    <a:pt x="1104" y="998"/>
                    <a:pt x="979" y="923"/>
                  </a:cubicBezTo>
                  <a:cubicBezTo>
                    <a:pt x="879" y="847"/>
                    <a:pt x="753" y="772"/>
                    <a:pt x="628" y="672"/>
                  </a:cubicBezTo>
                  <a:lnTo>
                    <a:pt x="477" y="571"/>
                  </a:lnTo>
                  <a:cubicBezTo>
                    <a:pt x="427" y="546"/>
                    <a:pt x="377" y="496"/>
                    <a:pt x="326" y="446"/>
                  </a:cubicBezTo>
                  <a:cubicBezTo>
                    <a:pt x="276" y="421"/>
                    <a:pt x="251" y="396"/>
                    <a:pt x="226" y="345"/>
                  </a:cubicBezTo>
                  <a:cubicBezTo>
                    <a:pt x="226" y="320"/>
                    <a:pt x="226" y="320"/>
                    <a:pt x="226" y="295"/>
                  </a:cubicBezTo>
                  <a:cubicBezTo>
                    <a:pt x="301" y="245"/>
                    <a:pt x="377" y="195"/>
                    <a:pt x="452" y="170"/>
                  </a:cubicBezTo>
                  <a:cubicBezTo>
                    <a:pt x="527" y="145"/>
                    <a:pt x="602" y="120"/>
                    <a:pt x="678" y="120"/>
                  </a:cubicBezTo>
                  <a:cubicBezTo>
                    <a:pt x="803" y="94"/>
                    <a:pt x="879" y="94"/>
                    <a:pt x="879" y="94"/>
                  </a:cubicBezTo>
                  <a:cubicBezTo>
                    <a:pt x="879" y="94"/>
                    <a:pt x="904" y="69"/>
                    <a:pt x="904" y="44"/>
                  </a:cubicBezTo>
                  <a:cubicBezTo>
                    <a:pt x="904" y="19"/>
                    <a:pt x="904" y="19"/>
                    <a:pt x="879" y="19"/>
                  </a:cubicBezTo>
                  <a:cubicBezTo>
                    <a:pt x="841" y="7"/>
                    <a:pt x="803" y="0"/>
                    <a:pt x="766" y="0"/>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5" name="Google Shape;1381;p53">
              <a:extLst>
                <a:ext uri="{FF2B5EF4-FFF2-40B4-BE49-F238E27FC236}">
                  <a16:creationId xmlns:a16="http://schemas.microsoft.com/office/drawing/2014/main" id="{513587EF-9EA2-5A06-DAA5-FDFE50C48A0E}"/>
                </a:ext>
              </a:extLst>
            </p:cNvPr>
            <p:cNvSpPr/>
            <p:nvPr/>
          </p:nvSpPr>
          <p:spPr>
            <a:xfrm>
              <a:off x="6817775" y="3960275"/>
              <a:ext cx="74550" cy="47075"/>
            </a:xfrm>
            <a:custGeom>
              <a:avLst/>
              <a:gdLst/>
              <a:ahLst/>
              <a:cxnLst/>
              <a:rect l="l" t="t" r="r" b="b"/>
              <a:pathLst>
                <a:path w="2982" h="1883" extrusionOk="0">
                  <a:moveTo>
                    <a:pt x="2909" y="747"/>
                  </a:moveTo>
                  <a:lnTo>
                    <a:pt x="2912" y="753"/>
                  </a:lnTo>
                  <a:lnTo>
                    <a:pt x="2937" y="753"/>
                  </a:lnTo>
                  <a:cubicBezTo>
                    <a:pt x="2927" y="751"/>
                    <a:pt x="2918" y="749"/>
                    <a:pt x="2909" y="747"/>
                  </a:cubicBezTo>
                  <a:close/>
                  <a:moveTo>
                    <a:pt x="477" y="0"/>
                  </a:moveTo>
                  <a:cubicBezTo>
                    <a:pt x="402" y="25"/>
                    <a:pt x="326" y="25"/>
                    <a:pt x="251" y="50"/>
                  </a:cubicBezTo>
                  <a:cubicBezTo>
                    <a:pt x="151" y="75"/>
                    <a:pt x="75" y="151"/>
                    <a:pt x="25" y="251"/>
                  </a:cubicBezTo>
                  <a:lnTo>
                    <a:pt x="0" y="301"/>
                  </a:lnTo>
                  <a:cubicBezTo>
                    <a:pt x="0" y="326"/>
                    <a:pt x="0" y="351"/>
                    <a:pt x="0" y="377"/>
                  </a:cubicBezTo>
                  <a:cubicBezTo>
                    <a:pt x="0" y="427"/>
                    <a:pt x="25" y="477"/>
                    <a:pt x="25" y="527"/>
                  </a:cubicBezTo>
                  <a:cubicBezTo>
                    <a:pt x="50" y="602"/>
                    <a:pt x="101" y="678"/>
                    <a:pt x="151" y="728"/>
                  </a:cubicBezTo>
                  <a:cubicBezTo>
                    <a:pt x="201" y="778"/>
                    <a:pt x="251" y="828"/>
                    <a:pt x="301" y="878"/>
                  </a:cubicBezTo>
                  <a:cubicBezTo>
                    <a:pt x="326" y="904"/>
                    <a:pt x="352" y="929"/>
                    <a:pt x="377" y="929"/>
                  </a:cubicBezTo>
                  <a:lnTo>
                    <a:pt x="452" y="1004"/>
                  </a:lnTo>
                  <a:lnTo>
                    <a:pt x="753" y="1205"/>
                  </a:lnTo>
                  <a:cubicBezTo>
                    <a:pt x="854" y="1255"/>
                    <a:pt x="954" y="1330"/>
                    <a:pt x="1054" y="1380"/>
                  </a:cubicBezTo>
                  <a:lnTo>
                    <a:pt x="1381" y="1531"/>
                  </a:lnTo>
                  <a:lnTo>
                    <a:pt x="1732" y="1682"/>
                  </a:lnTo>
                  <a:cubicBezTo>
                    <a:pt x="1832" y="1732"/>
                    <a:pt x="1958" y="1757"/>
                    <a:pt x="2083" y="1782"/>
                  </a:cubicBezTo>
                  <a:cubicBezTo>
                    <a:pt x="2209" y="1832"/>
                    <a:pt x="2309" y="1857"/>
                    <a:pt x="2435" y="1882"/>
                  </a:cubicBezTo>
                  <a:cubicBezTo>
                    <a:pt x="2460" y="1882"/>
                    <a:pt x="2485" y="1857"/>
                    <a:pt x="2485" y="1857"/>
                  </a:cubicBezTo>
                  <a:cubicBezTo>
                    <a:pt x="2485" y="1832"/>
                    <a:pt x="2485" y="1807"/>
                    <a:pt x="2460" y="1807"/>
                  </a:cubicBezTo>
                  <a:lnTo>
                    <a:pt x="2159" y="1657"/>
                  </a:lnTo>
                  <a:cubicBezTo>
                    <a:pt x="2033" y="1606"/>
                    <a:pt x="1933" y="1556"/>
                    <a:pt x="1832" y="1506"/>
                  </a:cubicBezTo>
                  <a:lnTo>
                    <a:pt x="1531" y="1355"/>
                  </a:lnTo>
                  <a:lnTo>
                    <a:pt x="1230" y="1155"/>
                  </a:lnTo>
                  <a:cubicBezTo>
                    <a:pt x="1130" y="1104"/>
                    <a:pt x="1029" y="1054"/>
                    <a:pt x="929" y="979"/>
                  </a:cubicBezTo>
                  <a:lnTo>
                    <a:pt x="628" y="753"/>
                  </a:lnTo>
                  <a:lnTo>
                    <a:pt x="577" y="703"/>
                  </a:lnTo>
                  <a:cubicBezTo>
                    <a:pt x="552" y="703"/>
                    <a:pt x="527" y="678"/>
                    <a:pt x="502" y="653"/>
                  </a:cubicBezTo>
                  <a:cubicBezTo>
                    <a:pt x="477" y="628"/>
                    <a:pt x="427" y="577"/>
                    <a:pt x="402" y="552"/>
                  </a:cubicBezTo>
                  <a:cubicBezTo>
                    <a:pt x="377" y="502"/>
                    <a:pt x="352" y="477"/>
                    <a:pt x="326" y="427"/>
                  </a:cubicBezTo>
                  <a:cubicBezTo>
                    <a:pt x="326" y="427"/>
                    <a:pt x="326" y="402"/>
                    <a:pt x="326" y="402"/>
                  </a:cubicBezTo>
                  <a:lnTo>
                    <a:pt x="326" y="351"/>
                  </a:lnTo>
                  <a:cubicBezTo>
                    <a:pt x="326" y="368"/>
                    <a:pt x="329" y="374"/>
                    <a:pt x="334" y="374"/>
                  </a:cubicBezTo>
                  <a:cubicBezTo>
                    <a:pt x="343" y="374"/>
                    <a:pt x="360" y="351"/>
                    <a:pt x="377" y="351"/>
                  </a:cubicBezTo>
                  <a:cubicBezTo>
                    <a:pt x="427" y="351"/>
                    <a:pt x="477" y="326"/>
                    <a:pt x="527" y="326"/>
                  </a:cubicBezTo>
                  <a:lnTo>
                    <a:pt x="828" y="326"/>
                  </a:lnTo>
                  <a:cubicBezTo>
                    <a:pt x="1054" y="351"/>
                    <a:pt x="1305" y="402"/>
                    <a:pt x="1531" y="427"/>
                  </a:cubicBezTo>
                  <a:cubicBezTo>
                    <a:pt x="1974" y="525"/>
                    <a:pt x="2441" y="648"/>
                    <a:pt x="2909" y="747"/>
                  </a:cubicBezTo>
                  <a:lnTo>
                    <a:pt x="2909" y="747"/>
                  </a:lnTo>
                  <a:lnTo>
                    <a:pt x="2887" y="703"/>
                  </a:lnTo>
                  <a:lnTo>
                    <a:pt x="2887" y="703"/>
                  </a:lnTo>
                  <a:cubicBezTo>
                    <a:pt x="2898" y="714"/>
                    <a:pt x="2910" y="719"/>
                    <a:pt x="2921" y="719"/>
                  </a:cubicBezTo>
                  <a:cubicBezTo>
                    <a:pt x="2956" y="719"/>
                    <a:pt x="2981" y="666"/>
                    <a:pt x="2962" y="628"/>
                  </a:cubicBezTo>
                  <a:cubicBezTo>
                    <a:pt x="2510" y="427"/>
                    <a:pt x="2058" y="276"/>
                    <a:pt x="1581" y="151"/>
                  </a:cubicBezTo>
                  <a:cubicBezTo>
                    <a:pt x="1356" y="100"/>
                    <a:pt x="1105" y="50"/>
                    <a:pt x="854" y="0"/>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6" name="Google Shape;1382;p53">
              <a:extLst>
                <a:ext uri="{FF2B5EF4-FFF2-40B4-BE49-F238E27FC236}">
                  <a16:creationId xmlns:a16="http://schemas.microsoft.com/office/drawing/2014/main" id="{4B6A7958-E35B-5C35-53FA-5184595218B4}"/>
                </a:ext>
              </a:extLst>
            </p:cNvPr>
            <p:cNvSpPr/>
            <p:nvPr/>
          </p:nvSpPr>
          <p:spPr>
            <a:xfrm>
              <a:off x="6861700" y="3935950"/>
              <a:ext cx="84725" cy="41900"/>
            </a:xfrm>
            <a:custGeom>
              <a:avLst/>
              <a:gdLst/>
              <a:ahLst/>
              <a:cxnLst/>
              <a:rect l="l" t="t" r="r" b="b"/>
              <a:pathLst>
                <a:path w="3389" h="1676" extrusionOk="0">
                  <a:moveTo>
                    <a:pt x="590" y="0"/>
                  </a:moveTo>
                  <a:cubicBezTo>
                    <a:pt x="502" y="0"/>
                    <a:pt x="414" y="7"/>
                    <a:pt x="326" y="19"/>
                  </a:cubicBezTo>
                  <a:cubicBezTo>
                    <a:pt x="276" y="44"/>
                    <a:pt x="226" y="69"/>
                    <a:pt x="176" y="95"/>
                  </a:cubicBezTo>
                  <a:lnTo>
                    <a:pt x="151" y="95"/>
                  </a:lnTo>
                  <a:lnTo>
                    <a:pt x="126" y="120"/>
                  </a:lnTo>
                  <a:lnTo>
                    <a:pt x="100" y="145"/>
                  </a:lnTo>
                  <a:lnTo>
                    <a:pt x="75" y="195"/>
                  </a:lnTo>
                  <a:cubicBezTo>
                    <a:pt x="50" y="245"/>
                    <a:pt x="25" y="295"/>
                    <a:pt x="0" y="346"/>
                  </a:cubicBezTo>
                  <a:cubicBezTo>
                    <a:pt x="0" y="396"/>
                    <a:pt x="0" y="471"/>
                    <a:pt x="0" y="521"/>
                  </a:cubicBezTo>
                  <a:cubicBezTo>
                    <a:pt x="25" y="672"/>
                    <a:pt x="126" y="822"/>
                    <a:pt x="251" y="948"/>
                  </a:cubicBezTo>
                  <a:cubicBezTo>
                    <a:pt x="326" y="1048"/>
                    <a:pt x="427" y="1149"/>
                    <a:pt x="527" y="1224"/>
                  </a:cubicBezTo>
                  <a:cubicBezTo>
                    <a:pt x="678" y="1350"/>
                    <a:pt x="853" y="1475"/>
                    <a:pt x="1029" y="1575"/>
                  </a:cubicBezTo>
                  <a:lnTo>
                    <a:pt x="1205" y="1676"/>
                  </a:lnTo>
                  <a:lnTo>
                    <a:pt x="1255" y="1676"/>
                  </a:lnTo>
                  <a:cubicBezTo>
                    <a:pt x="1280" y="1651"/>
                    <a:pt x="1280" y="1626"/>
                    <a:pt x="1255" y="1626"/>
                  </a:cubicBezTo>
                  <a:lnTo>
                    <a:pt x="1104" y="1475"/>
                  </a:lnTo>
                  <a:cubicBezTo>
                    <a:pt x="954" y="1350"/>
                    <a:pt x="803" y="1224"/>
                    <a:pt x="678" y="1073"/>
                  </a:cubicBezTo>
                  <a:cubicBezTo>
                    <a:pt x="577" y="998"/>
                    <a:pt x="502" y="898"/>
                    <a:pt x="427" y="797"/>
                  </a:cubicBezTo>
                  <a:cubicBezTo>
                    <a:pt x="351" y="722"/>
                    <a:pt x="301" y="597"/>
                    <a:pt x="276" y="496"/>
                  </a:cubicBezTo>
                  <a:lnTo>
                    <a:pt x="276" y="421"/>
                  </a:lnTo>
                  <a:cubicBezTo>
                    <a:pt x="276" y="421"/>
                    <a:pt x="251" y="421"/>
                    <a:pt x="276" y="396"/>
                  </a:cubicBezTo>
                  <a:lnTo>
                    <a:pt x="326" y="371"/>
                  </a:lnTo>
                  <a:lnTo>
                    <a:pt x="326" y="346"/>
                  </a:lnTo>
                  <a:cubicBezTo>
                    <a:pt x="326" y="346"/>
                    <a:pt x="351" y="320"/>
                    <a:pt x="377" y="320"/>
                  </a:cubicBezTo>
                  <a:cubicBezTo>
                    <a:pt x="527" y="320"/>
                    <a:pt x="653" y="320"/>
                    <a:pt x="778" y="346"/>
                  </a:cubicBezTo>
                  <a:cubicBezTo>
                    <a:pt x="1079" y="421"/>
                    <a:pt x="1406" y="496"/>
                    <a:pt x="1682" y="571"/>
                  </a:cubicBezTo>
                  <a:cubicBezTo>
                    <a:pt x="1983" y="647"/>
                    <a:pt x="2259" y="697"/>
                    <a:pt x="2510" y="722"/>
                  </a:cubicBezTo>
                  <a:cubicBezTo>
                    <a:pt x="2761" y="772"/>
                    <a:pt x="3037" y="797"/>
                    <a:pt x="3313" y="797"/>
                  </a:cubicBezTo>
                  <a:lnTo>
                    <a:pt x="3313" y="772"/>
                  </a:lnTo>
                  <a:cubicBezTo>
                    <a:pt x="3338" y="772"/>
                    <a:pt x="3363" y="772"/>
                    <a:pt x="3388" y="747"/>
                  </a:cubicBezTo>
                  <a:cubicBezTo>
                    <a:pt x="3388" y="722"/>
                    <a:pt x="3363" y="672"/>
                    <a:pt x="3338" y="672"/>
                  </a:cubicBezTo>
                  <a:lnTo>
                    <a:pt x="2560" y="471"/>
                  </a:lnTo>
                  <a:cubicBezTo>
                    <a:pt x="2334" y="421"/>
                    <a:pt x="2083" y="346"/>
                    <a:pt x="1782" y="270"/>
                  </a:cubicBezTo>
                  <a:cubicBezTo>
                    <a:pt x="1481" y="170"/>
                    <a:pt x="1180" y="95"/>
                    <a:pt x="853" y="19"/>
                  </a:cubicBezTo>
                  <a:cubicBezTo>
                    <a:pt x="766" y="7"/>
                    <a:pt x="678" y="0"/>
                    <a:pt x="590" y="0"/>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7" name="Google Shape;1383;p53">
              <a:extLst>
                <a:ext uri="{FF2B5EF4-FFF2-40B4-BE49-F238E27FC236}">
                  <a16:creationId xmlns:a16="http://schemas.microsoft.com/office/drawing/2014/main" id="{A9D01C2B-E6A1-2580-7121-EACB0D4D331D}"/>
                </a:ext>
              </a:extLst>
            </p:cNvPr>
            <p:cNvSpPr/>
            <p:nvPr/>
          </p:nvSpPr>
          <p:spPr>
            <a:xfrm>
              <a:off x="6942625" y="3797150"/>
              <a:ext cx="221525" cy="162500"/>
            </a:xfrm>
            <a:custGeom>
              <a:avLst/>
              <a:gdLst/>
              <a:ahLst/>
              <a:cxnLst/>
              <a:rect l="l" t="t" r="r" b="b"/>
              <a:pathLst>
                <a:path w="8861" h="6500" extrusionOk="0">
                  <a:moveTo>
                    <a:pt x="8761" y="0"/>
                  </a:moveTo>
                  <a:cubicBezTo>
                    <a:pt x="8728" y="0"/>
                    <a:pt x="8696" y="22"/>
                    <a:pt x="8685" y="75"/>
                  </a:cubicBezTo>
                  <a:cubicBezTo>
                    <a:pt x="8685" y="75"/>
                    <a:pt x="8635" y="250"/>
                    <a:pt x="8534" y="552"/>
                  </a:cubicBezTo>
                  <a:cubicBezTo>
                    <a:pt x="8484" y="702"/>
                    <a:pt x="8434" y="903"/>
                    <a:pt x="8334" y="1104"/>
                  </a:cubicBezTo>
                  <a:cubicBezTo>
                    <a:pt x="8258" y="1330"/>
                    <a:pt x="8158" y="1555"/>
                    <a:pt x="8032" y="1806"/>
                  </a:cubicBezTo>
                  <a:cubicBezTo>
                    <a:pt x="7982" y="1932"/>
                    <a:pt x="7932" y="2083"/>
                    <a:pt x="7857" y="2208"/>
                  </a:cubicBezTo>
                  <a:cubicBezTo>
                    <a:pt x="7781" y="2334"/>
                    <a:pt x="7706" y="2484"/>
                    <a:pt x="7631" y="2610"/>
                  </a:cubicBezTo>
                  <a:cubicBezTo>
                    <a:pt x="7505" y="2911"/>
                    <a:pt x="7305" y="3187"/>
                    <a:pt x="7129" y="3463"/>
                  </a:cubicBezTo>
                  <a:cubicBezTo>
                    <a:pt x="7029" y="3614"/>
                    <a:pt x="6928" y="3764"/>
                    <a:pt x="6803" y="3890"/>
                  </a:cubicBezTo>
                  <a:lnTo>
                    <a:pt x="6501" y="4316"/>
                  </a:lnTo>
                  <a:cubicBezTo>
                    <a:pt x="6376" y="4442"/>
                    <a:pt x="6250" y="4592"/>
                    <a:pt x="6100" y="4718"/>
                  </a:cubicBezTo>
                  <a:lnTo>
                    <a:pt x="5999" y="4818"/>
                  </a:lnTo>
                  <a:lnTo>
                    <a:pt x="5949" y="4869"/>
                  </a:lnTo>
                  <a:lnTo>
                    <a:pt x="5924" y="4894"/>
                  </a:lnTo>
                  <a:lnTo>
                    <a:pt x="5723" y="5069"/>
                  </a:lnTo>
                  <a:lnTo>
                    <a:pt x="5497" y="5245"/>
                  </a:lnTo>
                  <a:lnTo>
                    <a:pt x="5447" y="5295"/>
                  </a:lnTo>
                  <a:lnTo>
                    <a:pt x="5422" y="5295"/>
                  </a:lnTo>
                  <a:lnTo>
                    <a:pt x="5297" y="5370"/>
                  </a:lnTo>
                  <a:lnTo>
                    <a:pt x="5046" y="5521"/>
                  </a:lnTo>
                  <a:cubicBezTo>
                    <a:pt x="4970" y="5571"/>
                    <a:pt x="4895" y="5621"/>
                    <a:pt x="4820" y="5647"/>
                  </a:cubicBezTo>
                  <a:lnTo>
                    <a:pt x="4594" y="5772"/>
                  </a:lnTo>
                  <a:lnTo>
                    <a:pt x="4343" y="5872"/>
                  </a:lnTo>
                  <a:cubicBezTo>
                    <a:pt x="4243" y="5898"/>
                    <a:pt x="4167" y="5923"/>
                    <a:pt x="4092" y="5948"/>
                  </a:cubicBezTo>
                  <a:lnTo>
                    <a:pt x="3841" y="6023"/>
                  </a:lnTo>
                  <a:cubicBezTo>
                    <a:pt x="3766" y="6023"/>
                    <a:pt x="3665" y="6073"/>
                    <a:pt x="3590" y="6073"/>
                  </a:cubicBezTo>
                  <a:lnTo>
                    <a:pt x="3339" y="6098"/>
                  </a:lnTo>
                  <a:lnTo>
                    <a:pt x="2862" y="6174"/>
                  </a:lnTo>
                  <a:lnTo>
                    <a:pt x="2385" y="6224"/>
                  </a:lnTo>
                  <a:cubicBezTo>
                    <a:pt x="2235" y="6249"/>
                    <a:pt x="2084" y="6249"/>
                    <a:pt x="1959" y="6249"/>
                  </a:cubicBezTo>
                  <a:cubicBezTo>
                    <a:pt x="1682" y="6249"/>
                    <a:pt x="1431" y="6274"/>
                    <a:pt x="1206" y="6274"/>
                  </a:cubicBezTo>
                  <a:lnTo>
                    <a:pt x="603" y="6224"/>
                  </a:lnTo>
                  <a:cubicBezTo>
                    <a:pt x="453" y="6199"/>
                    <a:pt x="327" y="6199"/>
                    <a:pt x="227" y="6199"/>
                  </a:cubicBezTo>
                  <a:lnTo>
                    <a:pt x="101" y="6199"/>
                  </a:lnTo>
                  <a:cubicBezTo>
                    <a:pt x="51" y="6199"/>
                    <a:pt x="26" y="6224"/>
                    <a:pt x="26" y="6274"/>
                  </a:cubicBezTo>
                  <a:cubicBezTo>
                    <a:pt x="1" y="6324"/>
                    <a:pt x="26" y="6349"/>
                    <a:pt x="76" y="6374"/>
                  </a:cubicBezTo>
                  <a:lnTo>
                    <a:pt x="227" y="6400"/>
                  </a:lnTo>
                  <a:cubicBezTo>
                    <a:pt x="302" y="6400"/>
                    <a:pt x="428" y="6425"/>
                    <a:pt x="603" y="6425"/>
                  </a:cubicBezTo>
                  <a:lnTo>
                    <a:pt x="1180" y="6500"/>
                  </a:lnTo>
                  <a:lnTo>
                    <a:pt x="2410" y="6500"/>
                  </a:lnTo>
                  <a:lnTo>
                    <a:pt x="2887" y="6450"/>
                  </a:lnTo>
                  <a:lnTo>
                    <a:pt x="3389" y="6400"/>
                  </a:lnTo>
                  <a:lnTo>
                    <a:pt x="3640" y="6374"/>
                  </a:lnTo>
                  <a:cubicBezTo>
                    <a:pt x="3741" y="6349"/>
                    <a:pt x="3816" y="6324"/>
                    <a:pt x="3916" y="6299"/>
                  </a:cubicBezTo>
                  <a:lnTo>
                    <a:pt x="4167" y="6249"/>
                  </a:lnTo>
                  <a:cubicBezTo>
                    <a:pt x="4268" y="6224"/>
                    <a:pt x="4343" y="6174"/>
                    <a:pt x="4443" y="6149"/>
                  </a:cubicBezTo>
                  <a:lnTo>
                    <a:pt x="4694" y="6048"/>
                  </a:lnTo>
                  <a:lnTo>
                    <a:pt x="4970" y="5923"/>
                  </a:lnTo>
                  <a:cubicBezTo>
                    <a:pt x="5146" y="5847"/>
                    <a:pt x="5297" y="5747"/>
                    <a:pt x="5472" y="5647"/>
                  </a:cubicBezTo>
                  <a:lnTo>
                    <a:pt x="5573" y="5571"/>
                  </a:lnTo>
                  <a:lnTo>
                    <a:pt x="5598" y="5546"/>
                  </a:lnTo>
                  <a:lnTo>
                    <a:pt x="5648" y="5546"/>
                  </a:lnTo>
                  <a:lnTo>
                    <a:pt x="5698" y="5496"/>
                  </a:lnTo>
                  <a:lnTo>
                    <a:pt x="5924" y="5320"/>
                  </a:lnTo>
                  <a:lnTo>
                    <a:pt x="6125" y="5145"/>
                  </a:lnTo>
                  <a:lnTo>
                    <a:pt x="6150" y="5120"/>
                  </a:lnTo>
                  <a:lnTo>
                    <a:pt x="6200" y="5094"/>
                  </a:lnTo>
                  <a:lnTo>
                    <a:pt x="6225" y="5044"/>
                  </a:lnTo>
                  <a:lnTo>
                    <a:pt x="6326" y="4944"/>
                  </a:lnTo>
                  <a:lnTo>
                    <a:pt x="6727" y="4542"/>
                  </a:lnTo>
                  <a:cubicBezTo>
                    <a:pt x="6853" y="4392"/>
                    <a:pt x="6953" y="4241"/>
                    <a:pt x="7079" y="4090"/>
                  </a:cubicBezTo>
                  <a:cubicBezTo>
                    <a:pt x="7179" y="3940"/>
                    <a:pt x="7280" y="3789"/>
                    <a:pt x="7380" y="3639"/>
                  </a:cubicBezTo>
                  <a:cubicBezTo>
                    <a:pt x="7556" y="3363"/>
                    <a:pt x="7731" y="3061"/>
                    <a:pt x="7882" y="2760"/>
                  </a:cubicBezTo>
                  <a:lnTo>
                    <a:pt x="8108" y="2334"/>
                  </a:lnTo>
                  <a:lnTo>
                    <a:pt x="8283" y="1907"/>
                  </a:lnTo>
                  <a:cubicBezTo>
                    <a:pt x="8384" y="1656"/>
                    <a:pt x="8459" y="1405"/>
                    <a:pt x="8560" y="1179"/>
                  </a:cubicBezTo>
                  <a:cubicBezTo>
                    <a:pt x="8635" y="978"/>
                    <a:pt x="8685" y="777"/>
                    <a:pt x="8735" y="627"/>
                  </a:cubicBezTo>
                  <a:cubicBezTo>
                    <a:pt x="8811" y="301"/>
                    <a:pt x="8861" y="125"/>
                    <a:pt x="8861" y="125"/>
                  </a:cubicBezTo>
                  <a:lnTo>
                    <a:pt x="8836" y="100"/>
                  </a:lnTo>
                  <a:cubicBezTo>
                    <a:pt x="8850" y="42"/>
                    <a:pt x="8806" y="0"/>
                    <a:pt x="8761" y="0"/>
                  </a:cubicBez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8" name="Google Shape;1384;p53">
              <a:extLst>
                <a:ext uri="{FF2B5EF4-FFF2-40B4-BE49-F238E27FC236}">
                  <a16:creationId xmlns:a16="http://schemas.microsoft.com/office/drawing/2014/main" id="{5206DFDA-4F51-783C-154E-6143B59D12F2}"/>
                </a:ext>
              </a:extLst>
            </p:cNvPr>
            <p:cNvSpPr/>
            <p:nvPr/>
          </p:nvSpPr>
          <p:spPr>
            <a:xfrm>
              <a:off x="6805850" y="3979075"/>
              <a:ext cx="60875" cy="45225"/>
            </a:xfrm>
            <a:custGeom>
              <a:avLst/>
              <a:gdLst/>
              <a:ahLst/>
              <a:cxnLst/>
              <a:rect l="l" t="t" r="r" b="b"/>
              <a:pathLst>
                <a:path w="2435" h="1809" extrusionOk="0">
                  <a:moveTo>
                    <a:pt x="527" y="1"/>
                  </a:moveTo>
                  <a:cubicBezTo>
                    <a:pt x="427" y="1"/>
                    <a:pt x="352" y="26"/>
                    <a:pt x="276" y="76"/>
                  </a:cubicBezTo>
                  <a:lnTo>
                    <a:pt x="201" y="101"/>
                  </a:lnTo>
                  <a:lnTo>
                    <a:pt x="126" y="177"/>
                  </a:lnTo>
                  <a:cubicBezTo>
                    <a:pt x="76" y="227"/>
                    <a:pt x="51" y="277"/>
                    <a:pt x="25" y="327"/>
                  </a:cubicBezTo>
                  <a:lnTo>
                    <a:pt x="0" y="428"/>
                  </a:lnTo>
                  <a:lnTo>
                    <a:pt x="0" y="453"/>
                  </a:lnTo>
                  <a:lnTo>
                    <a:pt x="0" y="528"/>
                  </a:lnTo>
                  <a:cubicBezTo>
                    <a:pt x="25" y="603"/>
                    <a:pt x="51" y="679"/>
                    <a:pt x="101" y="729"/>
                  </a:cubicBezTo>
                  <a:cubicBezTo>
                    <a:pt x="176" y="829"/>
                    <a:pt x="251" y="930"/>
                    <a:pt x="352" y="1005"/>
                  </a:cubicBezTo>
                  <a:cubicBezTo>
                    <a:pt x="452" y="1080"/>
                    <a:pt x="527" y="1130"/>
                    <a:pt x="653" y="1206"/>
                  </a:cubicBezTo>
                  <a:cubicBezTo>
                    <a:pt x="753" y="1256"/>
                    <a:pt x="854" y="1306"/>
                    <a:pt x="954" y="1356"/>
                  </a:cubicBezTo>
                  <a:cubicBezTo>
                    <a:pt x="1054" y="1407"/>
                    <a:pt x="1155" y="1457"/>
                    <a:pt x="1280" y="1507"/>
                  </a:cubicBezTo>
                  <a:cubicBezTo>
                    <a:pt x="1456" y="1582"/>
                    <a:pt x="1632" y="1632"/>
                    <a:pt x="1833" y="1683"/>
                  </a:cubicBezTo>
                  <a:cubicBezTo>
                    <a:pt x="1958" y="1733"/>
                    <a:pt x="2084" y="1758"/>
                    <a:pt x="2234" y="1783"/>
                  </a:cubicBezTo>
                  <a:lnTo>
                    <a:pt x="2385" y="1808"/>
                  </a:lnTo>
                  <a:cubicBezTo>
                    <a:pt x="2410" y="1808"/>
                    <a:pt x="2410" y="1783"/>
                    <a:pt x="2435" y="1783"/>
                  </a:cubicBezTo>
                  <a:cubicBezTo>
                    <a:pt x="2435" y="1758"/>
                    <a:pt x="2435" y="1733"/>
                    <a:pt x="2435" y="1733"/>
                  </a:cubicBezTo>
                  <a:lnTo>
                    <a:pt x="2284" y="1658"/>
                  </a:lnTo>
                  <a:cubicBezTo>
                    <a:pt x="2184" y="1607"/>
                    <a:pt x="2058" y="1557"/>
                    <a:pt x="1908" y="1482"/>
                  </a:cubicBezTo>
                  <a:lnTo>
                    <a:pt x="1682" y="1381"/>
                  </a:lnTo>
                  <a:lnTo>
                    <a:pt x="1406" y="1256"/>
                  </a:lnTo>
                  <a:cubicBezTo>
                    <a:pt x="1331" y="1206"/>
                    <a:pt x="1230" y="1156"/>
                    <a:pt x="1130" y="1105"/>
                  </a:cubicBezTo>
                  <a:cubicBezTo>
                    <a:pt x="1029" y="1055"/>
                    <a:pt x="929" y="980"/>
                    <a:pt x="854" y="930"/>
                  </a:cubicBezTo>
                  <a:cubicBezTo>
                    <a:pt x="678" y="829"/>
                    <a:pt x="502" y="704"/>
                    <a:pt x="377" y="578"/>
                  </a:cubicBezTo>
                  <a:cubicBezTo>
                    <a:pt x="352" y="553"/>
                    <a:pt x="352" y="528"/>
                    <a:pt x="327" y="503"/>
                  </a:cubicBezTo>
                  <a:lnTo>
                    <a:pt x="327" y="453"/>
                  </a:lnTo>
                  <a:cubicBezTo>
                    <a:pt x="327" y="453"/>
                    <a:pt x="327" y="428"/>
                    <a:pt x="327" y="403"/>
                  </a:cubicBezTo>
                  <a:cubicBezTo>
                    <a:pt x="327" y="377"/>
                    <a:pt x="352" y="352"/>
                    <a:pt x="352" y="327"/>
                  </a:cubicBezTo>
                  <a:cubicBezTo>
                    <a:pt x="377" y="327"/>
                    <a:pt x="377" y="302"/>
                    <a:pt x="377" y="302"/>
                  </a:cubicBezTo>
                  <a:lnTo>
                    <a:pt x="427" y="277"/>
                  </a:lnTo>
                  <a:cubicBezTo>
                    <a:pt x="477" y="227"/>
                    <a:pt x="552" y="202"/>
                    <a:pt x="603" y="177"/>
                  </a:cubicBezTo>
                  <a:cubicBezTo>
                    <a:pt x="653" y="177"/>
                    <a:pt x="728" y="152"/>
                    <a:pt x="753" y="152"/>
                  </a:cubicBezTo>
                  <a:lnTo>
                    <a:pt x="904" y="126"/>
                  </a:lnTo>
                  <a:cubicBezTo>
                    <a:pt x="904" y="101"/>
                    <a:pt x="904" y="101"/>
                    <a:pt x="904" y="76"/>
                  </a:cubicBezTo>
                  <a:cubicBezTo>
                    <a:pt x="904" y="51"/>
                    <a:pt x="904" y="26"/>
                    <a:pt x="879" y="26"/>
                  </a:cubicBezTo>
                  <a:cubicBezTo>
                    <a:pt x="829" y="1"/>
                    <a:pt x="753" y="1"/>
                    <a:pt x="703" y="1"/>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49" name="Google Shape;1385;p53">
              <a:extLst>
                <a:ext uri="{FF2B5EF4-FFF2-40B4-BE49-F238E27FC236}">
                  <a16:creationId xmlns:a16="http://schemas.microsoft.com/office/drawing/2014/main" id="{36B9D038-F244-8F19-FA42-1CDA8D4DF99E}"/>
                </a:ext>
              </a:extLst>
            </p:cNvPr>
            <p:cNvSpPr/>
            <p:nvPr/>
          </p:nvSpPr>
          <p:spPr>
            <a:xfrm>
              <a:off x="6672200" y="3906300"/>
              <a:ext cx="82850" cy="63400"/>
            </a:xfrm>
            <a:custGeom>
              <a:avLst/>
              <a:gdLst/>
              <a:ahLst/>
              <a:cxnLst/>
              <a:rect l="l" t="t" r="r" b="b"/>
              <a:pathLst>
                <a:path w="3314" h="2536" extrusionOk="0">
                  <a:moveTo>
                    <a:pt x="76" y="1"/>
                  </a:moveTo>
                  <a:cubicBezTo>
                    <a:pt x="25" y="1"/>
                    <a:pt x="0" y="51"/>
                    <a:pt x="25" y="101"/>
                  </a:cubicBezTo>
                  <a:lnTo>
                    <a:pt x="50" y="151"/>
                  </a:lnTo>
                  <a:cubicBezTo>
                    <a:pt x="50" y="176"/>
                    <a:pt x="76" y="226"/>
                    <a:pt x="101" y="252"/>
                  </a:cubicBezTo>
                  <a:cubicBezTo>
                    <a:pt x="176" y="402"/>
                    <a:pt x="251" y="528"/>
                    <a:pt x="352" y="653"/>
                  </a:cubicBezTo>
                  <a:cubicBezTo>
                    <a:pt x="477" y="829"/>
                    <a:pt x="628" y="1004"/>
                    <a:pt x="778" y="1155"/>
                  </a:cubicBezTo>
                  <a:cubicBezTo>
                    <a:pt x="879" y="1255"/>
                    <a:pt x="954" y="1331"/>
                    <a:pt x="1054" y="1406"/>
                  </a:cubicBezTo>
                  <a:cubicBezTo>
                    <a:pt x="1155" y="1481"/>
                    <a:pt x="1255" y="1582"/>
                    <a:pt x="1381" y="1632"/>
                  </a:cubicBezTo>
                  <a:lnTo>
                    <a:pt x="1682" y="1858"/>
                  </a:lnTo>
                  <a:cubicBezTo>
                    <a:pt x="1782" y="1933"/>
                    <a:pt x="1883" y="1983"/>
                    <a:pt x="2008" y="2034"/>
                  </a:cubicBezTo>
                  <a:cubicBezTo>
                    <a:pt x="2184" y="2134"/>
                    <a:pt x="2385" y="2234"/>
                    <a:pt x="2585" y="2310"/>
                  </a:cubicBezTo>
                  <a:cubicBezTo>
                    <a:pt x="2962" y="2460"/>
                    <a:pt x="3188" y="2536"/>
                    <a:pt x="3188" y="2536"/>
                  </a:cubicBezTo>
                  <a:cubicBezTo>
                    <a:pt x="3238" y="2536"/>
                    <a:pt x="3288" y="2536"/>
                    <a:pt x="3288" y="2485"/>
                  </a:cubicBezTo>
                  <a:cubicBezTo>
                    <a:pt x="3313" y="2460"/>
                    <a:pt x="3288" y="2410"/>
                    <a:pt x="3263" y="2385"/>
                  </a:cubicBezTo>
                  <a:cubicBezTo>
                    <a:pt x="3263" y="2385"/>
                    <a:pt x="3037" y="2259"/>
                    <a:pt x="2711" y="2109"/>
                  </a:cubicBezTo>
                  <a:cubicBezTo>
                    <a:pt x="2611" y="2059"/>
                    <a:pt x="2535" y="2008"/>
                    <a:pt x="2435" y="1958"/>
                  </a:cubicBezTo>
                  <a:cubicBezTo>
                    <a:pt x="2360" y="1908"/>
                    <a:pt x="2259" y="1833"/>
                    <a:pt x="2159" y="1783"/>
                  </a:cubicBezTo>
                  <a:cubicBezTo>
                    <a:pt x="2033" y="1732"/>
                    <a:pt x="1933" y="1682"/>
                    <a:pt x="1832" y="1607"/>
                  </a:cubicBezTo>
                  <a:lnTo>
                    <a:pt x="1531" y="1406"/>
                  </a:lnTo>
                  <a:cubicBezTo>
                    <a:pt x="1431" y="1331"/>
                    <a:pt x="1330" y="1255"/>
                    <a:pt x="1230" y="1180"/>
                  </a:cubicBezTo>
                  <a:cubicBezTo>
                    <a:pt x="1130" y="1105"/>
                    <a:pt x="1029" y="1030"/>
                    <a:pt x="954" y="954"/>
                  </a:cubicBezTo>
                  <a:cubicBezTo>
                    <a:pt x="879" y="879"/>
                    <a:pt x="803" y="804"/>
                    <a:pt x="728" y="728"/>
                  </a:cubicBezTo>
                  <a:cubicBezTo>
                    <a:pt x="653" y="653"/>
                    <a:pt x="578" y="578"/>
                    <a:pt x="527" y="503"/>
                  </a:cubicBezTo>
                  <a:cubicBezTo>
                    <a:pt x="452" y="427"/>
                    <a:pt x="402" y="377"/>
                    <a:pt x="352" y="327"/>
                  </a:cubicBezTo>
                  <a:lnTo>
                    <a:pt x="251" y="176"/>
                  </a:lnTo>
                  <a:cubicBezTo>
                    <a:pt x="201" y="126"/>
                    <a:pt x="176" y="76"/>
                    <a:pt x="151" y="26"/>
                  </a:cubicBezTo>
                  <a:cubicBezTo>
                    <a:pt x="126" y="1"/>
                    <a:pt x="101" y="1"/>
                    <a:pt x="76" y="1"/>
                  </a:cubicBez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0" name="Google Shape;1386;p53">
              <a:extLst>
                <a:ext uri="{FF2B5EF4-FFF2-40B4-BE49-F238E27FC236}">
                  <a16:creationId xmlns:a16="http://schemas.microsoft.com/office/drawing/2014/main" id="{26EF7577-7A0C-A7A8-A2C0-1C36827E6807}"/>
                </a:ext>
              </a:extLst>
            </p:cNvPr>
            <p:cNvSpPr/>
            <p:nvPr/>
          </p:nvSpPr>
          <p:spPr>
            <a:xfrm>
              <a:off x="7021075" y="3355925"/>
              <a:ext cx="69675" cy="59725"/>
            </a:xfrm>
            <a:custGeom>
              <a:avLst/>
              <a:gdLst/>
              <a:ahLst/>
              <a:cxnLst/>
              <a:rect l="l" t="t" r="r" b="b"/>
              <a:pathLst>
                <a:path w="2787" h="2389" extrusionOk="0">
                  <a:moveTo>
                    <a:pt x="1193" y="1"/>
                  </a:moveTo>
                  <a:cubicBezTo>
                    <a:pt x="583" y="1"/>
                    <a:pt x="0" y="472"/>
                    <a:pt x="0" y="1184"/>
                  </a:cubicBezTo>
                  <a:cubicBezTo>
                    <a:pt x="0" y="1836"/>
                    <a:pt x="527" y="2363"/>
                    <a:pt x="1180" y="2388"/>
                  </a:cubicBezTo>
                  <a:cubicBezTo>
                    <a:pt x="2234" y="2388"/>
                    <a:pt x="2786" y="1108"/>
                    <a:pt x="2033" y="355"/>
                  </a:cubicBezTo>
                  <a:cubicBezTo>
                    <a:pt x="1788" y="110"/>
                    <a:pt x="1488" y="1"/>
                    <a:pt x="1193"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1" name="Google Shape;1387;p53">
              <a:extLst>
                <a:ext uri="{FF2B5EF4-FFF2-40B4-BE49-F238E27FC236}">
                  <a16:creationId xmlns:a16="http://schemas.microsoft.com/office/drawing/2014/main" id="{3387DB57-35C4-9412-12E5-3CFDFE3F7851}"/>
                </a:ext>
              </a:extLst>
            </p:cNvPr>
            <p:cNvSpPr/>
            <p:nvPr/>
          </p:nvSpPr>
          <p:spPr>
            <a:xfrm>
              <a:off x="6721125" y="3343375"/>
              <a:ext cx="69675" cy="59725"/>
            </a:xfrm>
            <a:custGeom>
              <a:avLst/>
              <a:gdLst/>
              <a:ahLst/>
              <a:cxnLst/>
              <a:rect l="l" t="t" r="r" b="b"/>
              <a:pathLst>
                <a:path w="2787" h="2389" extrusionOk="0">
                  <a:moveTo>
                    <a:pt x="1205" y="1"/>
                  </a:moveTo>
                  <a:cubicBezTo>
                    <a:pt x="595" y="1"/>
                    <a:pt x="1" y="472"/>
                    <a:pt x="1" y="1184"/>
                  </a:cubicBezTo>
                  <a:cubicBezTo>
                    <a:pt x="1" y="1836"/>
                    <a:pt x="528" y="2388"/>
                    <a:pt x="1181" y="2388"/>
                  </a:cubicBezTo>
                  <a:cubicBezTo>
                    <a:pt x="2260" y="2388"/>
                    <a:pt x="2787" y="1108"/>
                    <a:pt x="2034" y="355"/>
                  </a:cubicBezTo>
                  <a:cubicBezTo>
                    <a:pt x="1797" y="110"/>
                    <a:pt x="1499" y="1"/>
                    <a:pt x="1205"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2" name="Google Shape;1388;p53">
              <a:extLst>
                <a:ext uri="{FF2B5EF4-FFF2-40B4-BE49-F238E27FC236}">
                  <a16:creationId xmlns:a16="http://schemas.microsoft.com/office/drawing/2014/main" id="{D4F9775C-B322-50A2-EF48-24A9621751A7}"/>
                </a:ext>
              </a:extLst>
            </p:cNvPr>
            <p:cNvSpPr/>
            <p:nvPr/>
          </p:nvSpPr>
          <p:spPr>
            <a:xfrm>
              <a:off x="6852275" y="3377975"/>
              <a:ext cx="80975" cy="60600"/>
            </a:xfrm>
            <a:custGeom>
              <a:avLst/>
              <a:gdLst/>
              <a:ahLst/>
              <a:cxnLst/>
              <a:rect l="l" t="t" r="r" b="b"/>
              <a:pathLst>
                <a:path w="3239" h="2424" extrusionOk="0">
                  <a:moveTo>
                    <a:pt x="1657" y="0"/>
                  </a:moveTo>
                  <a:cubicBezTo>
                    <a:pt x="1582" y="0"/>
                    <a:pt x="1507" y="26"/>
                    <a:pt x="1431" y="26"/>
                  </a:cubicBezTo>
                  <a:cubicBezTo>
                    <a:pt x="1256" y="51"/>
                    <a:pt x="1105" y="101"/>
                    <a:pt x="954" y="151"/>
                  </a:cubicBezTo>
                  <a:cubicBezTo>
                    <a:pt x="929" y="176"/>
                    <a:pt x="879" y="201"/>
                    <a:pt x="829" y="226"/>
                  </a:cubicBezTo>
                  <a:lnTo>
                    <a:pt x="754" y="276"/>
                  </a:lnTo>
                  <a:cubicBezTo>
                    <a:pt x="703" y="276"/>
                    <a:pt x="678" y="302"/>
                    <a:pt x="653" y="327"/>
                  </a:cubicBezTo>
                  <a:lnTo>
                    <a:pt x="553" y="402"/>
                  </a:lnTo>
                  <a:cubicBezTo>
                    <a:pt x="302" y="603"/>
                    <a:pt x="126" y="879"/>
                    <a:pt x="51" y="1180"/>
                  </a:cubicBezTo>
                  <a:cubicBezTo>
                    <a:pt x="1" y="1306"/>
                    <a:pt x="1" y="1456"/>
                    <a:pt x="1" y="1582"/>
                  </a:cubicBezTo>
                  <a:cubicBezTo>
                    <a:pt x="1" y="1757"/>
                    <a:pt x="26" y="1958"/>
                    <a:pt x="76" y="2134"/>
                  </a:cubicBezTo>
                  <a:cubicBezTo>
                    <a:pt x="101" y="2209"/>
                    <a:pt x="101" y="2259"/>
                    <a:pt x="151" y="2335"/>
                  </a:cubicBezTo>
                  <a:cubicBezTo>
                    <a:pt x="161" y="2396"/>
                    <a:pt x="209" y="2424"/>
                    <a:pt x="258" y="2424"/>
                  </a:cubicBezTo>
                  <a:cubicBezTo>
                    <a:pt x="330" y="2424"/>
                    <a:pt x="407" y="2364"/>
                    <a:pt x="377" y="2259"/>
                  </a:cubicBezTo>
                  <a:cubicBezTo>
                    <a:pt x="377" y="2259"/>
                    <a:pt x="402" y="2259"/>
                    <a:pt x="377" y="2234"/>
                  </a:cubicBezTo>
                  <a:cubicBezTo>
                    <a:pt x="352" y="2184"/>
                    <a:pt x="352" y="2159"/>
                    <a:pt x="352" y="2084"/>
                  </a:cubicBezTo>
                  <a:cubicBezTo>
                    <a:pt x="352" y="1933"/>
                    <a:pt x="352" y="1757"/>
                    <a:pt x="352" y="1607"/>
                  </a:cubicBezTo>
                  <a:cubicBezTo>
                    <a:pt x="377" y="1506"/>
                    <a:pt x="402" y="1406"/>
                    <a:pt x="427" y="1306"/>
                  </a:cubicBezTo>
                  <a:cubicBezTo>
                    <a:pt x="477" y="1205"/>
                    <a:pt x="528" y="1105"/>
                    <a:pt x="578" y="1029"/>
                  </a:cubicBezTo>
                  <a:cubicBezTo>
                    <a:pt x="653" y="929"/>
                    <a:pt x="728" y="854"/>
                    <a:pt x="804" y="778"/>
                  </a:cubicBezTo>
                  <a:lnTo>
                    <a:pt x="879" y="728"/>
                  </a:lnTo>
                  <a:cubicBezTo>
                    <a:pt x="904" y="703"/>
                    <a:pt x="929" y="703"/>
                    <a:pt x="954" y="678"/>
                  </a:cubicBezTo>
                  <a:lnTo>
                    <a:pt x="1055" y="628"/>
                  </a:lnTo>
                  <a:lnTo>
                    <a:pt x="1130" y="603"/>
                  </a:lnTo>
                  <a:cubicBezTo>
                    <a:pt x="1256" y="553"/>
                    <a:pt x="1381" y="502"/>
                    <a:pt x="1507" y="502"/>
                  </a:cubicBezTo>
                  <a:lnTo>
                    <a:pt x="1682" y="477"/>
                  </a:lnTo>
                  <a:lnTo>
                    <a:pt x="1858" y="477"/>
                  </a:lnTo>
                  <a:cubicBezTo>
                    <a:pt x="1958" y="477"/>
                    <a:pt x="2059" y="502"/>
                    <a:pt x="2184" y="527"/>
                  </a:cubicBezTo>
                  <a:cubicBezTo>
                    <a:pt x="2285" y="553"/>
                    <a:pt x="2360" y="603"/>
                    <a:pt x="2460" y="653"/>
                  </a:cubicBezTo>
                  <a:cubicBezTo>
                    <a:pt x="2611" y="728"/>
                    <a:pt x="2736" y="829"/>
                    <a:pt x="2862" y="929"/>
                  </a:cubicBezTo>
                  <a:lnTo>
                    <a:pt x="2962" y="1029"/>
                  </a:lnTo>
                  <a:lnTo>
                    <a:pt x="2987" y="1055"/>
                  </a:lnTo>
                  <a:lnTo>
                    <a:pt x="2987" y="1029"/>
                  </a:lnTo>
                  <a:cubicBezTo>
                    <a:pt x="3017" y="1059"/>
                    <a:pt x="3046" y="1071"/>
                    <a:pt x="3076" y="1071"/>
                  </a:cubicBezTo>
                  <a:cubicBezTo>
                    <a:pt x="3096" y="1071"/>
                    <a:pt x="3117" y="1065"/>
                    <a:pt x="3138" y="1055"/>
                  </a:cubicBezTo>
                  <a:cubicBezTo>
                    <a:pt x="3213" y="1029"/>
                    <a:pt x="3238" y="954"/>
                    <a:pt x="3188" y="904"/>
                  </a:cubicBezTo>
                  <a:lnTo>
                    <a:pt x="3163" y="854"/>
                  </a:lnTo>
                  <a:cubicBezTo>
                    <a:pt x="3138" y="804"/>
                    <a:pt x="3113" y="753"/>
                    <a:pt x="3088" y="703"/>
                  </a:cubicBezTo>
                  <a:cubicBezTo>
                    <a:pt x="2962" y="553"/>
                    <a:pt x="2812" y="427"/>
                    <a:pt x="2661" y="302"/>
                  </a:cubicBezTo>
                  <a:cubicBezTo>
                    <a:pt x="2561" y="226"/>
                    <a:pt x="2460" y="176"/>
                    <a:pt x="2335" y="126"/>
                  </a:cubicBezTo>
                  <a:cubicBezTo>
                    <a:pt x="2184" y="76"/>
                    <a:pt x="2059" y="26"/>
                    <a:pt x="1908" y="0"/>
                  </a:cubicBezTo>
                  <a:close/>
                </a:path>
              </a:pathLst>
            </a:custGeom>
            <a:solidFill>
              <a:srgbClr val="9C715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3" name="Google Shape;1389;p53">
              <a:extLst>
                <a:ext uri="{FF2B5EF4-FFF2-40B4-BE49-F238E27FC236}">
                  <a16:creationId xmlns:a16="http://schemas.microsoft.com/office/drawing/2014/main" id="{9F72B3C2-2158-5816-4513-022448EEC219}"/>
                </a:ext>
              </a:extLst>
            </p:cNvPr>
            <p:cNvSpPr/>
            <p:nvPr/>
          </p:nvSpPr>
          <p:spPr>
            <a:xfrm>
              <a:off x="6855425" y="3490050"/>
              <a:ext cx="94125" cy="32475"/>
            </a:xfrm>
            <a:custGeom>
              <a:avLst/>
              <a:gdLst/>
              <a:ahLst/>
              <a:cxnLst/>
              <a:rect l="l" t="t" r="r" b="b"/>
              <a:pathLst>
                <a:path w="3765" h="1299" extrusionOk="0">
                  <a:moveTo>
                    <a:pt x="1991" y="1"/>
                  </a:moveTo>
                  <a:cubicBezTo>
                    <a:pt x="881" y="1"/>
                    <a:pt x="50" y="763"/>
                    <a:pt x="50" y="763"/>
                  </a:cubicBezTo>
                  <a:lnTo>
                    <a:pt x="0" y="863"/>
                  </a:lnTo>
                  <a:cubicBezTo>
                    <a:pt x="527" y="1114"/>
                    <a:pt x="1079" y="1265"/>
                    <a:pt x="1657" y="1290"/>
                  </a:cubicBezTo>
                  <a:cubicBezTo>
                    <a:pt x="1740" y="1296"/>
                    <a:pt x="1824" y="1298"/>
                    <a:pt x="1907" y="1298"/>
                  </a:cubicBezTo>
                  <a:cubicBezTo>
                    <a:pt x="2570" y="1298"/>
                    <a:pt x="3207" y="1120"/>
                    <a:pt x="3765" y="763"/>
                  </a:cubicBezTo>
                  <a:lnTo>
                    <a:pt x="3740" y="713"/>
                  </a:lnTo>
                  <a:cubicBezTo>
                    <a:pt x="3133" y="180"/>
                    <a:pt x="2529" y="1"/>
                    <a:pt x="1991" y="1"/>
                  </a:cubicBezTo>
                  <a:close/>
                </a:path>
              </a:pathLst>
            </a:custGeom>
            <a:solidFill>
              <a:srgbClr val="E5617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4" name="Google Shape;1390;p53">
              <a:extLst>
                <a:ext uri="{FF2B5EF4-FFF2-40B4-BE49-F238E27FC236}">
                  <a16:creationId xmlns:a16="http://schemas.microsoft.com/office/drawing/2014/main" id="{2BF8130F-9184-3710-478F-C240DCF8DF95}"/>
                </a:ext>
              </a:extLst>
            </p:cNvPr>
            <p:cNvSpPr/>
            <p:nvPr/>
          </p:nvSpPr>
          <p:spPr>
            <a:xfrm>
              <a:off x="6810875" y="3445750"/>
              <a:ext cx="175075" cy="65900"/>
            </a:xfrm>
            <a:custGeom>
              <a:avLst/>
              <a:gdLst/>
              <a:ahLst/>
              <a:cxnLst/>
              <a:rect l="l" t="t" r="r" b="b"/>
              <a:pathLst>
                <a:path w="7003" h="2636" extrusionOk="0">
                  <a:moveTo>
                    <a:pt x="5885" y="0"/>
                  </a:moveTo>
                  <a:cubicBezTo>
                    <a:pt x="5255" y="0"/>
                    <a:pt x="4474" y="592"/>
                    <a:pt x="3263" y="628"/>
                  </a:cubicBezTo>
                  <a:cubicBezTo>
                    <a:pt x="3237" y="629"/>
                    <a:pt x="3211" y="629"/>
                    <a:pt x="3186" y="629"/>
                  </a:cubicBezTo>
                  <a:cubicBezTo>
                    <a:pt x="2327" y="629"/>
                    <a:pt x="1682" y="20"/>
                    <a:pt x="1101" y="20"/>
                  </a:cubicBezTo>
                  <a:cubicBezTo>
                    <a:pt x="913" y="20"/>
                    <a:pt x="732" y="83"/>
                    <a:pt x="552" y="251"/>
                  </a:cubicBezTo>
                  <a:cubicBezTo>
                    <a:pt x="0" y="778"/>
                    <a:pt x="527" y="1983"/>
                    <a:pt x="1782" y="2635"/>
                  </a:cubicBezTo>
                  <a:lnTo>
                    <a:pt x="1832" y="2560"/>
                  </a:lnTo>
                  <a:cubicBezTo>
                    <a:pt x="1832" y="2560"/>
                    <a:pt x="2671" y="1779"/>
                    <a:pt x="3789" y="1779"/>
                  </a:cubicBezTo>
                  <a:cubicBezTo>
                    <a:pt x="4323" y="1779"/>
                    <a:pt x="4921" y="1957"/>
                    <a:pt x="5522" y="2485"/>
                  </a:cubicBezTo>
                  <a:lnTo>
                    <a:pt x="5547" y="2535"/>
                  </a:lnTo>
                  <a:cubicBezTo>
                    <a:pt x="6551" y="1882"/>
                    <a:pt x="7003" y="828"/>
                    <a:pt x="6601" y="377"/>
                  </a:cubicBezTo>
                  <a:cubicBezTo>
                    <a:pt x="6375" y="100"/>
                    <a:pt x="6143" y="0"/>
                    <a:pt x="5885"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5" name="Google Shape;1391;p53">
              <a:extLst>
                <a:ext uri="{FF2B5EF4-FFF2-40B4-BE49-F238E27FC236}">
                  <a16:creationId xmlns:a16="http://schemas.microsoft.com/office/drawing/2014/main" id="{758E39D8-1184-E6A0-D63F-B9D0E2EF7DC6}"/>
                </a:ext>
              </a:extLst>
            </p:cNvPr>
            <p:cNvSpPr/>
            <p:nvPr/>
          </p:nvSpPr>
          <p:spPr>
            <a:xfrm>
              <a:off x="7142175" y="3369200"/>
              <a:ext cx="73425" cy="20100"/>
            </a:xfrm>
            <a:custGeom>
              <a:avLst/>
              <a:gdLst/>
              <a:ahLst/>
              <a:cxnLst/>
              <a:rect l="l" t="t" r="r" b="b"/>
              <a:pathLst>
                <a:path w="2937" h="804" extrusionOk="0">
                  <a:moveTo>
                    <a:pt x="678" y="0"/>
                  </a:moveTo>
                  <a:cubicBezTo>
                    <a:pt x="452" y="0"/>
                    <a:pt x="301" y="25"/>
                    <a:pt x="301" y="25"/>
                  </a:cubicBezTo>
                  <a:cubicBezTo>
                    <a:pt x="176" y="25"/>
                    <a:pt x="76" y="126"/>
                    <a:pt x="50" y="251"/>
                  </a:cubicBezTo>
                  <a:cubicBezTo>
                    <a:pt x="0" y="402"/>
                    <a:pt x="101" y="552"/>
                    <a:pt x="251" y="602"/>
                  </a:cubicBezTo>
                  <a:cubicBezTo>
                    <a:pt x="251" y="602"/>
                    <a:pt x="402" y="653"/>
                    <a:pt x="628" y="678"/>
                  </a:cubicBezTo>
                  <a:cubicBezTo>
                    <a:pt x="904" y="728"/>
                    <a:pt x="1180" y="778"/>
                    <a:pt x="1456" y="803"/>
                  </a:cubicBezTo>
                  <a:lnTo>
                    <a:pt x="2309" y="803"/>
                  </a:lnTo>
                  <a:cubicBezTo>
                    <a:pt x="2435" y="778"/>
                    <a:pt x="2560" y="778"/>
                    <a:pt x="2711" y="753"/>
                  </a:cubicBezTo>
                  <a:cubicBezTo>
                    <a:pt x="2786" y="728"/>
                    <a:pt x="2862" y="678"/>
                    <a:pt x="2887" y="602"/>
                  </a:cubicBezTo>
                  <a:cubicBezTo>
                    <a:pt x="2937" y="477"/>
                    <a:pt x="2862" y="326"/>
                    <a:pt x="2736" y="276"/>
                  </a:cubicBezTo>
                  <a:cubicBezTo>
                    <a:pt x="2736" y="276"/>
                    <a:pt x="2585" y="226"/>
                    <a:pt x="2360" y="176"/>
                  </a:cubicBezTo>
                  <a:cubicBezTo>
                    <a:pt x="2083" y="126"/>
                    <a:pt x="1807" y="75"/>
                    <a:pt x="1531" y="50"/>
                  </a:cubicBezTo>
                  <a:cubicBezTo>
                    <a:pt x="1230" y="0"/>
                    <a:pt x="904" y="0"/>
                    <a:pt x="678"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6" name="Google Shape;1392;p53">
              <a:extLst>
                <a:ext uri="{FF2B5EF4-FFF2-40B4-BE49-F238E27FC236}">
                  <a16:creationId xmlns:a16="http://schemas.microsoft.com/office/drawing/2014/main" id="{65769CE9-B59A-D4F4-5CE5-03F4AA096487}"/>
                </a:ext>
              </a:extLst>
            </p:cNvPr>
            <p:cNvSpPr/>
            <p:nvPr/>
          </p:nvSpPr>
          <p:spPr>
            <a:xfrm>
              <a:off x="7215575" y="3409550"/>
              <a:ext cx="75325" cy="43350"/>
            </a:xfrm>
            <a:custGeom>
              <a:avLst/>
              <a:gdLst/>
              <a:ahLst/>
              <a:cxnLst/>
              <a:rect l="l" t="t" r="r" b="b"/>
              <a:pathLst>
                <a:path w="3013" h="1734" extrusionOk="0">
                  <a:moveTo>
                    <a:pt x="1568" y="1"/>
                  </a:moveTo>
                  <a:cubicBezTo>
                    <a:pt x="1506" y="1"/>
                    <a:pt x="1444" y="7"/>
                    <a:pt x="1381" y="17"/>
                  </a:cubicBezTo>
                  <a:cubicBezTo>
                    <a:pt x="1080" y="43"/>
                    <a:pt x="829" y="168"/>
                    <a:pt x="603" y="344"/>
                  </a:cubicBezTo>
                  <a:cubicBezTo>
                    <a:pt x="402" y="494"/>
                    <a:pt x="252" y="695"/>
                    <a:pt x="151" y="896"/>
                  </a:cubicBezTo>
                  <a:cubicBezTo>
                    <a:pt x="51" y="1072"/>
                    <a:pt x="1" y="1247"/>
                    <a:pt x="1" y="1423"/>
                  </a:cubicBezTo>
                  <a:cubicBezTo>
                    <a:pt x="1" y="1473"/>
                    <a:pt x="1" y="1523"/>
                    <a:pt x="26" y="1599"/>
                  </a:cubicBezTo>
                  <a:cubicBezTo>
                    <a:pt x="26" y="1599"/>
                    <a:pt x="26" y="1624"/>
                    <a:pt x="26" y="1624"/>
                  </a:cubicBezTo>
                  <a:cubicBezTo>
                    <a:pt x="48" y="1699"/>
                    <a:pt x="106" y="1733"/>
                    <a:pt x="164" y="1733"/>
                  </a:cubicBezTo>
                  <a:cubicBezTo>
                    <a:pt x="241" y="1733"/>
                    <a:pt x="316" y="1674"/>
                    <a:pt x="302" y="1574"/>
                  </a:cubicBezTo>
                  <a:lnTo>
                    <a:pt x="302" y="1523"/>
                  </a:lnTo>
                  <a:cubicBezTo>
                    <a:pt x="302" y="1498"/>
                    <a:pt x="302" y="1473"/>
                    <a:pt x="327" y="1448"/>
                  </a:cubicBezTo>
                  <a:cubicBezTo>
                    <a:pt x="377" y="1323"/>
                    <a:pt x="428" y="1222"/>
                    <a:pt x="503" y="1122"/>
                  </a:cubicBezTo>
                  <a:cubicBezTo>
                    <a:pt x="729" y="821"/>
                    <a:pt x="1055" y="595"/>
                    <a:pt x="1431" y="519"/>
                  </a:cubicBezTo>
                  <a:cubicBezTo>
                    <a:pt x="1482" y="507"/>
                    <a:pt x="1532" y="501"/>
                    <a:pt x="1582" y="501"/>
                  </a:cubicBezTo>
                  <a:cubicBezTo>
                    <a:pt x="1632" y="501"/>
                    <a:pt x="1682" y="507"/>
                    <a:pt x="1733" y="519"/>
                  </a:cubicBezTo>
                  <a:cubicBezTo>
                    <a:pt x="1783" y="519"/>
                    <a:pt x="1833" y="545"/>
                    <a:pt x="1883" y="545"/>
                  </a:cubicBezTo>
                  <a:lnTo>
                    <a:pt x="1933" y="570"/>
                  </a:lnTo>
                  <a:lnTo>
                    <a:pt x="2009" y="595"/>
                  </a:lnTo>
                  <a:cubicBezTo>
                    <a:pt x="2059" y="620"/>
                    <a:pt x="2109" y="645"/>
                    <a:pt x="2134" y="670"/>
                  </a:cubicBezTo>
                  <a:cubicBezTo>
                    <a:pt x="2184" y="695"/>
                    <a:pt x="2210" y="720"/>
                    <a:pt x="2260" y="745"/>
                  </a:cubicBezTo>
                  <a:cubicBezTo>
                    <a:pt x="2335" y="796"/>
                    <a:pt x="2385" y="846"/>
                    <a:pt x="2461" y="921"/>
                  </a:cubicBezTo>
                  <a:cubicBezTo>
                    <a:pt x="2586" y="1046"/>
                    <a:pt x="2686" y="1197"/>
                    <a:pt x="2737" y="1373"/>
                  </a:cubicBezTo>
                  <a:cubicBezTo>
                    <a:pt x="2757" y="1435"/>
                    <a:pt x="2812" y="1480"/>
                    <a:pt x="2859" y="1480"/>
                  </a:cubicBezTo>
                  <a:cubicBezTo>
                    <a:pt x="2869" y="1480"/>
                    <a:pt x="2878" y="1478"/>
                    <a:pt x="2887" y="1473"/>
                  </a:cubicBezTo>
                  <a:cubicBezTo>
                    <a:pt x="2962" y="1473"/>
                    <a:pt x="3013" y="1398"/>
                    <a:pt x="3013" y="1323"/>
                  </a:cubicBezTo>
                  <a:cubicBezTo>
                    <a:pt x="2988" y="1272"/>
                    <a:pt x="2988" y="1197"/>
                    <a:pt x="2962" y="1122"/>
                  </a:cubicBezTo>
                  <a:cubicBezTo>
                    <a:pt x="2937" y="971"/>
                    <a:pt x="2862" y="821"/>
                    <a:pt x="2762" y="670"/>
                  </a:cubicBezTo>
                  <a:cubicBezTo>
                    <a:pt x="2686" y="570"/>
                    <a:pt x="2611" y="494"/>
                    <a:pt x="2536" y="419"/>
                  </a:cubicBezTo>
                  <a:cubicBezTo>
                    <a:pt x="2486" y="369"/>
                    <a:pt x="2435" y="319"/>
                    <a:pt x="2385" y="294"/>
                  </a:cubicBezTo>
                  <a:cubicBezTo>
                    <a:pt x="2335" y="243"/>
                    <a:pt x="2285" y="218"/>
                    <a:pt x="2210" y="193"/>
                  </a:cubicBezTo>
                  <a:lnTo>
                    <a:pt x="2134" y="143"/>
                  </a:lnTo>
                  <a:lnTo>
                    <a:pt x="2034" y="93"/>
                  </a:lnTo>
                  <a:cubicBezTo>
                    <a:pt x="1959" y="68"/>
                    <a:pt x="1908" y="43"/>
                    <a:pt x="1833" y="43"/>
                  </a:cubicBezTo>
                  <a:cubicBezTo>
                    <a:pt x="1745" y="13"/>
                    <a:pt x="1657" y="1"/>
                    <a:pt x="1568" y="1"/>
                  </a:cubicBezTo>
                  <a:close/>
                </a:path>
              </a:pathLst>
            </a:custGeom>
            <a:solidFill>
              <a:srgbClr val="9C715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7" name="Google Shape;1393;p53">
              <a:extLst>
                <a:ext uri="{FF2B5EF4-FFF2-40B4-BE49-F238E27FC236}">
                  <a16:creationId xmlns:a16="http://schemas.microsoft.com/office/drawing/2014/main" id="{7C822889-9940-9215-D5A6-C74E469C5C0F}"/>
                </a:ext>
              </a:extLst>
            </p:cNvPr>
            <p:cNvSpPr/>
            <p:nvPr/>
          </p:nvSpPr>
          <p:spPr>
            <a:xfrm>
              <a:off x="6884900" y="3208550"/>
              <a:ext cx="25" cy="650"/>
            </a:xfrm>
            <a:custGeom>
              <a:avLst/>
              <a:gdLst/>
              <a:ahLst/>
              <a:cxnLst/>
              <a:rect l="l" t="t" r="r" b="b"/>
              <a:pathLst>
                <a:path w="1" h="26" extrusionOk="0">
                  <a:moveTo>
                    <a:pt x="1" y="1"/>
                  </a:moveTo>
                  <a:lnTo>
                    <a:pt x="1" y="26"/>
                  </a:lnTo>
                  <a:close/>
                </a:path>
              </a:pathLst>
            </a:custGeom>
            <a:solidFill>
              <a:srgbClr val="663915"/>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8" name="Google Shape;1394;p53">
              <a:extLst>
                <a:ext uri="{FF2B5EF4-FFF2-40B4-BE49-F238E27FC236}">
                  <a16:creationId xmlns:a16="http://schemas.microsoft.com/office/drawing/2014/main" id="{C1BBDB3C-EE54-0898-BDBE-F84196E1CAA7}"/>
                </a:ext>
              </a:extLst>
            </p:cNvPr>
            <p:cNvSpPr/>
            <p:nvPr/>
          </p:nvSpPr>
          <p:spPr>
            <a:xfrm>
              <a:off x="6648350" y="3433200"/>
              <a:ext cx="120500" cy="120500"/>
            </a:xfrm>
            <a:custGeom>
              <a:avLst/>
              <a:gdLst/>
              <a:ahLst/>
              <a:cxnLst/>
              <a:rect l="l" t="t" r="r" b="b"/>
              <a:pathLst>
                <a:path w="4820" h="4820" extrusionOk="0">
                  <a:moveTo>
                    <a:pt x="2410" y="0"/>
                  </a:moveTo>
                  <a:cubicBezTo>
                    <a:pt x="1080" y="0"/>
                    <a:pt x="1" y="1079"/>
                    <a:pt x="1" y="2410"/>
                  </a:cubicBezTo>
                  <a:cubicBezTo>
                    <a:pt x="1" y="3740"/>
                    <a:pt x="1080" y="4819"/>
                    <a:pt x="2410" y="4819"/>
                  </a:cubicBezTo>
                  <a:cubicBezTo>
                    <a:pt x="3740" y="4819"/>
                    <a:pt x="4819" y="3740"/>
                    <a:pt x="4819" y="2410"/>
                  </a:cubicBezTo>
                  <a:cubicBezTo>
                    <a:pt x="4819" y="1079"/>
                    <a:pt x="3740" y="0"/>
                    <a:pt x="2410" y="0"/>
                  </a:cubicBezTo>
                  <a:close/>
                </a:path>
              </a:pathLst>
            </a:custGeom>
            <a:solidFill>
              <a:srgbClr val="CE825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59" name="Google Shape;1395;p53">
              <a:extLst>
                <a:ext uri="{FF2B5EF4-FFF2-40B4-BE49-F238E27FC236}">
                  <a16:creationId xmlns:a16="http://schemas.microsoft.com/office/drawing/2014/main" id="{6CA26DD2-6339-5D5E-4FC7-88AA8E9726EC}"/>
                </a:ext>
              </a:extLst>
            </p:cNvPr>
            <p:cNvSpPr/>
            <p:nvPr/>
          </p:nvSpPr>
          <p:spPr>
            <a:xfrm>
              <a:off x="7020450" y="3451375"/>
              <a:ext cx="119850" cy="120500"/>
            </a:xfrm>
            <a:custGeom>
              <a:avLst/>
              <a:gdLst/>
              <a:ahLst/>
              <a:cxnLst/>
              <a:rect l="l" t="t" r="r" b="b"/>
              <a:pathLst>
                <a:path w="4794" h="4820" extrusionOk="0">
                  <a:moveTo>
                    <a:pt x="2384" y="1"/>
                  </a:moveTo>
                  <a:cubicBezTo>
                    <a:pt x="1079" y="1"/>
                    <a:pt x="0" y="1080"/>
                    <a:pt x="0" y="2410"/>
                  </a:cubicBezTo>
                  <a:cubicBezTo>
                    <a:pt x="0" y="3741"/>
                    <a:pt x="1079" y="4820"/>
                    <a:pt x="2384" y="4820"/>
                  </a:cubicBezTo>
                  <a:cubicBezTo>
                    <a:pt x="3715" y="4820"/>
                    <a:pt x="4794" y="3741"/>
                    <a:pt x="4794" y="2410"/>
                  </a:cubicBezTo>
                  <a:cubicBezTo>
                    <a:pt x="4794" y="1080"/>
                    <a:pt x="3715" y="1"/>
                    <a:pt x="2384" y="1"/>
                  </a:cubicBezTo>
                  <a:close/>
                </a:path>
              </a:pathLst>
            </a:custGeom>
            <a:solidFill>
              <a:srgbClr val="CE825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60" name="Google Shape;1396;p53">
              <a:extLst>
                <a:ext uri="{FF2B5EF4-FFF2-40B4-BE49-F238E27FC236}">
                  <a16:creationId xmlns:a16="http://schemas.microsoft.com/office/drawing/2014/main" id="{9DB1C715-26CB-5409-3D4F-0FD75697A94E}"/>
                </a:ext>
              </a:extLst>
            </p:cNvPr>
            <p:cNvSpPr/>
            <p:nvPr/>
          </p:nvSpPr>
          <p:spPr>
            <a:xfrm>
              <a:off x="6633925" y="3268800"/>
              <a:ext cx="217750" cy="216500"/>
            </a:xfrm>
            <a:custGeom>
              <a:avLst/>
              <a:gdLst/>
              <a:ahLst/>
              <a:cxnLst/>
              <a:rect l="l" t="t" r="r" b="b"/>
              <a:pathLst>
                <a:path w="8710" h="8660" extrusionOk="0">
                  <a:moveTo>
                    <a:pt x="4644" y="929"/>
                  </a:moveTo>
                  <a:cubicBezTo>
                    <a:pt x="6526" y="979"/>
                    <a:pt x="8007" y="2535"/>
                    <a:pt x="7982" y="4393"/>
                  </a:cubicBezTo>
                  <a:cubicBezTo>
                    <a:pt x="7957" y="6275"/>
                    <a:pt x="6426" y="7781"/>
                    <a:pt x="4568" y="7781"/>
                  </a:cubicBezTo>
                  <a:cubicBezTo>
                    <a:pt x="2686" y="7781"/>
                    <a:pt x="1155" y="6275"/>
                    <a:pt x="1130" y="4393"/>
                  </a:cubicBezTo>
                  <a:cubicBezTo>
                    <a:pt x="1105" y="2535"/>
                    <a:pt x="2585" y="979"/>
                    <a:pt x="4468" y="929"/>
                  </a:cubicBezTo>
                  <a:close/>
                  <a:moveTo>
                    <a:pt x="4367" y="0"/>
                  </a:moveTo>
                  <a:cubicBezTo>
                    <a:pt x="1983" y="0"/>
                    <a:pt x="50" y="1908"/>
                    <a:pt x="25" y="4267"/>
                  </a:cubicBezTo>
                  <a:cubicBezTo>
                    <a:pt x="0" y="6651"/>
                    <a:pt x="1883" y="8609"/>
                    <a:pt x="4242" y="8659"/>
                  </a:cubicBezTo>
                  <a:lnTo>
                    <a:pt x="4468" y="8659"/>
                  </a:lnTo>
                  <a:cubicBezTo>
                    <a:pt x="6827" y="8609"/>
                    <a:pt x="8710" y="6651"/>
                    <a:pt x="8684" y="4267"/>
                  </a:cubicBezTo>
                  <a:cubicBezTo>
                    <a:pt x="8659" y="1908"/>
                    <a:pt x="6727" y="0"/>
                    <a:pt x="4367"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61" name="Google Shape;1397;p53">
              <a:extLst>
                <a:ext uri="{FF2B5EF4-FFF2-40B4-BE49-F238E27FC236}">
                  <a16:creationId xmlns:a16="http://schemas.microsoft.com/office/drawing/2014/main" id="{8184D724-E0C5-EB3D-CCDF-76A969B90002}"/>
                </a:ext>
              </a:extLst>
            </p:cNvPr>
            <p:cNvSpPr/>
            <p:nvPr/>
          </p:nvSpPr>
          <p:spPr>
            <a:xfrm>
              <a:off x="6943900" y="3280100"/>
              <a:ext cx="217750" cy="216500"/>
            </a:xfrm>
            <a:custGeom>
              <a:avLst/>
              <a:gdLst/>
              <a:ahLst/>
              <a:cxnLst/>
              <a:rect l="l" t="t" r="r" b="b"/>
              <a:pathLst>
                <a:path w="8710" h="8660" extrusionOk="0">
                  <a:moveTo>
                    <a:pt x="4643" y="929"/>
                  </a:moveTo>
                  <a:cubicBezTo>
                    <a:pt x="6526" y="979"/>
                    <a:pt x="8057" y="2535"/>
                    <a:pt x="8032" y="4442"/>
                  </a:cubicBezTo>
                  <a:cubicBezTo>
                    <a:pt x="8007" y="6325"/>
                    <a:pt x="6450" y="7856"/>
                    <a:pt x="4543" y="7856"/>
                  </a:cubicBezTo>
                  <a:cubicBezTo>
                    <a:pt x="2635" y="7856"/>
                    <a:pt x="1104" y="6325"/>
                    <a:pt x="1079" y="4442"/>
                  </a:cubicBezTo>
                  <a:cubicBezTo>
                    <a:pt x="1054" y="2535"/>
                    <a:pt x="2560" y="979"/>
                    <a:pt x="4468" y="929"/>
                  </a:cubicBezTo>
                  <a:close/>
                  <a:moveTo>
                    <a:pt x="4342" y="0"/>
                  </a:moveTo>
                  <a:cubicBezTo>
                    <a:pt x="1983" y="0"/>
                    <a:pt x="50" y="1908"/>
                    <a:pt x="25" y="4267"/>
                  </a:cubicBezTo>
                  <a:cubicBezTo>
                    <a:pt x="0" y="6626"/>
                    <a:pt x="1857" y="8584"/>
                    <a:pt x="4242" y="8659"/>
                  </a:cubicBezTo>
                  <a:lnTo>
                    <a:pt x="4468" y="8659"/>
                  </a:lnTo>
                  <a:cubicBezTo>
                    <a:pt x="6827" y="8584"/>
                    <a:pt x="8709" y="6626"/>
                    <a:pt x="8659" y="4267"/>
                  </a:cubicBezTo>
                  <a:cubicBezTo>
                    <a:pt x="8634" y="1908"/>
                    <a:pt x="6701" y="0"/>
                    <a:pt x="4342"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62" name="Google Shape;1398;p53">
              <a:extLst>
                <a:ext uri="{FF2B5EF4-FFF2-40B4-BE49-F238E27FC236}">
                  <a16:creationId xmlns:a16="http://schemas.microsoft.com/office/drawing/2014/main" id="{2FCEE737-7CA3-B3FB-F9AA-77D078B295F2}"/>
                </a:ext>
              </a:extLst>
            </p:cNvPr>
            <p:cNvSpPr/>
            <p:nvPr/>
          </p:nvSpPr>
          <p:spPr>
            <a:xfrm>
              <a:off x="6836600" y="3353575"/>
              <a:ext cx="126775" cy="35100"/>
            </a:xfrm>
            <a:custGeom>
              <a:avLst/>
              <a:gdLst/>
              <a:ahLst/>
              <a:cxnLst/>
              <a:rect l="l" t="t" r="r" b="b"/>
              <a:pathLst>
                <a:path w="5071" h="1404" extrusionOk="0">
                  <a:moveTo>
                    <a:pt x="2244" y="1"/>
                  </a:moveTo>
                  <a:cubicBezTo>
                    <a:pt x="1488" y="1"/>
                    <a:pt x="732" y="116"/>
                    <a:pt x="0" y="349"/>
                  </a:cubicBezTo>
                  <a:lnTo>
                    <a:pt x="301" y="1227"/>
                  </a:lnTo>
                  <a:cubicBezTo>
                    <a:pt x="945" y="1039"/>
                    <a:pt x="1604" y="943"/>
                    <a:pt x="2259" y="943"/>
                  </a:cubicBezTo>
                  <a:cubicBezTo>
                    <a:pt x="3087" y="943"/>
                    <a:pt x="3910" y="1095"/>
                    <a:pt x="4694" y="1403"/>
                  </a:cubicBezTo>
                  <a:lnTo>
                    <a:pt x="5070" y="550"/>
                  </a:lnTo>
                  <a:cubicBezTo>
                    <a:pt x="4159" y="185"/>
                    <a:pt x="3201" y="1"/>
                    <a:pt x="2244" y="1"/>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grpSp>
        <p:nvGrpSpPr>
          <p:cNvPr id="1664" name="Google Shape;1664;p59"/>
          <p:cNvGrpSpPr/>
          <p:nvPr/>
        </p:nvGrpSpPr>
        <p:grpSpPr>
          <a:xfrm rot="1284240">
            <a:off x="12375335" y="2659851"/>
            <a:ext cx="2120647" cy="1817652"/>
            <a:chOff x="5976359" y="464530"/>
            <a:chExt cx="1259290" cy="1084761"/>
          </a:xfrm>
        </p:grpSpPr>
        <p:sp>
          <p:nvSpPr>
            <p:cNvPr id="1665" name="Google Shape;1665;p59"/>
            <p:cNvSpPr/>
            <p:nvPr/>
          </p:nvSpPr>
          <p:spPr>
            <a:xfrm rot="-1234409">
              <a:off x="6850947" y="1087983"/>
              <a:ext cx="222920" cy="159221"/>
            </a:xfrm>
            <a:custGeom>
              <a:avLst/>
              <a:gdLst/>
              <a:ahLst/>
              <a:cxnLst/>
              <a:rect l="l" t="t" r="r" b="b"/>
              <a:pathLst>
                <a:path w="8917" h="6369" extrusionOk="0">
                  <a:moveTo>
                    <a:pt x="2739" y="0"/>
                  </a:moveTo>
                  <a:lnTo>
                    <a:pt x="1" y="1720"/>
                  </a:lnTo>
                  <a:lnTo>
                    <a:pt x="8916" y="6369"/>
                  </a:lnTo>
                  <a:lnTo>
                    <a:pt x="2739" y="0"/>
                  </a:lnTo>
                  <a:close/>
                </a:path>
              </a:pathLst>
            </a:custGeom>
            <a:solidFill>
              <a:srgbClr val="34518C"/>
            </a:solidFill>
            <a:ln w="9525" cap="flat" cmpd="sng">
              <a:solidFill>
                <a:srgbClr val="34518C"/>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66" name="Google Shape;1666;p59"/>
            <p:cNvSpPr/>
            <p:nvPr/>
          </p:nvSpPr>
          <p:spPr>
            <a:xfrm rot="-1234409">
              <a:off x="6010556" y="660677"/>
              <a:ext cx="1190897" cy="410765"/>
            </a:xfrm>
            <a:custGeom>
              <a:avLst/>
              <a:gdLst/>
              <a:ahLst/>
              <a:cxnLst/>
              <a:rect l="l" t="t" r="r" b="b"/>
              <a:pathLst>
                <a:path w="47637" h="16431" extrusionOk="0">
                  <a:moveTo>
                    <a:pt x="1" y="0"/>
                  </a:moveTo>
                  <a:lnTo>
                    <a:pt x="39166" y="16431"/>
                  </a:lnTo>
                  <a:lnTo>
                    <a:pt x="47636" y="6369"/>
                  </a:lnTo>
                  <a:lnTo>
                    <a:pt x="1" y="0"/>
                  </a:lnTo>
                  <a:close/>
                </a:path>
              </a:pathLst>
            </a:custGeom>
            <a:solidFill>
              <a:srgbClr val="4266AD"/>
            </a:solidFill>
            <a:ln w="9525" cap="flat" cmpd="sng">
              <a:solidFill>
                <a:srgbClr val="4266AD"/>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67" name="Google Shape;1667;p59"/>
            <p:cNvSpPr/>
            <p:nvPr/>
          </p:nvSpPr>
          <p:spPr>
            <a:xfrm rot="-1234409">
              <a:off x="6076523" y="723255"/>
              <a:ext cx="780131" cy="711658"/>
            </a:xfrm>
            <a:custGeom>
              <a:avLst/>
              <a:gdLst/>
              <a:ahLst/>
              <a:cxnLst/>
              <a:rect l="l" t="t" r="r" b="b"/>
              <a:pathLst>
                <a:path w="31206" h="28467" extrusionOk="0">
                  <a:moveTo>
                    <a:pt x="1" y="0"/>
                  </a:moveTo>
                  <a:lnTo>
                    <a:pt x="19998" y="28467"/>
                  </a:lnTo>
                  <a:lnTo>
                    <a:pt x="31206" y="21334"/>
                  </a:lnTo>
                  <a:lnTo>
                    <a:pt x="1" y="0"/>
                  </a:lnTo>
                  <a:close/>
                </a:path>
              </a:pathLst>
            </a:custGeom>
            <a:solidFill>
              <a:srgbClr val="4266AD"/>
            </a:solidFill>
            <a:ln w="9525" cap="flat" cmpd="sng">
              <a:solidFill>
                <a:srgbClr val="4266AD"/>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68" name="Google Shape;1668;p59"/>
            <p:cNvSpPr/>
            <p:nvPr/>
          </p:nvSpPr>
          <p:spPr>
            <a:xfrm rot="-1234409">
              <a:off x="6066820" y="688895"/>
              <a:ext cx="979152" cy="692559"/>
            </a:xfrm>
            <a:custGeom>
              <a:avLst/>
              <a:gdLst/>
              <a:ahLst/>
              <a:cxnLst/>
              <a:rect l="l" t="t" r="r" b="b"/>
              <a:pathLst>
                <a:path w="39167" h="27703" extrusionOk="0">
                  <a:moveTo>
                    <a:pt x="1" y="0"/>
                  </a:moveTo>
                  <a:lnTo>
                    <a:pt x="31206" y="21334"/>
                  </a:lnTo>
                  <a:lnTo>
                    <a:pt x="37383" y="27703"/>
                  </a:lnTo>
                  <a:lnTo>
                    <a:pt x="39166" y="16431"/>
                  </a:lnTo>
                  <a:lnTo>
                    <a:pt x="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grpSp>
        <p:nvGrpSpPr>
          <p:cNvPr id="185" name="Google Shape;294;p39">
            <a:extLst>
              <a:ext uri="{FF2B5EF4-FFF2-40B4-BE49-F238E27FC236}">
                <a16:creationId xmlns:a16="http://schemas.microsoft.com/office/drawing/2014/main" id="{A57FB42E-061F-5883-CDD5-34B65A60F4B7}"/>
              </a:ext>
            </a:extLst>
          </p:cNvPr>
          <p:cNvGrpSpPr/>
          <p:nvPr/>
        </p:nvGrpSpPr>
        <p:grpSpPr>
          <a:xfrm flipH="1">
            <a:off x="13012701" y="572640"/>
            <a:ext cx="2063403" cy="729343"/>
            <a:chOff x="3555275" y="-36124"/>
            <a:chExt cx="3425242" cy="1046149"/>
          </a:xfrm>
        </p:grpSpPr>
        <p:sp>
          <p:nvSpPr>
            <p:cNvPr id="186" name="Google Shape;295;p39">
              <a:extLst>
                <a:ext uri="{FF2B5EF4-FFF2-40B4-BE49-F238E27FC236}">
                  <a16:creationId xmlns:a16="http://schemas.microsoft.com/office/drawing/2014/main" id="{F1146ED7-D3AB-FCF7-C109-225E26AD2881}"/>
                </a:ext>
              </a:extLst>
            </p:cNvPr>
            <p:cNvSpPr/>
            <p:nvPr/>
          </p:nvSpPr>
          <p:spPr>
            <a:xfrm>
              <a:off x="3555275" y="-36124"/>
              <a:ext cx="2940525" cy="948175"/>
            </a:xfrm>
            <a:custGeom>
              <a:avLst/>
              <a:gdLst/>
              <a:ahLst/>
              <a:cxnLst/>
              <a:rect l="l" t="t" r="r" b="b"/>
              <a:pathLst>
                <a:path w="117621" h="37927" extrusionOk="0">
                  <a:moveTo>
                    <a:pt x="0" y="585"/>
                  </a:moveTo>
                  <a:cubicBezTo>
                    <a:pt x="8187" y="-585"/>
                    <a:pt x="16626" y="653"/>
                    <a:pt x="24763" y="2133"/>
                  </a:cubicBezTo>
                  <a:cubicBezTo>
                    <a:pt x="28942" y="2893"/>
                    <a:pt x="34272" y="3243"/>
                    <a:pt x="36628" y="6776"/>
                  </a:cubicBezTo>
                  <a:cubicBezTo>
                    <a:pt x="38918" y="10210"/>
                    <a:pt x="39546" y="16239"/>
                    <a:pt x="36628" y="19157"/>
                  </a:cubicBezTo>
                  <a:cubicBezTo>
                    <a:pt x="33690" y="22095"/>
                    <a:pt x="23422" y="17715"/>
                    <a:pt x="25279" y="13998"/>
                  </a:cubicBezTo>
                  <a:cubicBezTo>
                    <a:pt x="31478" y="1591"/>
                    <a:pt x="52947" y="20232"/>
                    <a:pt x="64486" y="27927"/>
                  </a:cubicBezTo>
                  <a:cubicBezTo>
                    <a:pt x="75660" y="35379"/>
                    <a:pt x="90445" y="39422"/>
                    <a:pt x="103693" y="37213"/>
                  </a:cubicBezTo>
                  <a:cubicBezTo>
                    <a:pt x="108424" y="36424"/>
                    <a:pt x="112825" y="33602"/>
                    <a:pt x="117621" y="33602"/>
                  </a:cubicBezTo>
                </a:path>
              </a:pathLst>
            </a:custGeom>
            <a:noFill/>
            <a:ln w="19050" cap="flat" cmpd="sng">
              <a:solidFill>
                <a:schemeClr val="dk1"/>
              </a:solidFill>
              <a:prstDash val="dash"/>
              <a:round/>
              <a:headEnd type="none" w="med" len="med"/>
              <a:tailEnd type="none" w="med" len="med"/>
            </a:ln>
          </p:spPr>
          <p:txBody>
            <a:bodyPr/>
            <a:lstStyle/>
            <a:p>
              <a:endParaRPr lang="en-US"/>
            </a:p>
          </p:txBody>
        </p:sp>
        <p:pic>
          <p:nvPicPr>
            <p:cNvPr id="187" name="Google Shape;296;p39">
              <a:extLst>
                <a:ext uri="{FF2B5EF4-FFF2-40B4-BE49-F238E27FC236}">
                  <a16:creationId xmlns:a16="http://schemas.microsoft.com/office/drawing/2014/main" id="{6CCC8F22-250F-9669-7ADA-C8AD3784F501}"/>
                </a:ext>
              </a:extLst>
            </p:cNvPr>
            <p:cNvPicPr preferRelativeResize="0"/>
            <p:nvPr/>
          </p:nvPicPr>
          <p:blipFill>
            <a:blip r:embed="rId4">
              <a:alphaModFix/>
            </a:blip>
            <a:stretch>
              <a:fillRect/>
            </a:stretch>
          </p:blipFill>
          <p:spPr>
            <a:xfrm>
              <a:off x="6189775" y="317425"/>
              <a:ext cx="790742" cy="692600"/>
            </a:xfrm>
            <a:prstGeom prst="rect">
              <a:avLst/>
            </a:prstGeom>
            <a:noFill/>
            <a:ln>
              <a:noFill/>
            </a:ln>
          </p:spPr>
        </p:pic>
      </p:grpSp>
      <p:sp>
        <p:nvSpPr>
          <p:cNvPr id="2" name="Oval 1"/>
          <p:cNvSpPr/>
          <p:nvPr/>
        </p:nvSpPr>
        <p:spPr>
          <a:xfrm>
            <a:off x="9635171" y="2437300"/>
            <a:ext cx="2401529" cy="146497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latin typeface="Times New Roman" panose="02020603050405020304" pitchFamily="18" charset="0"/>
                <a:cs typeface="Times New Roman" panose="02020603050405020304" pitchFamily="18" charset="0"/>
              </a:rPr>
              <a:t>3 </a:t>
            </a:r>
            <a:r>
              <a:rPr lang="en-US" sz="4400" dirty="0" err="1">
                <a:solidFill>
                  <a:srgbClr val="FF0000"/>
                </a:solidFill>
                <a:latin typeface="Times New Roman" panose="02020603050405020304" pitchFamily="18" charset="0"/>
                <a:cs typeface="Times New Roman" panose="02020603050405020304" pitchFamily="18" charset="0"/>
              </a:rPr>
              <a:t>phút</a:t>
            </a:r>
            <a:endParaRPr lang="en-US" sz="4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61713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77778E-7 -3.7037E-7 L -0.31771 -0.31821 " pathEditMode="relative" rAng="0" ptsTypes="AA">
                                      <p:cBhvr>
                                        <p:cTn id="6" dur="2000" fill="hold"/>
                                        <p:tgtEl>
                                          <p:spTgt spid="1664"/>
                                        </p:tgtEl>
                                        <p:attrNameLst>
                                          <p:attrName>ppt_x</p:attrName>
                                          <p:attrName>ppt_y</p:attrName>
                                        </p:attrNameLst>
                                      </p:cBhvr>
                                      <p:rCtr x="-15885" y="-15926"/>
                                    </p:animMotion>
                                  </p:childTnLst>
                                </p:cTn>
                              </p:par>
                              <p:par>
                                <p:cTn id="7" presetID="53" presetClass="entr" presetSubtype="16" fill="hold" nodeType="withEffect">
                                  <p:stCondLst>
                                    <p:cond delay="0"/>
                                  </p:stCondLst>
                                  <p:childTnLst>
                                    <p:set>
                                      <p:cBhvr>
                                        <p:cTn id="8" dur="1" fill="hold">
                                          <p:stCondLst>
                                            <p:cond delay="0"/>
                                          </p:stCondLst>
                                        </p:cTn>
                                        <p:tgtEl>
                                          <p:spTgt spid="405"/>
                                        </p:tgtEl>
                                        <p:attrNameLst>
                                          <p:attrName>style.visibility</p:attrName>
                                        </p:attrNameLst>
                                      </p:cBhvr>
                                      <p:to>
                                        <p:strVal val="visible"/>
                                      </p:to>
                                    </p:set>
                                    <p:anim calcmode="lin" valueType="num">
                                      <p:cBhvr>
                                        <p:cTn id="9" dur="1250" fill="hold"/>
                                        <p:tgtEl>
                                          <p:spTgt spid="405"/>
                                        </p:tgtEl>
                                        <p:attrNameLst>
                                          <p:attrName>ppt_w</p:attrName>
                                        </p:attrNameLst>
                                      </p:cBhvr>
                                      <p:tavLst>
                                        <p:tav tm="0">
                                          <p:val>
                                            <p:fltVal val="0"/>
                                          </p:val>
                                        </p:tav>
                                        <p:tav tm="100000">
                                          <p:val>
                                            <p:strVal val="#ppt_w"/>
                                          </p:val>
                                        </p:tav>
                                      </p:tavLst>
                                    </p:anim>
                                    <p:anim calcmode="lin" valueType="num">
                                      <p:cBhvr>
                                        <p:cTn id="10" dur="1250" fill="hold"/>
                                        <p:tgtEl>
                                          <p:spTgt spid="405"/>
                                        </p:tgtEl>
                                        <p:attrNameLst>
                                          <p:attrName>ppt_h</p:attrName>
                                        </p:attrNameLst>
                                      </p:cBhvr>
                                      <p:tavLst>
                                        <p:tav tm="0">
                                          <p:val>
                                            <p:fltVal val="0"/>
                                          </p:val>
                                        </p:tav>
                                        <p:tav tm="100000">
                                          <p:val>
                                            <p:strVal val="#ppt_h"/>
                                          </p:val>
                                        </p:tav>
                                      </p:tavLst>
                                    </p:anim>
                                    <p:animEffect transition="in" filter="fade">
                                      <p:cBhvr>
                                        <p:cTn id="11" dur="1250"/>
                                        <p:tgtEl>
                                          <p:spTgt spid="405"/>
                                        </p:tgtEl>
                                      </p:cBhvr>
                                    </p:animEffect>
                                  </p:childTnLst>
                                </p:cTn>
                              </p:par>
                            </p:childTnLst>
                          </p:cTn>
                        </p:par>
                        <p:par>
                          <p:cTn id="12" fill="hold">
                            <p:stCondLst>
                              <p:cond delay="2000"/>
                            </p:stCondLst>
                            <p:childTnLst>
                              <p:par>
                                <p:cTn id="13" presetID="14" presetClass="entr" presetSubtype="10" fill="hold" grpId="0" nodeType="afterEffect">
                                  <p:stCondLst>
                                    <p:cond delay="0"/>
                                  </p:stCondLst>
                                  <p:childTnLst>
                                    <p:set>
                                      <p:cBhvr>
                                        <p:cTn id="14" dur="1" fill="hold">
                                          <p:stCondLst>
                                            <p:cond delay="0"/>
                                          </p:stCondLst>
                                        </p:cTn>
                                        <p:tgtEl>
                                          <p:spTgt spid="1616"/>
                                        </p:tgtEl>
                                        <p:attrNameLst>
                                          <p:attrName>style.visibility</p:attrName>
                                        </p:attrNameLst>
                                      </p:cBhvr>
                                      <p:to>
                                        <p:strVal val="visible"/>
                                      </p:to>
                                    </p:set>
                                    <p:animEffect transition="in" filter="randombar(horizontal)">
                                      <p:cBhvr>
                                        <p:cTn id="15" dur="500"/>
                                        <p:tgtEl>
                                          <p:spTgt spid="16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6"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9" name="Google Shape;59;p13"/>
          <p:cNvPicPr preferRelativeResize="0"/>
          <p:nvPr/>
        </p:nvPicPr>
        <p:blipFill>
          <a:blip r:embed="rId5">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5">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5">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5">
            <a:alphaModFix/>
          </a:blip>
          <a:stretch>
            <a:fillRect/>
          </a:stretch>
        </p:blipFill>
        <p:spPr>
          <a:xfrm>
            <a:off x="9429233" y="1"/>
            <a:ext cx="2762768" cy="1036033"/>
          </a:xfrm>
          <a:prstGeom prst="rect">
            <a:avLst/>
          </a:prstGeom>
          <a:noFill/>
          <a:ln>
            <a:noFill/>
          </a:ln>
        </p:spPr>
      </p:pic>
      <p:pic>
        <p:nvPicPr>
          <p:cNvPr id="64" name="Google Shape;64;p13"/>
          <p:cNvPicPr preferRelativeResize="0"/>
          <p:nvPr/>
        </p:nvPicPr>
        <p:blipFill>
          <a:blip r:embed="rId6">
            <a:alphaModFix/>
          </a:blip>
          <a:stretch>
            <a:fillRect/>
          </a:stretch>
        </p:blipFill>
        <p:spPr>
          <a:xfrm>
            <a:off x="-90200" y="2347415"/>
            <a:ext cx="2887991" cy="3689285"/>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7">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algn="ctr" defTabSz="1219170">
              <a:buClr>
                <a:srgbClr val="000000"/>
              </a:buClr>
              <a:defRPr/>
            </a:pPr>
            <a:endParaRPr sz="4667" b="1" kern="0">
              <a:solidFill>
                <a:srgbClr val="FFFF00"/>
              </a:solidFill>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8">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9">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sp>
        <p:nvSpPr>
          <p:cNvPr id="20" name="TextBox 19">
            <a:extLst>
              <a:ext uri="{FF2B5EF4-FFF2-40B4-BE49-F238E27FC236}">
                <a16:creationId xmlns:a16="http://schemas.microsoft.com/office/drawing/2014/main" id="{5F2CB673-0587-45A0-80F0-7DBEA82F0A19}"/>
              </a:ext>
            </a:extLst>
          </p:cNvPr>
          <p:cNvSpPr txBox="1"/>
          <p:nvPr/>
        </p:nvSpPr>
        <p:spPr>
          <a:xfrm>
            <a:off x="4070430" y="1162119"/>
            <a:ext cx="4970103" cy="3416316"/>
          </a:xfrm>
          <a:prstGeom prst="rect">
            <a:avLst/>
          </a:prstGeom>
          <a:noFill/>
        </p:spPr>
        <p:txBody>
          <a:bodyPr wrap="square" lIns="91434" tIns="45718" rIns="91434" bIns="45718" rtlCol="0">
            <a:spAutoFit/>
          </a:bodyPr>
          <a:lstStyle/>
          <a:p>
            <a:pPr algn="ctr" defTabSz="685750">
              <a:defRPr/>
            </a:pPr>
            <a:r>
              <a:rPr lang="en-US" sz="7200" b="1" dirty="0">
                <a:ln>
                  <a:solidFill>
                    <a:sysClr val="windowText" lastClr="000000"/>
                  </a:solidFill>
                </a:ln>
                <a:solidFill>
                  <a:srgbClr val="D6309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 NHÓM BÁO CÁO</a:t>
            </a:r>
          </a:p>
        </p:txBody>
      </p:sp>
    </p:spTree>
    <p:extLst>
      <p:ext uri="{BB962C8B-B14F-4D97-AF65-F5344CB8AC3E}">
        <p14:creationId xmlns:p14="http://schemas.microsoft.com/office/powerpoint/2010/main" val="12199319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379" y="809648"/>
            <a:ext cx="3835281" cy="2834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a:off x="4408227" y="2047165"/>
            <a:ext cx="1596788" cy="68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005015" y="949526"/>
            <a:ext cx="5090616" cy="2554545"/>
          </a:xfrm>
          <a:prstGeom prst="rect">
            <a:avLst/>
          </a:prstGeom>
          <a:solidFill>
            <a:schemeClr val="accent2">
              <a:lumMod val="20000"/>
              <a:lumOff val="80000"/>
            </a:schemeClr>
          </a:solidFill>
        </p:spPr>
        <p:txBody>
          <a:bodyPr wrap="square">
            <a:spAutoFit/>
          </a:bodyPr>
          <a:lstStyle/>
          <a:p>
            <a:pPr algn="just"/>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1: </a:t>
            </a:r>
            <a:r>
              <a:rPr lang="en-US" sz="3200" dirty="0" err="1">
                <a:latin typeface="Times New Roman" panose="02020603050405020304" pitchFamily="18" charset="0"/>
                <a:cs typeface="Times New Roman" panose="02020603050405020304" pitchFamily="18" charset="0"/>
              </a:rPr>
              <a:t>Nhắc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nhằm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cải</a:t>
            </a:r>
            <a:r>
              <a:rPr lang="en-US" sz="3200" dirty="0">
                <a:latin typeface="Times New Roman" panose="02020603050405020304" pitchFamily="18" charset="0"/>
                <a:cs typeface="Times New Roman" panose="02020603050405020304" pitchFamily="18" charset="0"/>
              </a:rPr>
              <a:t>.</a:t>
            </a:r>
          </a:p>
        </p:txBody>
      </p:sp>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8866" y="3504071"/>
            <a:ext cx="3439235" cy="299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flipV="1">
            <a:off x="4408227" y="4478741"/>
            <a:ext cx="1596788" cy="7619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57331" y="4088389"/>
            <a:ext cx="4985983" cy="2062103"/>
          </a:xfrm>
          <a:prstGeom prst="rect">
            <a:avLst/>
          </a:prstGeom>
          <a:solidFill>
            <a:schemeClr val="accent2">
              <a:lumMod val="20000"/>
              <a:lumOff val="80000"/>
            </a:schemeClr>
          </a:solidFill>
        </p:spPr>
        <p:txBody>
          <a:bodyPr wrap="square">
            <a:spAutoFit/>
          </a:bodyPr>
          <a:lstStyle/>
          <a:p>
            <a:pPr algn="just"/>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2: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hiến</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303638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147"/>
                                        </p:tgtEl>
                                        <p:attrNameLst>
                                          <p:attrName>style.visibility</p:attrName>
                                        </p:attrNameLst>
                                      </p:cBhvr>
                                      <p:to>
                                        <p:strVal val="visible"/>
                                      </p:to>
                                    </p:set>
                                    <p:animEffect transition="in" filter="wipe(down)">
                                      <p:cBhvr>
                                        <p:cTn id="24" dur="500"/>
                                        <p:tgtEl>
                                          <p:spTgt spid="6147"/>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heel(1)">
                                      <p:cBhvr>
                                        <p:cTn id="29" dur="2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sp>
        <p:nvSpPr>
          <p:cNvPr id="4" name="Right Arrow 3"/>
          <p:cNvSpPr/>
          <p:nvPr/>
        </p:nvSpPr>
        <p:spPr>
          <a:xfrm>
            <a:off x="4408227" y="2047165"/>
            <a:ext cx="1596788" cy="682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005015" y="949526"/>
            <a:ext cx="5090616" cy="2554545"/>
          </a:xfrm>
          <a:prstGeom prst="rect">
            <a:avLst/>
          </a:prstGeom>
          <a:solidFill>
            <a:schemeClr val="accent2">
              <a:lumMod val="20000"/>
              <a:lumOff val="80000"/>
            </a:schemeClr>
          </a:solidFill>
        </p:spPr>
        <p:txBody>
          <a:bodyPr wrap="square">
            <a:spAutoFit/>
          </a:bodyPr>
          <a:lstStyle/>
          <a:p>
            <a:pPr algn="just"/>
            <a:r>
              <a:rPr lang="vi-VN" sz="3200" dirty="0">
                <a:latin typeface="Times New Roman" panose="02020603050405020304" pitchFamily="18" charset="0"/>
                <a:cs typeface="Times New Roman" panose="02020603050405020304" pitchFamily="18" charset="0"/>
              </a:rPr>
              <a:t>Tranh 3: Biết nói lời cảm ơn đối với việc làm của người lao động đã hỗ trợ, giúp đỡ gia đình em.( nói lời cảm ơn với chú phục vụ bàn)</a:t>
            </a:r>
            <a:r>
              <a:rPr lang="en-US" sz="3200" dirty="0">
                <a:latin typeface="Times New Roman" panose="02020603050405020304" pitchFamily="18" charset="0"/>
                <a:cs typeface="Times New Roman" panose="02020603050405020304" pitchFamily="18" charset="0"/>
              </a:rPr>
              <a:t>.</a:t>
            </a:r>
          </a:p>
        </p:txBody>
      </p:sp>
      <p:sp>
        <p:nvSpPr>
          <p:cNvPr id="9" name="Right Arrow 8"/>
          <p:cNvSpPr/>
          <p:nvPr/>
        </p:nvSpPr>
        <p:spPr>
          <a:xfrm flipV="1">
            <a:off x="4408227" y="4478741"/>
            <a:ext cx="1596788" cy="7619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57331" y="4088389"/>
            <a:ext cx="4985983" cy="1569660"/>
          </a:xfrm>
          <a:prstGeom prst="rect">
            <a:avLst/>
          </a:prstGeom>
          <a:solidFill>
            <a:schemeClr val="accent2">
              <a:lumMod val="20000"/>
              <a:lumOff val="80000"/>
            </a:schemeClr>
          </a:solidFill>
        </p:spPr>
        <p:txBody>
          <a:bodyPr wrap="square">
            <a:spAutoFit/>
          </a:bodyPr>
          <a:lstStyle/>
          <a:p>
            <a:pPr algn="just"/>
            <a:r>
              <a:rPr lang="vi-VN" sz="3200" dirty="0">
                <a:latin typeface="Times New Roman" panose="02020603050405020304" pitchFamily="18" charset="0"/>
                <a:cs typeface="Times New Roman" panose="02020603050405020304" pitchFamily="18" charset="0"/>
              </a:rPr>
              <a:t>Tranh 4: Biết làm những việc phù hợp với lứa tuổi để giúp đỡ người lao động</a:t>
            </a:r>
            <a:r>
              <a:rPr lang="en-US" sz="3200" dirty="0">
                <a:latin typeface="Times New Roman" panose="02020603050405020304" pitchFamily="18" charset="0"/>
                <a:cs typeface="Times New Roman" panose="02020603050405020304" pitchFamily="18" charset="0"/>
              </a:rPr>
              <a:t>.</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818" y="450375"/>
            <a:ext cx="3729227" cy="3053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281" y="3465844"/>
            <a:ext cx="3436582" cy="3392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354327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171"/>
                                        </p:tgtEl>
                                        <p:attrNameLst>
                                          <p:attrName>style.visibility</p:attrName>
                                        </p:attrNameLst>
                                      </p:cBhvr>
                                      <p:to>
                                        <p:strVal val="visible"/>
                                      </p:to>
                                    </p:set>
                                    <p:animEffect transition="in" filter="barn(inVertical)">
                                      <p:cBhvr>
                                        <p:cTn id="24" dur="500"/>
                                        <p:tgtEl>
                                          <p:spTgt spid="717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pic>
        <p:nvPicPr>
          <p:cNvPr id="405" name="Picture 404">
            <a:extLst>
              <a:ext uri="{FF2B5EF4-FFF2-40B4-BE49-F238E27FC236}">
                <a16:creationId xmlns:a16="http://schemas.microsoft.com/office/drawing/2014/main" id="{7BB787EC-B081-66D3-8F2A-31F3F71BDCB7}"/>
              </a:ext>
            </a:extLst>
          </p:cNvPr>
          <p:cNvPicPr>
            <a:picLocks noChangeAspect="1"/>
          </p:cNvPicPr>
          <p:nvPr/>
        </p:nvPicPr>
        <p:blipFill rotWithShape="1">
          <a:blip r:embed="rId3">
            <a:extLst>
              <a:ext uri="{28A0092B-C50C-407E-A947-70E740481C1C}">
                <a14:useLocalDpi xmlns:a14="http://schemas.microsoft.com/office/drawing/2010/main" val="0"/>
              </a:ext>
            </a:extLst>
          </a:blip>
          <a:srcRect b="45327"/>
          <a:stretch/>
        </p:blipFill>
        <p:spPr>
          <a:xfrm>
            <a:off x="69785" y="155625"/>
            <a:ext cx="12192000" cy="6858000"/>
          </a:xfrm>
          <a:prstGeom prst="rect">
            <a:avLst/>
          </a:prstGeom>
        </p:spPr>
      </p:pic>
      <p:grpSp>
        <p:nvGrpSpPr>
          <p:cNvPr id="389" name="Google Shape;2661;p43">
            <a:extLst>
              <a:ext uri="{FF2B5EF4-FFF2-40B4-BE49-F238E27FC236}">
                <a16:creationId xmlns:a16="http://schemas.microsoft.com/office/drawing/2014/main" id="{9EE3A7E7-713F-66C9-0F13-E898A4F9A656}"/>
              </a:ext>
            </a:extLst>
          </p:cNvPr>
          <p:cNvGrpSpPr/>
          <p:nvPr/>
        </p:nvGrpSpPr>
        <p:grpSpPr>
          <a:xfrm>
            <a:off x="-175920" y="-320445"/>
            <a:ext cx="12683415" cy="3428276"/>
            <a:chOff x="-131942" y="-240334"/>
            <a:chExt cx="9408147" cy="2571207"/>
          </a:xfrm>
        </p:grpSpPr>
        <p:grpSp>
          <p:nvGrpSpPr>
            <p:cNvPr id="390" name="Google Shape;2662;p43">
              <a:extLst>
                <a:ext uri="{FF2B5EF4-FFF2-40B4-BE49-F238E27FC236}">
                  <a16:creationId xmlns:a16="http://schemas.microsoft.com/office/drawing/2014/main" id="{0BC62E56-F752-957C-3276-2AD8C0227F1A}"/>
                </a:ext>
              </a:extLst>
            </p:cNvPr>
            <p:cNvGrpSpPr/>
            <p:nvPr/>
          </p:nvGrpSpPr>
          <p:grpSpPr>
            <a:xfrm rot="-1799975">
              <a:off x="-47704" y="459634"/>
              <a:ext cx="3113747" cy="1171270"/>
              <a:chOff x="0" y="539998"/>
              <a:chExt cx="3901889" cy="1467738"/>
            </a:xfrm>
          </p:grpSpPr>
          <p:sp>
            <p:nvSpPr>
              <p:cNvPr id="398" name="Google Shape;2663;p43">
                <a:extLst>
                  <a:ext uri="{FF2B5EF4-FFF2-40B4-BE49-F238E27FC236}">
                    <a16:creationId xmlns:a16="http://schemas.microsoft.com/office/drawing/2014/main" id="{D64FEA96-ED32-BC06-80D9-B6F9632F522A}"/>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9" name="Google Shape;2664;p43">
                <a:extLst>
                  <a:ext uri="{FF2B5EF4-FFF2-40B4-BE49-F238E27FC236}">
                    <a16:creationId xmlns:a16="http://schemas.microsoft.com/office/drawing/2014/main" id="{00E152AF-1DC5-5684-334C-0CF5A31DF994}"/>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solidFill>
                  <a:schemeClr val="tx2">
                    <a:lumMod val="10000"/>
                  </a:schemeClr>
                </a:solidFill>
              </a:ln>
            </p:spPr>
            <p:txBody>
              <a:bodyPr spcFirstLastPara="1" wrap="square" lIns="121900" tIns="121900" rIns="121900" bIns="121900" anchor="ctr" anchorCtr="0">
                <a:noAutofit/>
              </a:bodyPr>
              <a:lstStyle/>
              <a:p>
                <a:pPr defTabSz="1219080">
                  <a:buClr>
                    <a:srgbClr val="000000"/>
                  </a:buClr>
                  <a:defRPr/>
                </a:pPr>
                <a:endParaRPr kern="0">
                  <a:ln>
                    <a:solidFill>
                      <a:srgbClr val="000000"/>
                    </a:solidFill>
                  </a:ln>
                  <a:solidFill>
                    <a:srgbClr val="000000"/>
                  </a:solidFill>
                  <a:latin typeface="Arial"/>
                  <a:cs typeface="Arial"/>
                  <a:sym typeface="Arial"/>
                </a:endParaRPr>
              </a:p>
            </p:txBody>
          </p:sp>
          <p:sp>
            <p:nvSpPr>
              <p:cNvPr id="400" name="Google Shape;2665;p43">
                <a:extLst>
                  <a:ext uri="{FF2B5EF4-FFF2-40B4-BE49-F238E27FC236}">
                    <a16:creationId xmlns:a16="http://schemas.microsoft.com/office/drawing/2014/main" id="{052EFCBD-05A9-C6E0-3ED6-E1D8A0D83DE8}"/>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401" name="Google Shape;2666;p43">
                <a:extLst>
                  <a:ext uri="{FF2B5EF4-FFF2-40B4-BE49-F238E27FC236}">
                    <a16:creationId xmlns:a16="http://schemas.microsoft.com/office/drawing/2014/main" id="{4C51786A-C50D-0181-D654-87DE45C81BB8}"/>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402" name="Google Shape;2667;p43">
                <a:extLst>
                  <a:ext uri="{FF2B5EF4-FFF2-40B4-BE49-F238E27FC236}">
                    <a16:creationId xmlns:a16="http://schemas.microsoft.com/office/drawing/2014/main" id="{2F5DF5D0-0C13-A962-BB39-298C1D487432}"/>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403" name="Google Shape;2668;p43">
                <a:extLst>
                  <a:ext uri="{FF2B5EF4-FFF2-40B4-BE49-F238E27FC236}">
                    <a16:creationId xmlns:a16="http://schemas.microsoft.com/office/drawing/2014/main" id="{D096D1E6-34A1-74FC-6971-1D64E7A1D411}"/>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nvGrpSpPr>
            <p:cNvPr id="391" name="Google Shape;2669;p43">
              <a:extLst>
                <a:ext uri="{FF2B5EF4-FFF2-40B4-BE49-F238E27FC236}">
                  <a16:creationId xmlns:a16="http://schemas.microsoft.com/office/drawing/2014/main" id="{471226E3-479A-A177-9356-46782AB58B9D}"/>
                </a:ext>
              </a:extLst>
            </p:cNvPr>
            <p:cNvGrpSpPr/>
            <p:nvPr/>
          </p:nvGrpSpPr>
          <p:grpSpPr>
            <a:xfrm rot="1799975" flipH="1">
              <a:off x="6078221" y="459634"/>
              <a:ext cx="3113747" cy="1171270"/>
              <a:chOff x="0" y="539998"/>
              <a:chExt cx="3901889" cy="1467738"/>
            </a:xfrm>
          </p:grpSpPr>
          <p:sp>
            <p:nvSpPr>
              <p:cNvPr id="392" name="Google Shape;2670;p43">
                <a:extLst>
                  <a:ext uri="{FF2B5EF4-FFF2-40B4-BE49-F238E27FC236}">
                    <a16:creationId xmlns:a16="http://schemas.microsoft.com/office/drawing/2014/main" id="{ECB54500-3E3E-A8BB-B95D-D389466B38AC}"/>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3" name="Google Shape;2671;p43">
                <a:extLst>
                  <a:ext uri="{FF2B5EF4-FFF2-40B4-BE49-F238E27FC236}">
                    <a16:creationId xmlns:a16="http://schemas.microsoft.com/office/drawing/2014/main" id="{EEDE6CDC-CE12-3C87-1DD0-7E01752659AE}"/>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solidFill>
                  <a:schemeClr val="tx1"/>
                </a:solid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4" name="Google Shape;2672;p43">
                <a:extLst>
                  <a:ext uri="{FF2B5EF4-FFF2-40B4-BE49-F238E27FC236}">
                    <a16:creationId xmlns:a16="http://schemas.microsoft.com/office/drawing/2014/main" id="{60341E2C-2CA9-4607-2DFF-B8230A481491}"/>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5" name="Google Shape;2673;p43">
                <a:extLst>
                  <a:ext uri="{FF2B5EF4-FFF2-40B4-BE49-F238E27FC236}">
                    <a16:creationId xmlns:a16="http://schemas.microsoft.com/office/drawing/2014/main" id="{2FE80316-687A-B7FD-B131-A5CC34F6D906}"/>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6" name="Google Shape;2674;p43">
                <a:extLst>
                  <a:ext uri="{FF2B5EF4-FFF2-40B4-BE49-F238E27FC236}">
                    <a16:creationId xmlns:a16="http://schemas.microsoft.com/office/drawing/2014/main" id="{48694F6F-3BB3-518D-FC43-482D8888006D}"/>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7" name="Google Shape;2675;p43">
                <a:extLst>
                  <a:ext uri="{FF2B5EF4-FFF2-40B4-BE49-F238E27FC236}">
                    <a16:creationId xmlns:a16="http://schemas.microsoft.com/office/drawing/2014/main" id="{03884B24-3405-56DC-7549-26F8F983BB94}"/>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sp>
        <p:nvSpPr>
          <p:cNvPr id="1614" name="Google Shape;1614;p59"/>
          <p:cNvSpPr/>
          <p:nvPr/>
        </p:nvSpPr>
        <p:spPr>
          <a:xfrm rot="367195">
            <a:off x="2131726" y="744282"/>
            <a:ext cx="7975581" cy="3305468"/>
          </a:xfrm>
          <a:custGeom>
            <a:avLst/>
            <a:gdLst/>
            <a:ahLst/>
            <a:cxnLst/>
            <a:rect l="l" t="t" r="r" b="b"/>
            <a:pathLst>
              <a:path w="33522" h="21749" extrusionOk="0">
                <a:moveTo>
                  <a:pt x="29181" y="0"/>
                </a:moveTo>
                <a:cubicBezTo>
                  <a:pt x="23802" y="0"/>
                  <a:pt x="4022" y="2319"/>
                  <a:pt x="57" y="2496"/>
                </a:cubicBezTo>
                <a:cubicBezTo>
                  <a:pt x="1" y="5474"/>
                  <a:pt x="2548" y="20811"/>
                  <a:pt x="2604" y="21747"/>
                </a:cubicBezTo>
                <a:cubicBezTo>
                  <a:pt x="2612" y="21748"/>
                  <a:pt x="2624" y="21748"/>
                  <a:pt x="2640" y="21748"/>
                </a:cubicBezTo>
                <a:cubicBezTo>
                  <a:pt x="3908" y="21748"/>
                  <a:pt x="29281" y="19593"/>
                  <a:pt x="30076" y="19556"/>
                </a:cubicBezTo>
                <a:cubicBezTo>
                  <a:pt x="31274" y="19481"/>
                  <a:pt x="32398" y="19406"/>
                  <a:pt x="33522" y="18994"/>
                </a:cubicBezTo>
                <a:cubicBezTo>
                  <a:pt x="33259" y="18433"/>
                  <a:pt x="33241" y="17702"/>
                  <a:pt x="33091" y="17122"/>
                </a:cubicBezTo>
                <a:cubicBezTo>
                  <a:pt x="32567" y="15118"/>
                  <a:pt x="29907" y="492"/>
                  <a:pt x="29964" y="24"/>
                </a:cubicBezTo>
                <a:cubicBezTo>
                  <a:pt x="29755" y="8"/>
                  <a:pt x="29492" y="0"/>
                  <a:pt x="29181"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121892" tIns="121892" rIns="121892" bIns="121892" anchor="ctr" anchorCtr="0">
            <a:noAutofit/>
          </a:bodyPr>
          <a:lstStyle/>
          <a:p>
            <a:pPr defTabSz="1219080">
              <a:buClr>
                <a:srgbClr val="000000"/>
              </a:buClr>
              <a:defRPr/>
            </a:pPr>
            <a:endParaRPr kern="0">
              <a:solidFill>
                <a:srgbClr val="000000"/>
              </a:solidFill>
              <a:latin typeface="Arial"/>
              <a:sym typeface="Arial"/>
            </a:endParaRPr>
          </a:p>
        </p:txBody>
      </p:sp>
      <p:grpSp>
        <p:nvGrpSpPr>
          <p:cNvPr id="1664" name="Google Shape;1664;p59"/>
          <p:cNvGrpSpPr/>
          <p:nvPr/>
        </p:nvGrpSpPr>
        <p:grpSpPr>
          <a:xfrm rot="1284240">
            <a:off x="12375335" y="2659851"/>
            <a:ext cx="2120647" cy="1817652"/>
            <a:chOff x="5976359" y="464530"/>
            <a:chExt cx="1259290" cy="1084761"/>
          </a:xfrm>
        </p:grpSpPr>
        <p:sp>
          <p:nvSpPr>
            <p:cNvPr id="1665" name="Google Shape;1665;p59"/>
            <p:cNvSpPr/>
            <p:nvPr/>
          </p:nvSpPr>
          <p:spPr>
            <a:xfrm rot="-1234409">
              <a:off x="6850947" y="1087983"/>
              <a:ext cx="222920" cy="159221"/>
            </a:xfrm>
            <a:custGeom>
              <a:avLst/>
              <a:gdLst/>
              <a:ahLst/>
              <a:cxnLst/>
              <a:rect l="l" t="t" r="r" b="b"/>
              <a:pathLst>
                <a:path w="8917" h="6369" extrusionOk="0">
                  <a:moveTo>
                    <a:pt x="2739" y="0"/>
                  </a:moveTo>
                  <a:lnTo>
                    <a:pt x="1" y="1720"/>
                  </a:lnTo>
                  <a:lnTo>
                    <a:pt x="8916" y="6369"/>
                  </a:lnTo>
                  <a:lnTo>
                    <a:pt x="2739" y="0"/>
                  </a:lnTo>
                  <a:close/>
                </a:path>
              </a:pathLst>
            </a:custGeom>
            <a:solidFill>
              <a:srgbClr val="34518C"/>
            </a:solidFill>
            <a:ln w="9525" cap="flat" cmpd="sng">
              <a:solidFill>
                <a:srgbClr val="34518C"/>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1666" name="Google Shape;1666;p59"/>
            <p:cNvSpPr/>
            <p:nvPr/>
          </p:nvSpPr>
          <p:spPr>
            <a:xfrm rot="-1234409">
              <a:off x="6010556" y="660677"/>
              <a:ext cx="1190897" cy="410765"/>
            </a:xfrm>
            <a:custGeom>
              <a:avLst/>
              <a:gdLst/>
              <a:ahLst/>
              <a:cxnLst/>
              <a:rect l="l" t="t" r="r" b="b"/>
              <a:pathLst>
                <a:path w="47637" h="16431" extrusionOk="0">
                  <a:moveTo>
                    <a:pt x="1" y="0"/>
                  </a:moveTo>
                  <a:lnTo>
                    <a:pt x="39166" y="16431"/>
                  </a:lnTo>
                  <a:lnTo>
                    <a:pt x="47636" y="6369"/>
                  </a:lnTo>
                  <a:lnTo>
                    <a:pt x="1" y="0"/>
                  </a:lnTo>
                  <a:close/>
                </a:path>
              </a:pathLst>
            </a:custGeom>
            <a:solidFill>
              <a:srgbClr val="4266AD"/>
            </a:solidFill>
            <a:ln w="9525" cap="flat" cmpd="sng">
              <a:solidFill>
                <a:srgbClr val="4266AD"/>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1667" name="Google Shape;1667;p59"/>
            <p:cNvSpPr/>
            <p:nvPr/>
          </p:nvSpPr>
          <p:spPr>
            <a:xfrm rot="-1234409">
              <a:off x="6076523" y="723255"/>
              <a:ext cx="780131" cy="711658"/>
            </a:xfrm>
            <a:custGeom>
              <a:avLst/>
              <a:gdLst/>
              <a:ahLst/>
              <a:cxnLst/>
              <a:rect l="l" t="t" r="r" b="b"/>
              <a:pathLst>
                <a:path w="31206" h="28467" extrusionOk="0">
                  <a:moveTo>
                    <a:pt x="1" y="0"/>
                  </a:moveTo>
                  <a:lnTo>
                    <a:pt x="19998" y="28467"/>
                  </a:lnTo>
                  <a:lnTo>
                    <a:pt x="31206" y="21334"/>
                  </a:lnTo>
                  <a:lnTo>
                    <a:pt x="1" y="0"/>
                  </a:lnTo>
                  <a:close/>
                </a:path>
              </a:pathLst>
            </a:custGeom>
            <a:solidFill>
              <a:srgbClr val="4266AD"/>
            </a:solidFill>
            <a:ln w="9525" cap="flat" cmpd="sng">
              <a:solidFill>
                <a:srgbClr val="4266AD"/>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1668" name="Google Shape;1668;p59"/>
            <p:cNvSpPr/>
            <p:nvPr/>
          </p:nvSpPr>
          <p:spPr>
            <a:xfrm rot="-1234409">
              <a:off x="6066820" y="688895"/>
              <a:ext cx="979152" cy="692559"/>
            </a:xfrm>
            <a:custGeom>
              <a:avLst/>
              <a:gdLst/>
              <a:ahLst/>
              <a:cxnLst/>
              <a:rect l="l" t="t" r="r" b="b"/>
              <a:pathLst>
                <a:path w="39167" h="27703" extrusionOk="0">
                  <a:moveTo>
                    <a:pt x="1" y="0"/>
                  </a:moveTo>
                  <a:lnTo>
                    <a:pt x="31206" y="21334"/>
                  </a:lnTo>
                  <a:lnTo>
                    <a:pt x="37383" y="27703"/>
                  </a:lnTo>
                  <a:lnTo>
                    <a:pt x="39166" y="16431"/>
                  </a:lnTo>
                  <a:lnTo>
                    <a:pt x="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nvGrpSpPr>
          <p:cNvPr id="185" name="Google Shape;294;p39">
            <a:extLst>
              <a:ext uri="{FF2B5EF4-FFF2-40B4-BE49-F238E27FC236}">
                <a16:creationId xmlns:a16="http://schemas.microsoft.com/office/drawing/2014/main" id="{A57FB42E-061F-5883-CDD5-34B65A60F4B7}"/>
              </a:ext>
            </a:extLst>
          </p:cNvPr>
          <p:cNvGrpSpPr/>
          <p:nvPr/>
        </p:nvGrpSpPr>
        <p:grpSpPr>
          <a:xfrm flipH="1">
            <a:off x="13012701" y="572640"/>
            <a:ext cx="2063403" cy="729343"/>
            <a:chOff x="3555275" y="-36124"/>
            <a:chExt cx="3425242" cy="1046149"/>
          </a:xfrm>
        </p:grpSpPr>
        <p:sp>
          <p:nvSpPr>
            <p:cNvPr id="186" name="Google Shape;295;p39">
              <a:extLst>
                <a:ext uri="{FF2B5EF4-FFF2-40B4-BE49-F238E27FC236}">
                  <a16:creationId xmlns:a16="http://schemas.microsoft.com/office/drawing/2014/main" id="{F1146ED7-D3AB-FCF7-C109-225E26AD2881}"/>
                </a:ext>
              </a:extLst>
            </p:cNvPr>
            <p:cNvSpPr/>
            <p:nvPr/>
          </p:nvSpPr>
          <p:spPr>
            <a:xfrm>
              <a:off x="3555275" y="-36124"/>
              <a:ext cx="2940525" cy="948175"/>
            </a:xfrm>
            <a:custGeom>
              <a:avLst/>
              <a:gdLst/>
              <a:ahLst/>
              <a:cxnLst/>
              <a:rect l="l" t="t" r="r" b="b"/>
              <a:pathLst>
                <a:path w="117621" h="37927" extrusionOk="0">
                  <a:moveTo>
                    <a:pt x="0" y="585"/>
                  </a:moveTo>
                  <a:cubicBezTo>
                    <a:pt x="8187" y="-585"/>
                    <a:pt x="16626" y="653"/>
                    <a:pt x="24763" y="2133"/>
                  </a:cubicBezTo>
                  <a:cubicBezTo>
                    <a:pt x="28942" y="2893"/>
                    <a:pt x="34272" y="3243"/>
                    <a:pt x="36628" y="6776"/>
                  </a:cubicBezTo>
                  <a:cubicBezTo>
                    <a:pt x="38918" y="10210"/>
                    <a:pt x="39546" y="16239"/>
                    <a:pt x="36628" y="19157"/>
                  </a:cubicBezTo>
                  <a:cubicBezTo>
                    <a:pt x="33690" y="22095"/>
                    <a:pt x="23422" y="17715"/>
                    <a:pt x="25279" y="13998"/>
                  </a:cubicBezTo>
                  <a:cubicBezTo>
                    <a:pt x="31478" y="1591"/>
                    <a:pt x="52947" y="20232"/>
                    <a:pt x="64486" y="27927"/>
                  </a:cubicBezTo>
                  <a:cubicBezTo>
                    <a:pt x="75660" y="35379"/>
                    <a:pt x="90445" y="39422"/>
                    <a:pt x="103693" y="37213"/>
                  </a:cubicBezTo>
                  <a:cubicBezTo>
                    <a:pt x="108424" y="36424"/>
                    <a:pt x="112825" y="33602"/>
                    <a:pt x="117621" y="33602"/>
                  </a:cubicBezTo>
                </a:path>
              </a:pathLst>
            </a:custGeom>
            <a:noFill/>
            <a:ln w="19050" cap="flat" cmpd="sng">
              <a:solidFill>
                <a:schemeClr val="dk1"/>
              </a:solidFill>
              <a:prstDash val="dash"/>
              <a:round/>
              <a:headEnd type="none" w="med" len="med"/>
              <a:tailEnd type="none" w="med" len="med"/>
            </a:ln>
          </p:spPr>
          <p:txBody>
            <a:bodyPr/>
            <a:lstStyle/>
            <a:p>
              <a:endParaRPr lang="en-US"/>
            </a:p>
          </p:txBody>
        </p:sp>
        <p:pic>
          <p:nvPicPr>
            <p:cNvPr id="187" name="Google Shape;296;p39">
              <a:extLst>
                <a:ext uri="{FF2B5EF4-FFF2-40B4-BE49-F238E27FC236}">
                  <a16:creationId xmlns:a16="http://schemas.microsoft.com/office/drawing/2014/main" id="{6CCC8F22-250F-9669-7ADA-C8AD3784F501}"/>
                </a:ext>
              </a:extLst>
            </p:cNvPr>
            <p:cNvPicPr preferRelativeResize="0"/>
            <p:nvPr/>
          </p:nvPicPr>
          <p:blipFill>
            <a:blip r:embed="rId4">
              <a:alphaModFix/>
            </a:blip>
            <a:stretch>
              <a:fillRect/>
            </a:stretch>
          </p:blipFill>
          <p:spPr>
            <a:xfrm>
              <a:off x="6189775" y="317425"/>
              <a:ext cx="790742" cy="692600"/>
            </a:xfrm>
            <a:prstGeom prst="rect">
              <a:avLst/>
            </a:prstGeom>
            <a:noFill/>
            <a:ln>
              <a:noFill/>
            </a:ln>
          </p:spPr>
        </p:pic>
      </p:grpSp>
      <p:grpSp>
        <p:nvGrpSpPr>
          <p:cNvPr id="105" name="Google Shape;1850;p64">
            <a:extLst>
              <a:ext uri="{FF2B5EF4-FFF2-40B4-BE49-F238E27FC236}">
                <a16:creationId xmlns:a16="http://schemas.microsoft.com/office/drawing/2014/main" id="{F7B1C04A-1716-4306-AE69-C52F30510501}"/>
              </a:ext>
            </a:extLst>
          </p:cNvPr>
          <p:cNvGrpSpPr/>
          <p:nvPr/>
        </p:nvGrpSpPr>
        <p:grpSpPr>
          <a:xfrm>
            <a:off x="228107" y="2707057"/>
            <a:ext cx="2881264" cy="3886507"/>
            <a:chOff x="4589615" y="1822130"/>
            <a:chExt cx="946935" cy="1477650"/>
          </a:xfrm>
        </p:grpSpPr>
        <p:sp>
          <p:nvSpPr>
            <p:cNvPr id="106" name="Google Shape;1851;p64">
              <a:extLst>
                <a:ext uri="{FF2B5EF4-FFF2-40B4-BE49-F238E27FC236}">
                  <a16:creationId xmlns:a16="http://schemas.microsoft.com/office/drawing/2014/main" id="{CD071FAD-2C06-4ABA-90D3-D9E2BD194E7C}"/>
                </a:ext>
              </a:extLst>
            </p:cNvPr>
            <p:cNvSpPr/>
            <p:nvPr/>
          </p:nvSpPr>
          <p:spPr>
            <a:xfrm>
              <a:off x="4980408" y="2418971"/>
              <a:ext cx="102909" cy="40837"/>
            </a:xfrm>
            <a:custGeom>
              <a:avLst/>
              <a:gdLst/>
              <a:ahLst/>
              <a:cxnLst/>
              <a:rect l="l" t="t" r="r" b="b"/>
              <a:pathLst>
                <a:path w="4468" h="1773" extrusionOk="0">
                  <a:moveTo>
                    <a:pt x="4468" y="1"/>
                  </a:moveTo>
                  <a:cubicBezTo>
                    <a:pt x="3258" y="189"/>
                    <a:pt x="2014" y="290"/>
                    <a:pt x="764" y="290"/>
                  </a:cubicBezTo>
                  <a:cubicBezTo>
                    <a:pt x="509" y="290"/>
                    <a:pt x="255" y="285"/>
                    <a:pt x="0" y="277"/>
                  </a:cubicBezTo>
                  <a:lnTo>
                    <a:pt x="0" y="277"/>
                  </a:lnTo>
                  <a:lnTo>
                    <a:pt x="276" y="503"/>
                  </a:lnTo>
                  <a:cubicBezTo>
                    <a:pt x="276" y="503"/>
                    <a:pt x="1568" y="1773"/>
                    <a:pt x="2746" y="1773"/>
                  </a:cubicBezTo>
                  <a:cubicBezTo>
                    <a:pt x="2819" y="1773"/>
                    <a:pt x="2891" y="1768"/>
                    <a:pt x="2962" y="1758"/>
                  </a:cubicBezTo>
                  <a:cubicBezTo>
                    <a:pt x="4317" y="1557"/>
                    <a:pt x="4468" y="202"/>
                    <a:pt x="4468" y="1"/>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07" name="Google Shape;1852;p64">
              <a:extLst>
                <a:ext uri="{FF2B5EF4-FFF2-40B4-BE49-F238E27FC236}">
                  <a16:creationId xmlns:a16="http://schemas.microsoft.com/office/drawing/2014/main" id="{CB6D8D4C-905D-4F33-BA6C-82AD34C764C8}"/>
                </a:ext>
              </a:extLst>
            </p:cNvPr>
            <p:cNvSpPr/>
            <p:nvPr/>
          </p:nvSpPr>
          <p:spPr>
            <a:xfrm>
              <a:off x="5256153" y="2730578"/>
              <a:ext cx="20246" cy="43370"/>
            </a:xfrm>
            <a:custGeom>
              <a:avLst/>
              <a:gdLst/>
              <a:ahLst/>
              <a:cxnLst/>
              <a:rect l="l" t="t" r="r" b="b"/>
              <a:pathLst>
                <a:path w="879" h="1883" extrusionOk="0">
                  <a:moveTo>
                    <a:pt x="0" y="0"/>
                  </a:moveTo>
                  <a:lnTo>
                    <a:pt x="0" y="0"/>
                  </a:lnTo>
                  <a:cubicBezTo>
                    <a:pt x="51" y="351"/>
                    <a:pt x="101" y="728"/>
                    <a:pt x="126" y="1029"/>
                  </a:cubicBezTo>
                  <a:cubicBezTo>
                    <a:pt x="151" y="1155"/>
                    <a:pt x="151" y="1255"/>
                    <a:pt x="151" y="1355"/>
                  </a:cubicBezTo>
                  <a:cubicBezTo>
                    <a:pt x="151" y="1355"/>
                    <a:pt x="226" y="1531"/>
                    <a:pt x="377" y="1882"/>
                  </a:cubicBezTo>
                  <a:cubicBezTo>
                    <a:pt x="879" y="1431"/>
                    <a:pt x="477" y="628"/>
                    <a:pt x="0" y="0"/>
                  </a:cubicBezTo>
                  <a:close/>
                </a:path>
              </a:pathLst>
            </a:custGeom>
            <a:solidFill>
              <a:srgbClr val="F9C56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08" name="Google Shape;1853;p64">
              <a:extLst>
                <a:ext uri="{FF2B5EF4-FFF2-40B4-BE49-F238E27FC236}">
                  <a16:creationId xmlns:a16="http://schemas.microsoft.com/office/drawing/2014/main" id="{5B799882-A45A-412B-8C1E-D1D5FC28DAE9}"/>
                </a:ext>
              </a:extLst>
            </p:cNvPr>
            <p:cNvSpPr/>
            <p:nvPr/>
          </p:nvSpPr>
          <p:spPr>
            <a:xfrm>
              <a:off x="5120307" y="2468698"/>
              <a:ext cx="202824" cy="201166"/>
            </a:xfrm>
            <a:custGeom>
              <a:avLst/>
              <a:gdLst/>
              <a:ahLst/>
              <a:cxnLst/>
              <a:rect l="l" t="t" r="r" b="b"/>
              <a:pathLst>
                <a:path w="8806" h="8734" extrusionOk="0">
                  <a:moveTo>
                    <a:pt x="5723" y="0"/>
                  </a:moveTo>
                  <a:cubicBezTo>
                    <a:pt x="5698" y="1506"/>
                    <a:pt x="4919" y="2887"/>
                    <a:pt x="3665" y="3690"/>
                  </a:cubicBezTo>
                  <a:lnTo>
                    <a:pt x="4066" y="4543"/>
                  </a:lnTo>
                  <a:lnTo>
                    <a:pt x="4066" y="4568"/>
                  </a:lnTo>
                  <a:cubicBezTo>
                    <a:pt x="3740" y="4518"/>
                    <a:pt x="3539" y="4493"/>
                    <a:pt x="3539" y="4493"/>
                  </a:cubicBezTo>
                  <a:cubicBezTo>
                    <a:pt x="3539" y="4493"/>
                    <a:pt x="3715" y="3815"/>
                    <a:pt x="3062" y="3815"/>
                  </a:cubicBezTo>
                  <a:lnTo>
                    <a:pt x="2886" y="3866"/>
                  </a:lnTo>
                  <a:cubicBezTo>
                    <a:pt x="2912" y="3991"/>
                    <a:pt x="2937" y="4117"/>
                    <a:pt x="2962" y="4267"/>
                  </a:cubicBezTo>
                  <a:cubicBezTo>
                    <a:pt x="2962" y="4267"/>
                    <a:pt x="2337" y="4055"/>
                    <a:pt x="1735" y="4055"/>
                  </a:cubicBezTo>
                  <a:cubicBezTo>
                    <a:pt x="1434" y="4055"/>
                    <a:pt x="1138" y="4108"/>
                    <a:pt x="929" y="4267"/>
                  </a:cubicBezTo>
                  <a:cubicBezTo>
                    <a:pt x="828" y="4342"/>
                    <a:pt x="728" y="4468"/>
                    <a:pt x="678" y="4593"/>
                  </a:cubicBezTo>
                  <a:cubicBezTo>
                    <a:pt x="577" y="4794"/>
                    <a:pt x="527" y="4970"/>
                    <a:pt x="502" y="5171"/>
                  </a:cubicBezTo>
                  <a:cubicBezTo>
                    <a:pt x="377" y="5321"/>
                    <a:pt x="301" y="5497"/>
                    <a:pt x="276" y="5698"/>
                  </a:cubicBezTo>
                  <a:lnTo>
                    <a:pt x="301" y="5723"/>
                  </a:lnTo>
                  <a:cubicBezTo>
                    <a:pt x="226" y="5798"/>
                    <a:pt x="176" y="5873"/>
                    <a:pt x="126" y="5949"/>
                  </a:cubicBezTo>
                  <a:cubicBezTo>
                    <a:pt x="0" y="6175"/>
                    <a:pt x="628" y="6576"/>
                    <a:pt x="1029" y="6802"/>
                  </a:cubicBezTo>
                  <a:lnTo>
                    <a:pt x="1205" y="6928"/>
                  </a:lnTo>
                  <a:cubicBezTo>
                    <a:pt x="1933" y="7379"/>
                    <a:pt x="2686" y="7781"/>
                    <a:pt x="3464" y="8107"/>
                  </a:cubicBezTo>
                  <a:lnTo>
                    <a:pt x="3539" y="8157"/>
                  </a:lnTo>
                  <a:cubicBezTo>
                    <a:pt x="4141" y="8383"/>
                    <a:pt x="4794" y="8559"/>
                    <a:pt x="5447" y="8659"/>
                  </a:cubicBezTo>
                  <a:cubicBezTo>
                    <a:pt x="5771" y="8708"/>
                    <a:pt x="6078" y="8733"/>
                    <a:pt x="6366" y="8733"/>
                  </a:cubicBezTo>
                  <a:cubicBezTo>
                    <a:pt x="7856" y="8733"/>
                    <a:pt x="8806" y="8058"/>
                    <a:pt x="8785" y="6501"/>
                  </a:cubicBezTo>
                  <a:cubicBezTo>
                    <a:pt x="8734" y="4292"/>
                    <a:pt x="7454" y="1833"/>
                    <a:pt x="5723" y="0"/>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09" name="Google Shape;1854;p64">
              <a:extLst>
                <a:ext uri="{FF2B5EF4-FFF2-40B4-BE49-F238E27FC236}">
                  <a16:creationId xmlns:a16="http://schemas.microsoft.com/office/drawing/2014/main" id="{BE739879-9429-4691-8320-74BB46FF555C}"/>
                </a:ext>
              </a:extLst>
            </p:cNvPr>
            <p:cNvSpPr/>
            <p:nvPr/>
          </p:nvSpPr>
          <p:spPr>
            <a:xfrm>
              <a:off x="5148038" y="2628244"/>
              <a:ext cx="111592" cy="149757"/>
            </a:xfrm>
            <a:custGeom>
              <a:avLst/>
              <a:gdLst/>
              <a:ahLst/>
              <a:cxnLst/>
              <a:rect l="l" t="t" r="r" b="b"/>
              <a:pathLst>
                <a:path w="4845" h="6502" extrusionOk="0">
                  <a:moveTo>
                    <a:pt x="1" y="1"/>
                  </a:moveTo>
                  <a:lnTo>
                    <a:pt x="1" y="26"/>
                  </a:lnTo>
                  <a:cubicBezTo>
                    <a:pt x="1" y="26"/>
                    <a:pt x="829" y="5623"/>
                    <a:pt x="2712" y="6501"/>
                  </a:cubicBezTo>
                  <a:cubicBezTo>
                    <a:pt x="3439" y="6325"/>
                    <a:pt x="4142" y="6074"/>
                    <a:pt x="4845" y="5798"/>
                  </a:cubicBezTo>
                  <a:cubicBezTo>
                    <a:pt x="4820" y="5698"/>
                    <a:pt x="4820" y="5598"/>
                    <a:pt x="4820" y="5497"/>
                  </a:cubicBezTo>
                  <a:cubicBezTo>
                    <a:pt x="3163" y="5397"/>
                    <a:pt x="2385" y="1808"/>
                    <a:pt x="2235" y="1180"/>
                  </a:cubicBezTo>
                  <a:cubicBezTo>
                    <a:pt x="1457" y="854"/>
                    <a:pt x="704" y="452"/>
                    <a:pt x="1" y="1"/>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0" name="Google Shape;1855;p64">
              <a:extLst>
                <a:ext uri="{FF2B5EF4-FFF2-40B4-BE49-F238E27FC236}">
                  <a16:creationId xmlns:a16="http://schemas.microsoft.com/office/drawing/2014/main" id="{DA00E856-B726-495E-8B75-A16A7BB977B9}"/>
                </a:ext>
              </a:extLst>
            </p:cNvPr>
            <p:cNvSpPr/>
            <p:nvPr/>
          </p:nvSpPr>
          <p:spPr>
            <a:xfrm>
              <a:off x="5200069" y="2655423"/>
              <a:ext cx="58986" cy="99454"/>
            </a:xfrm>
            <a:custGeom>
              <a:avLst/>
              <a:gdLst/>
              <a:ahLst/>
              <a:cxnLst/>
              <a:rect l="l" t="t" r="r" b="b"/>
              <a:pathLst>
                <a:path w="2561" h="4318" extrusionOk="0">
                  <a:moveTo>
                    <a:pt x="1" y="0"/>
                  </a:moveTo>
                  <a:lnTo>
                    <a:pt x="1" y="0"/>
                  </a:lnTo>
                  <a:cubicBezTo>
                    <a:pt x="126" y="628"/>
                    <a:pt x="904" y="4217"/>
                    <a:pt x="2561" y="4317"/>
                  </a:cubicBezTo>
                  <a:cubicBezTo>
                    <a:pt x="2536" y="3991"/>
                    <a:pt x="2486" y="3640"/>
                    <a:pt x="2435" y="3263"/>
                  </a:cubicBezTo>
                  <a:cubicBezTo>
                    <a:pt x="2260" y="1958"/>
                    <a:pt x="1984" y="527"/>
                    <a:pt x="1984" y="527"/>
                  </a:cubicBezTo>
                  <a:cubicBezTo>
                    <a:pt x="1331" y="427"/>
                    <a:pt x="678" y="251"/>
                    <a:pt x="51" y="25"/>
                  </a:cubicBezTo>
                  <a:lnTo>
                    <a:pt x="1" y="0"/>
                  </a:ln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1" name="Google Shape;1856;p64">
              <a:extLst>
                <a:ext uri="{FF2B5EF4-FFF2-40B4-BE49-F238E27FC236}">
                  <a16:creationId xmlns:a16="http://schemas.microsoft.com/office/drawing/2014/main" id="{EA7897BA-263E-4873-B4B2-156588A2323D}"/>
                </a:ext>
              </a:extLst>
            </p:cNvPr>
            <p:cNvSpPr/>
            <p:nvPr/>
          </p:nvSpPr>
          <p:spPr>
            <a:xfrm>
              <a:off x="4953805" y="2415516"/>
              <a:ext cx="256121" cy="385265"/>
            </a:xfrm>
            <a:custGeom>
              <a:avLst/>
              <a:gdLst/>
              <a:ahLst/>
              <a:cxnLst/>
              <a:rect l="l" t="t" r="r" b="b"/>
              <a:pathLst>
                <a:path w="11120" h="16727" extrusionOk="0">
                  <a:moveTo>
                    <a:pt x="6326" y="0"/>
                  </a:moveTo>
                  <a:cubicBezTo>
                    <a:pt x="6100" y="50"/>
                    <a:pt x="5874" y="101"/>
                    <a:pt x="5623" y="151"/>
                  </a:cubicBezTo>
                  <a:cubicBezTo>
                    <a:pt x="5623" y="352"/>
                    <a:pt x="5472" y="1707"/>
                    <a:pt x="4117" y="1933"/>
                  </a:cubicBezTo>
                  <a:cubicBezTo>
                    <a:pt x="4046" y="1943"/>
                    <a:pt x="3974" y="1948"/>
                    <a:pt x="3901" y="1948"/>
                  </a:cubicBezTo>
                  <a:cubicBezTo>
                    <a:pt x="2723" y="1948"/>
                    <a:pt x="1431" y="678"/>
                    <a:pt x="1431" y="678"/>
                  </a:cubicBezTo>
                  <a:lnTo>
                    <a:pt x="1431" y="578"/>
                  </a:lnTo>
                  <a:cubicBezTo>
                    <a:pt x="954" y="578"/>
                    <a:pt x="478" y="552"/>
                    <a:pt x="1" y="502"/>
                  </a:cubicBezTo>
                  <a:lnTo>
                    <a:pt x="1" y="502"/>
                  </a:lnTo>
                  <a:cubicBezTo>
                    <a:pt x="929" y="2686"/>
                    <a:pt x="1557" y="4970"/>
                    <a:pt x="1933" y="7329"/>
                  </a:cubicBezTo>
                  <a:lnTo>
                    <a:pt x="1858" y="7329"/>
                  </a:lnTo>
                  <a:cubicBezTo>
                    <a:pt x="1983" y="7379"/>
                    <a:pt x="2109" y="7455"/>
                    <a:pt x="2184" y="7580"/>
                  </a:cubicBezTo>
                  <a:lnTo>
                    <a:pt x="2209" y="7731"/>
                  </a:lnTo>
                  <a:cubicBezTo>
                    <a:pt x="2247" y="7718"/>
                    <a:pt x="2285" y="7712"/>
                    <a:pt x="2322" y="7712"/>
                  </a:cubicBezTo>
                  <a:cubicBezTo>
                    <a:pt x="2360" y="7712"/>
                    <a:pt x="2398" y="7718"/>
                    <a:pt x="2435" y="7731"/>
                  </a:cubicBezTo>
                  <a:cubicBezTo>
                    <a:pt x="3188" y="8057"/>
                    <a:pt x="2611" y="9362"/>
                    <a:pt x="2234" y="9688"/>
                  </a:cubicBezTo>
                  <a:lnTo>
                    <a:pt x="2285" y="9688"/>
                  </a:lnTo>
                  <a:cubicBezTo>
                    <a:pt x="2285" y="9688"/>
                    <a:pt x="2561" y="14532"/>
                    <a:pt x="829" y="16591"/>
                  </a:cubicBezTo>
                  <a:cubicBezTo>
                    <a:pt x="1763" y="16681"/>
                    <a:pt x="2705" y="16726"/>
                    <a:pt x="3646" y="16726"/>
                  </a:cubicBezTo>
                  <a:cubicBezTo>
                    <a:pt x="4273" y="16726"/>
                    <a:pt x="4900" y="16706"/>
                    <a:pt x="5522" y="16666"/>
                  </a:cubicBezTo>
                  <a:cubicBezTo>
                    <a:pt x="7405" y="16565"/>
                    <a:pt x="9287" y="16239"/>
                    <a:pt x="11119" y="15762"/>
                  </a:cubicBezTo>
                  <a:cubicBezTo>
                    <a:pt x="9237" y="14859"/>
                    <a:pt x="8409" y="9262"/>
                    <a:pt x="8409" y="9262"/>
                  </a:cubicBezTo>
                  <a:lnTo>
                    <a:pt x="8208" y="9136"/>
                  </a:lnTo>
                  <a:cubicBezTo>
                    <a:pt x="7831" y="8885"/>
                    <a:pt x="7204" y="8509"/>
                    <a:pt x="7329" y="8258"/>
                  </a:cubicBezTo>
                  <a:cubicBezTo>
                    <a:pt x="7380" y="8182"/>
                    <a:pt x="7430" y="8107"/>
                    <a:pt x="7505" y="8057"/>
                  </a:cubicBezTo>
                  <a:lnTo>
                    <a:pt x="7480" y="8032"/>
                  </a:lnTo>
                  <a:cubicBezTo>
                    <a:pt x="7505" y="7831"/>
                    <a:pt x="7580" y="7630"/>
                    <a:pt x="7706" y="7480"/>
                  </a:cubicBezTo>
                  <a:cubicBezTo>
                    <a:pt x="7731" y="7279"/>
                    <a:pt x="7781" y="7103"/>
                    <a:pt x="7857" y="6928"/>
                  </a:cubicBezTo>
                  <a:cubicBezTo>
                    <a:pt x="7229" y="3941"/>
                    <a:pt x="6326" y="50"/>
                    <a:pt x="6326" y="50"/>
                  </a:cubicBezTo>
                  <a:lnTo>
                    <a:pt x="6326" y="0"/>
                  </a:ln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2" name="Google Shape;1857;p64">
              <a:extLst>
                <a:ext uri="{FF2B5EF4-FFF2-40B4-BE49-F238E27FC236}">
                  <a16:creationId xmlns:a16="http://schemas.microsoft.com/office/drawing/2014/main" id="{AC747CC6-816C-472D-B066-4EC5A86CDFA6}"/>
                </a:ext>
              </a:extLst>
            </p:cNvPr>
            <p:cNvSpPr/>
            <p:nvPr/>
          </p:nvSpPr>
          <p:spPr>
            <a:xfrm>
              <a:off x="4748010" y="2773349"/>
              <a:ext cx="663083" cy="324275"/>
            </a:xfrm>
            <a:custGeom>
              <a:avLst/>
              <a:gdLst/>
              <a:ahLst/>
              <a:cxnLst/>
              <a:rect l="l" t="t" r="r" b="b"/>
              <a:pathLst>
                <a:path w="28789" h="14079" extrusionOk="0">
                  <a:moveTo>
                    <a:pt x="22439" y="0"/>
                  </a:moveTo>
                  <a:cubicBezTo>
                    <a:pt x="22221" y="218"/>
                    <a:pt x="21800" y="358"/>
                    <a:pt x="21102" y="358"/>
                  </a:cubicBezTo>
                  <a:cubicBezTo>
                    <a:pt x="20916" y="358"/>
                    <a:pt x="20709" y="348"/>
                    <a:pt x="20481" y="327"/>
                  </a:cubicBezTo>
                  <a:cubicBezTo>
                    <a:pt x="20356" y="302"/>
                    <a:pt x="20205" y="276"/>
                    <a:pt x="20080" y="201"/>
                  </a:cubicBezTo>
                  <a:cubicBezTo>
                    <a:pt x="18247" y="703"/>
                    <a:pt x="16365" y="1004"/>
                    <a:pt x="14482" y="1105"/>
                  </a:cubicBezTo>
                  <a:cubicBezTo>
                    <a:pt x="13822" y="1147"/>
                    <a:pt x="13167" y="1167"/>
                    <a:pt x="12512" y="1167"/>
                  </a:cubicBezTo>
                  <a:cubicBezTo>
                    <a:pt x="11598" y="1167"/>
                    <a:pt x="10685" y="1128"/>
                    <a:pt x="9764" y="1055"/>
                  </a:cubicBezTo>
                  <a:cubicBezTo>
                    <a:pt x="9438" y="1481"/>
                    <a:pt x="8961" y="1782"/>
                    <a:pt x="8434" y="1908"/>
                  </a:cubicBezTo>
                  <a:cubicBezTo>
                    <a:pt x="7993" y="2013"/>
                    <a:pt x="7598" y="2059"/>
                    <a:pt x="7243" y="2059"/>
                  </a:cubicBezTo>
                  <a:cubicBezTo>
                    <a:pt x="6323" y="2059"/>
                    <a:pt x="5674" y="1747"/>
                    <a:pt x="5221" y="1331"/>
                  </a:cubicBezTo>
                  <a:lnTo>
                    <a:pt x="2410" y="6300"/>
                  </a:lnTo>
                  <a:lnTo>
                    <a:pt x="0" y="10517"/>
                  </a:lnTo>
                  <a:cubicBezTo>
                    <a:pt x="2561" y="12324"/>
                    <a:pt x="4317" y="12600"/>
                    <a:pt x="6049" y="12751"/>
                  </a:cubicBezTo>
                  <a:cubicBezTo>
                    <a:pt x="7204" y="12851"/>
                    <a:pt x="8358" y="12876"/>
                    <a:pt x="9764" y="13253"/>
                  </a:cubicBezTo>
                  <a:cubicBezTo>
                    <a:pt x="10567" y="13504"/>
                    <a:pt x="11420" y="13704"/>
                    <a:pt x="12274" y="13830"/>
                  </a:cubicBezTo>
                  <a:cubicBezTo>
                    <a:pt x="13107" y="13996"/>
                    <a:pt x="13957" y="14078"/>
                    <a:pt x="14810" y="14078"/>
                  </a:cubicBezTo>
                  <a:cubicBezTo>
                    <a:pt x="15757" y="14078"/>
                    <a:pt x="16708" y="13978"/>
                    <a:pt x="17645" y="13780"/>
                  </a:cubicBezTo>
                  <a:cubicBezTo>
                    <a:pt x="19552" y="13353"/>
                    <a:pt x="21209" y="12575"/>
                    <a:pt x="23142" y="11922"/>
                  </a:cubicBezTo>
                  <a:cubicBezTo>
                    <a:pt x="23568" y="11772"/>
                    <a:pt x="23970" y="11621"/>
                    <a:pt x="24346" y="11471"/>
                  </a:cubicBezTo>
                  <a:cubicBezTo>
                    <a:pt x="28036" y="9939"/>
                    <a:pt x="28789" y="8208"/>
                    <a:pt x="28789" y="8208"/>
                  </a:cubicBezTo>
                  <a:cubicBezTo>
                    <a:pt x="28789" y="8208"/>
                    <a:pt x="26103" y="5698"/>
                    <a:pt x="24823" y="3916"/>
                  </a:cubicBezTo>
                  <a:cubicBezTo>
                    <a:pt x="23920" y="2686"/>
                    <a:pt x="23116" y="1381"/>
                    <a:pt x="22439"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3" name="Google Shape;1858;p64">
              <a:extLst>
                <a:ext uri="{FF2B5EF4-FFF2-40B4-BE49-F238E27FC236}">
                  <a16:creationId xmlns:a16="http://schemas.microsoft.com/office/drawing/2014/main" id="{2837D47F-ED9F-4D48-B7F2-9E3E6368572F}"/>
                </a:ext>
              </a:extLst>
            </p:cNvPr>
            <p:cNvSpPr/>
            <p:nvPr/>
          </p:nvSpPr>
          <p:spPr>
            <a:xfrm>
              <a:off x="5210479" y="2761787"/>
              <a:ext cx="54357" cy="20176"/>
            </a:xfrm>
            <a:custGeom>
              <a:avLst/>
              <a:gdLst/>
              <a:ahLst/>
              <a:cxnLst/>
              <a:rect l="l" t="t" r="r" b="b"/>
              <a:pathLst>
                <a:path w="2360" h="876" extrusionOk="0">
                  <a:moveTo>
                    <a:pt x="2134" y="0"/>
                  </a:moveTo>
                  <a:cubicBezTo>
                    <a:pt x="1431" y="302"/>
                    <a:pt x="728" y="527"/>
                    <a:pt x="1" y="728"/>
                  </a:cubicBezTo>
                  <a:cubicBezTo>
                    <a:pt x="126" y="778"/>
                    <a:pt x="277" y="829"/>
                    <a:pt x="402" y="854"/>
                  </a:cubicBezTo>
                  <a:cubicBezTo>
                    <a:pt x="609" y="868"/>
                    <a:pt x="799" y="875"/>
                    <a:pt x="972" y="875"/>
                  </a:cubicBezTo>
                  <a:cubicBezTo>
                    <a:pt x="1701" y="875"/>
                    <a:pt x="2137" y="751"/>
                    <a:pt x="2360" y="527"/>
                  </a:cubicBezTo>
                  <a:cubicBezTo>
                    <a:pt x="2209" y="201"/>
                    <a:pt x="2134" y="0"/>
                    <a:pt x="2134" y="0"/>
                  </a:cubicBezTo>
                  <a:close/>
                </a:path>
              </a:pathLst>
            </a:custGeom>
            <a:solidFill>
              <a:srgbClr val="F9C56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4" name="Google Shape;1859;p64">
              <a:extLst>
                <a:ext uri="{FF2B5EF4-FFF2-40B4-BE49-F238E27FC236}">
                  <a16:creationId xmlns:a16="http://schemas.microsoft.com/office/drawing/2014/main" id="{8AA0E255-7F44-4C13-8EBC-C5855EDC1B68}"/>
                </a:ext>
              </a:extLst>
            </p:cNvPr>
            <p:cNvSpPr/>
            <p:nvPr/>
          </p:nvSpPr>
          <p:spPr>
            <a:xfrm>
              <a:off x="5100637" y="2408422"/>
              <a:ext cx="89044" cy="166087"/>
            </a:xfrm>
            <a:custGeom>
              <a:avLst/>
              <a:gdLst/>
              <a:ahLst/>
              <a:cxnLst/>
              <a:rect l="l" t="t" r="r" b="b"/>
              <a:pathLst>
                <a:path w="3866" h="7211" extrusionOk="0">
                  <a:moveTo>
                    <a:pt x="2002" y="0"/>
                  </a:moveTo>
                  <a:cubicBezTo>
                    <a:pt x="1572" y="0"/>
                    <a:pt x="1090" y="32"/>
                    <a:pt x="929" y="32"/>
                  </a:cubicBezTo>
                  <a:cubicBezTo>
                    <a:pt x="628" y="107"/>
                    <a:pt x="302" y="208"/>
                    <a:pt x="1" y="283"/>
                  </a:cubicBezTo>
                  <a:lnTo>
                    <a:pt x="1" y="333"/>
                  </a:lnTo>
                  <a:cubicBezTo>
                    <a:pt x="1" y="333"/>
                    <a:pt x="904" y="4224"/>
                    <a:pt x="1532" y="7210"/>
                  </a:cubicBezTo>
                  <a:lnTo>
                    <a:pt x="1557" y="7210"/>
                  </a:lnTo>
                  <a:cubicBezTo>
                    <a:pt x="1632" y="7060"/>
                    <a:pt x="1707" y="6959"/>
                    <a:pt x="1833" y="6859"/>
                  </a:cubicBezTo>
                  <a:cubicBezTo>
                    <a:pt x="2042" y="6708"/>
                    <a:pt x="2338" y="6658"/>
                    <a:pt x="2639" y="6658"/>
                  </a:cubicBezTo>
                  <a:cubicBezTo>
                    <a:pt x="3241" y="6658"/>
                    <a:pt x="3866" y="6859"/>
                    <a:pt x="3866" y="6859"/>
                  </a:cubicBezTo>
                  <a:cubicBezTo>
                    <a:pt x="3841" y="6708"/>
                    <a:pt x="3791" y="6583"/>
                    <a:pt x="3766" y="6457"/>
                  </a:cubicBezTo>
                  <a:cubicBezTo>
                    <a:pt x="3339" y="4349"/>
                    <a:pt x="3013" y="2241"/>
                    <a:pt x="2812" y="107"/>
                  </a:cubicBezTo>
                  <a:cubicBezTo>
                    <a:pt x="2636" y="57"/>
                    <a:pt x="2486" y="32"/>
                    <a:pt x="2310" y="7"/>
                  </a:cubicBezTo>
                  <a:cubicBezTo>
                    <a:pt x="2214" y="2"/>
                    <a:pt x="2110" y="0"/>
                    <a:pt x="2002"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5" name="Google Shape;1860;p64">
              <a:extLst>
                <a:ext uri="{FF2B5EF4-FFF2-40B4-BE49-F238E27FC236}">
                  <a16:creationId xmlns:a16="http://schemas.microsoft.com/office/drawing/2014/main" id="{372EACA2-01D4-4991-BAA6-E10A2BF96747}"/>
                </a:ext>
              </a:extLst>
            </p:cNvPr>
            <p:cNvSpPr/>
            <p:nvPr/>
          </p:nvSpPr>
          <p:spPr>
            <a:xfrm>
              <a:off x="5164806" y="2410887"/>
              <a:ext cx="87892" cy="163047"/>
            </a:xfrm>
            <a:custGeom>
              <a:avLst/>
              <a:gdLst/>
              <a:ahLst/>
              <a:cxnLst/>
              <a:rect l="l" t="t" r="r" b="b"/>
              <a:pathLst>
                <a:path w="3816" h="7079" extrusionOk="0">
                  <a:moveTo>
                    <a:pt x="1" y="0"/>
                  </a:moveTo>
                  <a:cubicBezTo>
                    <a:pt x="176" y="2134"/>
                    <a:pt x="503" y="4242"/>
                    <a:pt x="954" y="6350"/>
                  </a:cubicBezTo>
                  <a:lnTo>
                    <a:pt x="1105" y="6325"/>
                  </a:lnTo>
                  <a:cubicBezTo>
                    <a:pt x="1116" y="6325"/>
                    <a:pt x="1128" y="6325"/>
                    <a:pt x="1139" y="6325"/>
                  </a:cubicBezTo>
                  <a:cubicBezTo>
                    <a:pt x="1752" y="6325"/>
                    <a:pt x="1582" y="7003"/>
                    <a:pt x="1582" y="7003"/>
                  </a:cubicBezTo>
                  <a:cubicBezTo>
                    <a:pt x="1582" y="7003"/>
                    <a:pt x="1808" y="7003"/>
                    <a:pt x="2159" y="7078"/>
                  </a:cubicBezTo>
                  <a:lnTo>
                    <a:pt x="2159" y="7053"/>
                  </a:lnTo>
                  <a:lnTo>
                    <a:pt x="1733" y="6200"/>
                  </a:lnTo>
                  <a:cubicBezTo>
                    <a:pt x="2987" y="5372"/>
                    <a:pt x="3766" y="3991"/>
                    <a:pt x="3816" y="2510"/>
                  </a:cubicBezTo>
                  <a:cubicBezTo>
                    <a:pt x="2636" y="1255"/>
                    <a:pt x="1281" y="302"/>
                    <a:pt x="1" y="0"/>
                  </a:cubicBez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6" name="Google Shape;1861;p64">
              <a:extLst>
                <a:ext uri="{FF2B5EF4-FFF2-40B4-BE49-F238E27FC236}">
                  <a16:creationId xmlns:a16="http://schemas.microsoft.com/office/drawing/2014/main" id="{900CF70E-6350-4B39-BA86-8C4DAB65D7E0}"/>
                </a:ext>
              </a:extLst>
            </p:cNvPr>
            <p:cNvSpPr/>
            <p:nvPr/>
          </p:nvSpPr>
          <p:spPr>
            <a:xfrm>
              <a:off x="5153243" y="2408583"/>
              <a:ext cx="11585" cy="2326"/>
            </a:xfrm>
            <a:custGeom>
              <a:avLst/>
              <a:gdLst/>
              <a:ahLst/>
              <a:cxnLst/>
              <a:rect l="l" t="t" r="r" b="b"/>
              <a:pathLst>
                <a:path w="503" h="101" extrusionOk="0">
                  <a:moveTo>
                    <a:pt x="1" y="0"/>
                  </a:moveTo>
                  <a:cubicBezTo>
                    <a:pt x="176" y="25"/>
                    <a:pt x="327" y="50"/>
                    <a:pt x="503" y="100"/>
                  </a:cubicBezTo>
                  <a:lnTo>
                    <a:pt x="503" y="75"/>
                  </a:lnTo>
                  <a:cubicBezTo>
                    <a:pt x="327" y="25"/>
                    <a:pt x="176" y="0"/>
                    <a:pt x="1" y="0"/>
                  </a:cubicBezTo>
                  <a:close/>
                </a:path>
              </a:pathLst>
            </a:custGeom>
            <a:solidFill>
              <a:srgbClr val="F9C56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7" name="Google Shape;1862;p64">
              <a:extLst>
                <a:ext uri="{FF2B5EF4-FFF2-40B4-BE49-F238E27FC236}">
                  <a16:creationId xmlns:a16="http://schemas.microsoft.com/office/drawing/2014/main" id="{A9B3CCF5-AB2F-4264-B44F-DEF98EFB5E2D}"/>
                </a:ext>
              </a:extLst>
            </p:cNvPr>
            <p:cNvSpPr/>
            <p:nvPr/>
          </p:nvSpPr>
          <p:spPr>
            <a:xfrm>
              <a:off x="4843387" y="2750846"/>
              <a:ext cx="34134" cy="38718"/>
            </a:xfrm>
            <a:custGeom>
              <a:avLst/>
              <a:gdLst/>
              <a:ahLst/>
              <a:cxnLst/>
              <a:rect l="l" t="t" r="r" b="b"/>
              <a:pathLst>
                <a:path w="1482" h="1681" extrusionOk="0">
                  <a:moveTo>
                    <a:pt x="164" y="1"/>
                  </a:moveTo>
                  <a:cubicBezTo>
                    <a:pt x="88" y="1"/>
                    <a:pt x="30" y="15"/>
                    <a:pt x="1" y="49"/>
                  </a:cubicBezTo>
                  <a:cubicBezTo>
                    <a:pt x="26" y="300"/>
                    <a:pt x="76" y="576"/>
                    <a:pt x="151" y="827"/>
                  </a:cubicBezTo>
                  <a:cubicBezTo>
                    <a:pt x="427" y="1279"/>
                    <a:pt x="879" y="1605"/>
                    <a:pt x="1406" y="1680"/>
                  </a:cubicBezTo>
                  <a:lnTo>
                    <a:pt x="1482" y="1605"/>
                  </a:lnTo>
                  <a:lnTo>
                    <a:pt x="1431" y="1555"/>
                  </a:lnTo>
                  <a:cubicBezTo>
                    <a:pt x="1431" y="1555"/>
                    <a:pt x="1155" y="501"/>
                    <a:pt x="1130" y="375"/>
                  </a:cubicBezTo>
                  <a:cubicBezTo>
                    <a:pt x="1110" y="253"/>
                    <a:pt x="484" y="1"/>
                    <a:pt x="164" y="1"/>
                  </a:cubicBezTo>
                  <a:close/>
                </a:path>
              </a:pathLst>
            </a:custGeom>
            <a:solidFill>
              <a:srgbClr val="F3AA5A"/>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8" name="Google Shape;1863;p64">
              <a:extLst>
                <a:ext uri="{FF2B5EF4-FFF2-40B4-BE49-F238E27FC236}">
                  <a16:creationId xmlns:a16="http://schemas.microsoft.com/office/drawing/2014/main" id="{6FF53F71-41E8-4836-A1A0-7A4FF2A052EE}"/>
                </a:ext>
              </a:extLst>
            </p:cNvPr>
            <p:cNvSpPr/>
            <p:nvPr/>
          </p:nvSpPr>
          <p:spPr>
            <a:xfrm>
              <a:off x="4891963" y="2424199"/>
              <a:ext cx="106387" cy="160145"/>
            </a:xfrm>
            <a:custGeom>
              <a:avLst/>
              <a:gdLst/>
              <a:ahLst/>
              <a:cxnLst/>
              <a:rect l="l" t="t" r="r" b="b"/>
              <a:pathLst>
                <a:path w="4619" h="6953" extrusionOk="0">
                  <a:moveTo>
                    <a:pt x="2152" y="1"/>
                  </a:moveTo>
                  <a:cubicBezTo>
                    <a:pt x="2069" y="1"/>
                    <a:pt x="1987" y="9"/>
                    <a:pt x="1908" y="25"/>
                  </a:cubicBezTo>
                  <a:cubicBezTo>
                    <a:pt x="1230" y="25"/>
                    <a:pt x="552" y="251"/>
                    <a:pt x="0" y="652"/>
                  </a:cubicBezTo>
                  <a:cubicBezTo>
                    <a:pt x="75" y="778"/>
                    <a:pt x="2033" y="4166"/>
                    <a:pt x="2610" y="6375"/>
                  </a:cubicBezTo>
                  <a:cubicBezTo>
                    <a:pt x="2661" y="6551"/>
                    <a:pt x="2711" y="6701"/>
                    <a:pt x="2736" y="6852"/>
                  </a:cubicBezTo>
                  <a:lnTo>
                    <a:pt x="2761" y="6902"/>
                  </a:lnTo>
                  <a:cubicBezTo>
                    <a:pt x="2987" y="6601"/>
                    <a:pt x="3313" y="6425"/>
                    <a:pt x="3690" y="6425"/>
                  </a:cubicBezTo>
                  <a:cubicBezTo>
                    <a:pt x="3966" y="6475"/>
                    <a:pt x="4217" y="6626"/>
                    <a:pt x="4392" y="6852"/>
                  </a:cubicBezTo>
                  <a:lnTo>
                    <a:pt x="4392" y="6927"/>
                  </a:lnTo>
                  <a:cubicBezTo>
                    <a:pt x="4443" y="6927"/>
                    <a:pt x="4493" y="6927"/>
                    <a:pt x="4543" y="6952"/>
                  </a:cubicBezTo>
                  <a:lnTo>
                    <a:pt x="4618" y="6952"/>
                  </a:lnTo>
                  <a:cubicBezTo>
                    <a:pt x="4242" y="4593"/>
                    <a:pt x="3614" y="2309"/>
                    <a:pt x="2686" y="125"/>
                  </a:cubicBezTo>
                  <a:cubicBezTo>
                    <a:pt x="2514" y="39"/>
                    <a:pt x="2331" y="1"/>
                    <a:pt x="2152" y="1"/>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9" name="Google Shape;1864;p64">
              <a:extLst>
                <a:ext uri="{FF2B5EF4-FFF2-40B4-BE49-F238E27FC236}">
                  <a16:creationId xmlns:a16="http://schemas.microsoft.com/office/drawing/2014/main" id="{67C9348E-2ED9-47DB-B9BA-D5649986F7FB}"/>
                </a:ext>
              </a:extLst>
            </p:cNvPr>
            <p:cNvSpPr/>
            <p:nvPr/>
          </p:nvSpPr>
          <p:spPr>
            <a:xfrm>
              <a:off x="4847441" y="2638655"/>
              <a:ext cx="165350" cy="182694"/>
            </a:xfrm>
            <a:custGeom>
              <a:avLst/>
              <a:gdLst/>
              <a:ahLst/>
              <a:cxnLst/>
              <a:rect l="l" t="t" r="r" b="b"/>
              <a:pathLst>
                <a:path w="7179" h="7932" extrusionOk="0">
                  <a:moveTo>
                    <a:pt x="6852" y="0"/>
                  </a:moveTo>
                  <a:lnTo>
                    <a:pt x="6802" y="51"/>
                  </a:lnTo>
                  <a:lnTo>
                    <a:pt x="6727" y="25"/>
                  </a:lnTo>
                  <a:cubicBezTo>
                    <a:pt x="6627" y="502"/>
                    <a:pt x="6401" y="929"/>
                    <a:pt x="6099" y="1306"/>
                  </a:cubicBezTo>
                  <a:cubicBezTo>
                    <a:pt x="5924" y="1908"/>
                    <a:pt x="5597" y="2460"/>
                    <a:pt x="5221" y="2937"/>
                  </a:cubicBezTo>
                  <a:cubicBezTo>
                    <a:pt x="5221" y="2937"/>
                    <a:pt x="4669" y="5597"/>
                    <a:pt x="3063" y="6325"/>
                  </a:cubicBezTo>
                  <a:cubicBezTo>
                    <a:pt x="2912" y="6401"/>
                    <a:pt x="2786" y="6451"/>
                    <a:pt x="2636" y="6476"/>
                  </a:cubicBezTo>
                  <a:cubicBezTo>
                    <a:pt x="2327" y="6562"/>
                    <a:pt x="2007" y="6600"/>
                    <a:pt x="1690" y="6600"/>
                  </a:cubicBezTo>
                  <a:cubicBezTo>
                    <a:pt x="1544" y="6600"/>
                    <a:pt x="1398" y="6592"/>
                    <a:pt x="1255" y="6576"/>
                  </a:cubicBezTo>
                  <a:cubicBezTo>
                    <a:pt x="728" y="6476"/>
                    <a:pt x="251" y="6175"/>
                    <a:pt x="0" y="5698"/>
                  </a:cubicBezTo>
                  <a:lnTo>
                    <a:pt x="0" y="5698"/>
                  </a:lnTo>
                  <a:cubicBezTo>
                    <a:pt x="151" y="6275"/>
                    <a:pt x="477" y="6777"/>
                    <a:pt x="904" y="7179"/>
                  </a:cubicBezTo>
                  <a:cubicBezTo>
                    <a:pt x="1358" y="7614"/>
                    <a:pt x="2008" y="7932"/>
                    <a:pt x="2932" y="7932"/>
                  </a:cubicBezTo>
                  <a:cubicBezTo>
                    <a:pt x="3285" y="7932"/>
                    <a:pt x="3679" y="7885"/>
                    <a:pt x="4117" y="7781"/>
                  </a:cubicBezTo>
                  <a:cubicBezTo>
                    <a:pt x="4644" y="7630"/>
                    <a:pt x="5121" y="7329"/>
                    <a:pt x="5447" y="6903"/>
                  </a:cubicBezTo>
                  <a:cubicBezTo>
                    <a:pt x="7179" y="4819"/>
                    <a:pt x="6928" y="0"/>
                    <a:pt x="6928"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0" name="Google Shape;1865;p64">
              <a:extLst>
                <a:ext uri="{FF2B5EF4-FFF2-40B4-BE49-F238E27FC236}">
                  <a16:creationId xmlns:a16="http://schemas.microsoft.com/office/drawing/2014/main" id="{01A6277A-7AEE-4C71-9C1C-A85155DDE322}"/>
                </a:ext>
              </a:extLst>
            </p:cNvPr>
            <p:cNvSpPr/>
            <p:nvPr/>
          </p:nvSpPr>
          <p:spPr>
            <a:xfrm>
              <a:off x="4880976" y="2705703"/>
              <a:ext cx="86142" cy="82111"/>
            </a:xfrm>
            <a:custGeom>
              <a:avLst/>
              <a:gdLst/>
              <a:ahLst/>
              <a:cxnLst/>
              <a:rect l="l" t="t" r="r" b="b"/>
              <a:pathLst>
                <a:path w="3740" h="3565" extrusionOk="0">
                  <a:moveTo>
                    <a:pt x="3740" y="1"/>
                  </a:moveTo>
                  <a:lnTo>
                    <a:pt x="3740" y="1"/>
                  </a:lnTo>
                  <a:cubicBezTo>
                    <a:pt x="2861" y="1080"/>
                    <a:pt x="1531" y="1984"/>
                    <a:pt x="151" y="2009"/>
                  </a:cubicBezTo>
                  <a:lnTo>
                    <a:pt x="151" y="2109"/>
                  </a:lnTo>
                  <a:lnTo>
                    <a:pt x="0" y="3239"/>
                  </a:lnTo>
                  <a:cubicBezTo>
                    <a:pt x="402" y="3364"/>
                    <a:pt x="778" y="3490"/>
                    <a:pt x="1180" y="3565"/>
                  </a:cubicBezTo>
                  <a:cubicBezTo>
                    <a:pt x="1305" y="3515"/>
                    <a:pt x="1456" y="3464"/>
                    <a:pt x="1607" y="3414"/>
                  </a:cubicBezTo>
                  <a:cubicBezTo>
                    <a:pt x="3213" y="2686"/>
                    <a:pt x="3740" y="1"/>
                    <a:pt x="3740" y="1"/>
                  </a:cubicBez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1" name="Google Shape;1866;p64">
              <a:extLst>
                <a:ext uri="{FF2B5EF4-FFF2-40B4-BE49-F238E27FC236}">
                  <a16:creationId xmlns:a16="http://schemas.microsoft.com/office/drawing/2014/main" id="{224C7814-19C5-45A1-AE58-6A7629F71541}"/>
                </a:ext>
              </a:extLst>
            </p:cNvPr>
            <p:cNvSpPr/>
            <p:nvPr/>
          </p:nvSpPr>
          <p:spPr>
            <a:xfrm>
              <a:off x="4679787" y="2654271"/>
              <a:ext cx="204667" cy="264206"/>
            </a:xfrm>
            <a:custGeom>
              <a:avLst/>
              <a:gdLst/>
              <a:ahLst/>
              <a:cxnLst/>
              <a:rect l="l" t="t" r="r" b="b"/>
              <a:pathLst>
                <a:path w="8886" h="11471" extrusionOk="0">
                  <a:moveTo>
                    <a:pt x="2724" y="5522"/>
                  </a:moveTo>
                  <a:cubicBezTo>
                    <a:pt x="2768" y="5522"/>
                    <a:pt x="2814" y="5538"/>
                    <a:pt x="2862" y="5572"/>
                  </a:cubicBezTo>
                  <a:cubicBezTo>
                    <a:pt x="3070" y="5556"/>
                    <a:pt x="3278" y="5548"/>
                    <a:pt x="3488" y="5548"/>
                  </a:cubicBezTo>
                  <a:cubicBezTo>
                    <a:pt x="4240" y="5548"/>
                    <a:pt x="4997" y="5652"/>
                    <a:pt x="5723" y="5848"/>
                  </a:cubicBezTo>
                  <a:cubicBezTo>
                    <a:pt x="5723" y="5848"/>
                    <a:pt x="6025" y="8559"/>
                    <a:pt x="5397" y="9738"/>
                  </a:cubicBezTo>
                  <a:cubicBezTo>
                    <a:pt x="5116" y="10277"/>
                    <a:pt x="4595" y="10466"/>
                    <a:pt x="4060" y="10466"/>
                  </a:cubicBezTo>
                  <a:cubicBezTo>
                    <a:pt x="3448" y="10466"/>
                    <a:pt x="2819" y="10219"/>
                    <a:pt x="2511" y="9964"/>
                  </a:cubicBezTo>
                  <a:cubicBezTo>
                    <a:pt x="1709" y="9281"/>
                    <a:pt x="2037" y="5522"/>
                    <a:pt x="2724" y="5522"/>
                  </a:cubicBezTo>
                  <a:close/>
                  <a:moveTo>
                    <a:pt x="5246" y="0"/>
                  </a:moveTo>
                  <a:cubicBezTo>
                    <a:pt x="5246" y="0"/>
                    <a:pt x="3741" y="1908"/>
                    <a:pt x="2686" y="2008"/>
                  </a:cubicBezTo>
                  <a:cubicBezTo>
                    <a:pt x="2511" y="3062"/>
                    <a:pt x="2360" y="3966"/>
                    <a:pt x="2235" y="4367"/>
                  </a:cubicBezTo>
                  <a:cubicBezTo>
                    <a:pt x="1607" y="6777"/>
                    <a:pt x="1" y="11420"/>
                    <a:pt x="5322" y="11470"/>
                  </a:cubicBezTo>
                  <a:lnTo>
                    <a:pt x="5372" y="11470"/>
                  </a:lnTo>
                  <a:lnTo>
                    <a:pt x="8183" y="6526"/>
                  </a:lnTo>
                  <a:cubicBezTo>
                    <a:pt x="7756" y="6099"/>
                    <a:pt x="7430" y="5597"/>
                    <a:pt x="7254" y="5020"/>
                  </a:cubicBezTo>
                  <a:cubicBezTo>
                    <a:pt x="7179" y="4769"/>
                    <a:pt x="7129" y="4518"/>
                    <a:pt x="7079" y="4267"/>
                  </a:cubicBezTo>
                  <a:cubicBezTo>
                    <a:pt x="7114" y="4226"/>
                    <a:pt x="7182" y="4209"/>
                    <a:pt x="7268" y="4209"/>
                  </a:cubicBezTo>
                  <a:cubicBezTo>
                    <a:pt x="7604" y="4209"/>
                    <a:pt x="8213" y="4468"/>
                    <a:pt x="8233" y="4568"/>
                  </a:cubicBezTo>
                  <a:cubicBezTo>
                    <a:pt x="8258" y="4694"/>
                    <a:pt x="8534" y="5773"/>
                    <a:pt x="8534" y="5773"/>
                  </a:cubicBezTo>
                  <a:lnTo>
                    <a:pt x="8585" y="5798"/>
                  </a:lnTo>
                  <a:lnTo>
                    <a:pt x="8735" y="5497"/>
                  </a:lnTo>
                  <a:lnTo>
                    <a:pt x="8886" y="4342"/>
                  </a:lnTo>
                  <a:lnTo>
                    <a:pt x="8886" y="4267"/>
                  </a:lnTo>
                  <a:cubicBezTo>
                    <a:pt x="8858" y="4268"/>
                    <a:pt x="8830" y="4268"/>
                    <a:pt x="8803" y="4268"/>
                  </a:cubicBezTo>
                  <a:cubicBezTo>
                    <a:pt x="7824" y="4268"/>
                    <a:pt x="6803" y="3834"/>
                    <a:pt x="5924" y="2736"/>
                  </a:cubicBezTo>
                  <a:cubicBezTo>
                    <a:pt x="5422" y="2108"/>
                    <a:pt x="5246" y="1129"/>
                    <a:pt x="5297"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2" name="Google Shape;1867;p64">
              <a:extLst>
                <a:ext uri="{FF2B5EF4-FFF2-40B4-BE49-F238E27FC236}">
                  <a16:creationId xmlns:a16="http://schemas.microsoft.com/office/drawing/2014/main" id="{B289AF33-31EA-463F-B89F-BFD5DB834070}"/>
                </a:ext>
              </a:extLst>
            </p:cNvPr>
            <p:cNvSpPr/>
            <p:nvPr/>
          </p:nvSpPr>
          <p:spPr>
            <a:xfrm>
              <a:off x="4801192" y="2531139"/>
              <a:ext cx="226064" cy="220928"/>
            </a:xfrm>
            <a:custGeom>
              <a:avLst/>
              <a:gdLst/>
              <a:ahLst/>
              <a:cxnLst/>
              <a:rect l="l" t="t" r="r" b="b"/>
              <a:pathLst>
                <a:path w="9815" h="9592" extrusionOk="0">
                  <a:moveTo>
                    <a:pt x="1331" y="0"/>
                  </a:moveTo>
                  <a:cubicBezTo>
                    <a:pt x="628" y="1707"/>
                    <a:pt x="176" y="3489"/>
                    <a:pt x="51" y="5346"/>
                  </a:cubicBezTo>
                  <a:cubicBezTo>
                    <a:pt x="1" y="6475"/>
                    <a:pt x="176" y="7454"/>
                    <a:pt x="678" y="8082"/>
                  </a:cubicBezTo>
                  <a:cubicBezTo>
                    <a:pt x="1535" y="9153"/>
                    <a:pt x="2504" y="9592"/>
                    <a:pt x="3458" y="9592"/>
                  </a:cubicBezTo>
                  <a:cubicBezTo>
                    <a:pt x="3510" y="9592"/>
                    <a:pt x="3563" y="9590"/>
                    <a:pt x="3615" y="9588"/>
                  </a:cubicBezTo>
                  <a:cubicBezTo>
                    <a:pt x="5020" y="9563"/>
                    <a:pt x="6351" y="8659"/>
                    <a:pt x="7229" y="7580"/>
                  </a:cubicBezTo>
                  <a:cubicBezTo>
                    <a:pt x="7605" y="7103"/>
                    <a:pt x="7932" y="6551"/>
                    <a:pt x="8107" y="5974"/>
                  </a:cubicBezTo>
                  <a:cubicBezTo>
                    <a:pt x="8409" y="5597"/>
                    <a:pt x="8635" y="5145"/>
                    <a:pt x="8735" y="4668"/>
                  </a:cubicBezTo>
                  <a:lnTo>
                    <a:pt x="8810" y="4693"/>
                  </a:lnTo>
                  <a:lnTo>
                    <a:pt x="8860" y="4668"/>
                  </a:lnTo>
                  <a:cubicBezTo>
                    <a:pt x="9237" y="4317"/>
                    <a:pt x="9814" y="3012"/>
                    <a:pt x="9061" y="2711"/>
                  </a:cubicBezTo>
                  <a:cubicBezTo>
                    <a:pt x="9008" y="2693"/>
                    <a:pt x="8967" y="2675"/>
                    <a:pt x="8921" y="2675"/>
                  </a:cubicBezTo>
                  <a:cubicBezTo>
                    <a:pt x="8902" y="2675"/>
                    <a:pt x="8882" y="2678"/>
                    <a:pt x="8860" y="2686"/>
                  </a:cubicBezTo>
                  <a:lnTo>
                    <a:pt x="8835" y="2560"/>
                  </a:lnTo>
                  <a:cubicBezTo>
                    <a:pt x="8735" y="2435"/>
                    <a:pt x="8635" y="2359"/>
                    <a:pt x="8484" y="2309"/>
                  </a:cubicBezTo>
                  <a:cubicBezTo>
                    <a:pt x="8434" y="2284"/>
                    <a:pt x="8409" y="2259"/>
                    <a:pt x="8358" y="2259"/>
                  </a:cubicBezTo>
                  <a:lnTo>
                    <a:pt x="8358" y="2209"/>
                  </a:lnTo>
                  <a:cubicBezTo>
                    <a:pt x="8183" y="1958"/>
                    <a:pt x="7932" y="1807"/>
                    <a:pt x="7631" y="1782"/>
                  </a:cubicBezTo>
                  <a:cubicBezTo>
                    <a:pt x="7608" y="1780"/>
                    <a:pt x="7586" y="1780"/>
                    <a:pt x="7564" y="1780"/>
                  </a:cubicBezTo>
                  <a:cubicBezTo>
                    <a:pt x="7235" y="1780"/>
                    <a:pt x="6915" y="1952"/>
                    <a:pt x="6727" y="2234"/>
                  </a:cubicBezTo>
                  <a:lnTo>
                    <a:pt x="6677" y="2209"/>
                  </a:lnTo>
                  <a:cubicBezTo>
                    <a:pt x="6652" y="2033"/>
                    <a:pt x="6627" y="1882"/>
                    <a:pt x="6576" y="1707"/>
                  </a:cubicBezTo>
                  <a:cubicBezTo>
                    <a:pt x="6461" y="1652"/>
                    <a:pt x="6358" y="1628"/>
                    <a:pt x="6266" y="1628"/>
                  </a:cubicBezTo>
                  <a:cubicBezTo>
                    <a:pt x="5562" y="1628"/>
                    <a:pt x="5522" y="3062"/>
                    <a:pt x="5522" y="3062"/>
                  </a:cubicBezTo>
                  <a:cubicBezTo>
                    <a:pt x="5522" y="3062"/>
                    <a:pt x="5271" y="3263"/>
                    <a:pt x="4895" y="3564"/>
                  </a:cubicBezTo>
                  <a:lnTo>
                    <a:pt x="4920" y="2510"/>
                  </a:lnTo>
                  <a:lnTo>
                    <a:pt x="4895" y="2510"/>
                  </a:lnTo>
                  <a:cubicBezTo>
                    <a:pt x="1983" y="2284"/>
                    <a:pt x="1356" y="0"/>
                    <a:pt x="1356" y="0"/>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3" name="Google Shape;1868;p64">
              <a:extLst>
                <a:ext uri="{FF2B5EF4-FFF2-40B4-BE49-F238E27FC236}">
                  <a16:creationId xmlns:a16="http://schemas.microsoft.com/office/drawing/2014/main" id="{5FD03D9B-7A14-41D8-9B21-53D1C971CD0D}"/>
                </a:ext>
              </a:extLst>
            </p:cNvPr>
            <p:cNvSpPr/>
            <p:nvPr/>
          </p:nvSpPr>
          <p:spPr>
            <a:xfrm>
              <a:off x="4875771" y="2780858"/>
              <a:ext cx="32384" cy="10249"/>
            </a:xfrm>
            <a:custGeom>
              <a:avLst/>
              <a:gdLst/>
              <a:ahLst/>
              <a:cxnLst/>
              <a:rect l="l" t="t" r="r" b="b"/>
              <a:pathLst>
                <a:path w="1406" h="445" extrusionOk="0">
                  <a:moveTo>
                    <a:pt x="226" y="1"/>
                  </a:moveTo>
                  <a:lnTo>
                    <a:pt x="76" y="302"/>
                  </a:lnTo>
                  <a:lnTo>
                    <a:pt x="0" y="402"/>
                  </a:lnTo>
                  <a:cubicBezTo>
                    <a:pt x="179" y="430"/>
                    <a:pt x="358" y="445"/>
                    <a:pt x="535" y="445"/>
                  </a:cubicBezTo>
                  <a:cubicBezTo>
                    <a:pt x="831" y="445"/>
                    <a:pt x="1123" y="405"/>
                    <a:pt x="1406" y="327"/>
                  </a:cubicBezTo>
                  <a:cubicBezTo>
                    <a:pt x="1004" y="227"/>
                    <a:pt x="628" y="126"/>
                    <a:pt x="226" y="1"/>
                  </a:cubicBezTo>
                  <a:close/>
                </a:path>
              </a:pathLst>
            </a:custGeom>
            <a:solidFill>
              <a:srgbClr val="31315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4" name="Google Shape;1869;p64">
              <a:extLst>
                <a:ext uri="{FF2B5EF4-FFF2-40B4-BE49-F238E27FC236}">
                  <a16:creationId xmlns:a16="http://schemas.microsoft.com/office/drawing/2014/main" id="{72FE4642-F683-42E9-85A3-024061E5F0BD}"/>
                </a:ext>
              </a:extLst>
            </p:cNvPr>
            <p:cNvSpPr/>
            <p:nvPr/>
          </p:nvSpPr>
          <p:spPr>
            <a:xfrm>
              <a:off x="5197190" y="2279072"/>
              <a:ext cx="339361" cy="371860"/>
            </a:xfrm>
            <a:custGeom>
              <a:avLst/>
              <a:gdLst/>
              <a:ahLst/>
              <a:cxnLst/>
              <a:rect l="l" t="t" r="r" b="b"/>
              <a:pathLst>
                <a:path w="14734" h="16145" extrusionOk="0">
                  <a:moveTo>
                    <a:pt x="2661" y="1"/>
                  </a:moveTo>
                  <a:cubicBezTo>
                    <a:pt x="2485" y="1607"/>
                    <a:pt x="1255" y="3088"/>
                    <a:pt x="0" y="4017"/>
                  </a:cubicBezTo>
                  <a:cubicBezTo>
                    <a:pt x="757" y="5752"/>
                    <a:pt x="2519" y="5851"/>
                    <a:pt x="2909" y="5851"/>
                  </a:cubicBezTo>
                  <a:cubicBezTo>
                    <a:pt x="2959" y="5851"/>
                    <a:pt x="2987" y="5849"/>
                    <a:pt x="2987" y="5849"/>
                  </a:cubicBezTo>
                  <a:lnTo>
                    <a:pt x="2987" y="5849"/>
                  </a:lnTo>
                  <a:cubicBezTo>
                    <a:pt x="2711" y="7932"/>
                    <a:pt x="5396" y="9488"/>
                    <a:pt x="5396" y="9488"/>
                  </a:cubicBezTo>
                  <a:cubicBezTo>
                    <a:pt x="5813" y="11652"/>
                    <a:pt x="7355" y="12017"/>
                    <a:pt x="8347" y="12017"/>
                  </a:cubicBezTo>
                  <a:cubicBezTo>
                    <a:pt x="8850" y="12017"/>
                    <a:pt x="9211" y="11923"/>
                    <a:pt x="9211" y="11923"/>
                  </a:cubicBezTo>
                  <a:lnTo>
                    <a:pt x="9211" y="11923"/>
                  </a:lnTo>
                  <a:cubicBezTo>
                    <a:pt x="9141" y="13946"/>
                    <a:pt x="11737" y="16145"/>
                    <a:pt x="12498" y="16145"/>
                  </a:cubicBezTo>
                  <a:cubicBezTo>
                    <a:pt x="12549" y="16145"/>
                    <a:pt x="12592" y="16135"/>
                    <a:pt x="12625" y="16114"/>
                  </a:cubicBezTo>
                  <a:cubicBezTo>
                    <a:pt x="13127" y="15788"/>
                    <a:pt x="12424" y="14985"/>
                    <a:pt x="12424" y="14985"/>
                  </a:cubicBezTo>
                  <a:lnTo>
                    <a:pt x="12424" y="14985"/>
                  </a:lnTo>
                  <a:cubicBezTo>
                    <a:pt x="12424" y="14985"/>
                    <a:pt x="12908" y="15388"/>
                    <a:pt x="13285" y="15388"/>
                  </a:cubicBezTo>
                  <a:cubicBezTo>
                    <a:pt x="13424" y="15388"/>
                    <a:pt x="13548" y="15334"/>
                    <a:pt x="13629" y="15186"/>
                  </a:cubicBezTo>
                  <a:cubicBezTo>
                    <a:pt x="13955" y="14659"/>
                    <a:pt x="13177" y="14508"/>
                    <a:pt x="13177" y="14508"/>
                  </a:cubicBezTo>
                  <a:lnTo>
                    <a:pt x="13177" y="14508"/>
                  </a:lnTo>
                  <a:cubicBezTo>
                    <a:pt x="13177" y="14508"/>
                    <a:pt x="13206" y="14509"/>
                    <a:pt x="13256" y="14509"/>
                  </a:cubicBezTo>
                  <a:cubicBezTo>
                    <a:pt x="13531" y="14509"/>
                    <a:pt x="14434" y="14473"/>
                    <a:pt x="14583" y="14006"/>
                  </a:cubicBezTo>
                  <a:cubicBezTo>
                    <a:pt x="14733" y="13454"/>
                    <a:pt x="13579" y="14006"/>
                    <a:pt x="12725" y="12174"/>
                  </a:cubicBezTo>
                  <a:cubicBezTo>
                    <a:pt x="12041" y="10704"/>
                    <a:pt x="10985" y="10559"/>
                    <a:pt x="10594" y="10559"/>
                  </a:cubicBezTo>
                  <a:cubicBezTo>
                    <a:pt x="10497" y="10559"/>
                    <a:pt x="10441" y="10568"/>
                    <a:pt x="10441" y="10568"/>
                  </a:cubicBezTo>
                  <a:cubicBezTo>
                    <a:pt x="10341" y="7982"/>
                    <a:pt x="7580" y="7455"/>
                    <a:pt x="7580" y="7455"/>
                  </a:cubicBezTo>
                  <a:cubicBezTo>
                    <a:pt x="7530" y="4845"/>
                    <a:pt x="5070" y="4343"/>
                    <a:pt x="5070" y="4343"/>
                  </a:cubicBezTo>
                  <a:cubicBezTo>
                    <a:pt x="6300" y="1256"/>
                    <a:pt x="2887" y="76"/>
                    <a:pt x="2661" y="1"/>
                  </a:cubicBezTo>
                  <a:close/>
                </a:path>
              </a:pathLst>
            </a:custGeom>
            <a:solidFill>
              <a:srgbClr val="6B300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5" name="Google Shape;1870;p64">
              <a:extLst>
                <a:ext uri="{FF2B5EF4-FFF2-40B4-BE49-F238E27FC236}">
                  <a16:creationId xmlns:a16="http://schemas.microsoft.com/office/drawing/2014/main" id="{11E80F6E-A23A-4888-AD9B-D472EF3CD9D4}"/>
                </a:ext>
              </a:extLst>
            </p:cNvPr>
            <p:cNvSpPr/>
            <p:nvPr/>
          </p:nvSpPr>
          <p:spPr>
            <a:xfrm>
              <a:off x="5200069" y="3250260"/>
              <a:ext cx="136468" cy="45466"/>
            </a:xfrm>
            <a:custGeom>
              <a:avLst/>
              <a:gdLst/>
              <a:ahLst/>
              <a:cxnLst/>
              <a:rect l="l" t="t" r="r" b="b"/>
              <a:pathLst>
                <a:path w="5925" h="1974" extrusionOk="0">
                  <a:moveTo>
                    <a:pt x="4669" y="1"/>
                  </a:moveTo>
                  <a:cubicBezTo>
                    <a:pt x="3515" y="729"/>
                    <a:pt x="26" y="729"/>
                    <a:pt x="26" y="729"/>
                  </a:cubicBezTo>
                  <a:lnTo>
                    <a:pt x="1" y="729"/>
                  </a:lnTo>
                  <a:cubicBezTo>
                    <a:pt x="202" y="1381"/>
                    <a:pt x="377" y="1808"/>
                    <a:pt x="503" y="1858"/>
                  </a:cubicBezTo>
                  <a:cubicBezTo>
                    <a:pt x="664" y="1939"/>
                    <a:pt x="980" y="1974"/>
                    <a:pt x="1382" y="1974"/>
                  </a:cubicBezTo>
                  <a:cubicBezTo>
                    <a:pt x="2977" y="1974"/>
                    <a:pt x="5924" y="1421"/>
                    <a:pt x="5924" y="980"/>
                  </a:cubicBezTo>
                  <a:cubicBezTo>
                    <a:pt x="5924" y="453"/>
                    <a:pt x="4669" y="1"/>
                    <a:pt x="4669"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6" name="Google Shape;1871;p64">
              <a:extLst>
                <a:ext uri="{FF2B5EF4-FFF2-40B4-BE49-F238E27FC236}">
                  <a16:creationId xmlns:a16="http://schemas.microsoft.com/office/drawing/2014/main" id="{9987C8C2-9F89-4D0D-AEE8-2DAA5B795719}"/>
                </a:ext>
              </a:extLst>
            </p:cNvPr>
            <p:cNvSpPr/>
            <p:nvPr/>
          </p:nvSpPr>
          <p:spPr>
            <a:xfrm>
              <a:off x="4680363" y="1822130"/>
              <a:ext cx="648641" cy="404957"/>
            </a:xfrm>
            <a:custGeom>
              <a:avLst/>
              <a:gdLst/>
              <a:ahLst/>
              <a:cxnLst/>
              <a:rect l="l" t="t" r="r" b="b"/>
              <a:pathLst>
                <a:path w="28162" h="17582" extrusionOk="0">
                  <a:moveTo>
                    <a:pt x="14449" y="0"/>
                  </a:moveTo>
                  <a:cubicBezTo>
                    <a:pt x="9326" y="0"/>
                    <a:pt x="7982" y="2447"/>
                    <a:pt x="7982" y="2447"/>
                  </a:cubicBezTo>
                  <a:cubicBezTo>
                    <a:pt x="7982" y="2447"/>
                    <a:pt x="7929" y="2443"/>
                    <a:pt x="7830" y="2443"/>
                  </a:cubicBezTo>
                  <a:cubicBezTo>
                    <a:pt x="7137" y="2443"/>
                    <a:pt x="4220" y="2598"/>
                    <a:pt x="2285" y="5082"/>
                  </a:cubicBezTo>
                  <a:cubicBezTo>
                    <a:pt x="1" y="7968"/>
                    <a:pt x="76" y="14143"/>
                    <a:pt x="2009" y="17581"/>
                  </a:cubicBezTo>
                  <a:cubicBezTo>
                    <a:pt x="2235" y="17506"/>
                    <a:pt x="2511" y="17481"/>
                    <a:pt x="2762" y="17481"/>
                  </a:cubicBezTo>
                  <a:cubicBezTo>
                    <a:pt x="2963" y="17481"/>
                    <a:pt x="3163" y="17506"/>
                    <a:pt x="3364" y="17531"/>
                  </a:cubicBezTo>
                  <a:cubicBezTo>
                    <a:pt x="9739" y="13992"/>
                    <a:pt x="8836" y="6839"/>
                    <a:pt x="8836" y="6839"/>
                  </a:cubicBezTo>
                  <a:lnTo>
                    <a:pt x="8836" y="6839"/>
                  </a:lnTo>
                  <a:cubicBezTo>
                    <a:pt x="8836" y="6839"/>
                    <a:pt x="13802" y="13468"/>
                    <a:pt x="23226" y="13468"/>
                  </a:cubicBezTo>
                  <a:cubicBezTo>
                    <a:pt x="23348" y="13468"/>
                    <a:pt x="23471" y="13467"/>
                    <a:pt x="23594" y="13465"/>
                  </a:cubicBezTo>
                  <a:cubicBezTo>
                    <a:pt x="23795" y="13465"/>
                    <a:pt x="24020" y="13440"/>
                    <a:pt x="24221" y="13440"/>
                  </a:cubicBezTo>
                  <a:cubicBezTo>
                    <a:pt x="28162" y="13114"/>
                    <a:pt x="27760" y="10579"/>
                    <a:pt x="27559" y="10227"/>
                  </a:cubicBezTo>
                  <a:cubicBezTo>
                    <a:pt x="27469" y="10081"/>
                    <a:pt x="27258" y="10041"/>
                    <a:pt x="27053" y="10041"/>
                  </a:cubicBezTo>
                  <a:cubicBezTo>
                    <a:pt x="26800" y="10041"/>
                    <a:pt x="26555" y="10102"/>
                    <a:pt x="26555" y="10102"/>
                  </a:cubicBezTo>
                  <a:cubicBezTo>
                    <a:pt x="26555" y="10102"/>
                    <a:pt x="23870" y="916"/>
                    <a:pt x="16441" y="112"/>
                  </a:cubicBezTo>
                  <a:cubicBezTo>
                    <a:pt x="15721" y="35"/>
                    <a:pt x="15058" y="0"/>
                    <a:pt x="14449" y="0"/>
                  </a:cubicBezTo>
                  <a:close/>
                </a:path>
              </a:pathLst>
            </a:custGeom>
            <a:solidFill>
              <a:srgbClr val="6B300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7" name="Google Shape;1872;p64">
              <a:extLst>
                <a:ext uri="{FF2B5EF4-FFF2-40B4-BE49-F238E27FC236}">
                  <a16:creationId xmlns:a16="http://schemas.microsoft.com/office/drawing/2014/main" id="{25780901-1975-404D-AE12-51B877E06E93}"/>
                </a:ext>
              </a:extLst>
            </p:cNvPr>
            <p:cNvSpPr/>
            <p:nvPr/>
          </p:nvSpPr>
          <p:spPr>
            <a:xfrm>
              <a:off x="5154994" y="3037532"/>
              <a:ext cx="156091" cy="112168"/>
            </a:xfrm>
            <a:custGeom>
              <a:avLst/>
              <a:gdLst/>
              <a:ahLst/>
              <a:cxnLst/>
              <a:rect l="l" t="t" r="r" b="b"/>
              <a:pathLst>
                <a:path w="6777" h="4870" extrusionOk="0">
                  <a:moveTo>
                    <a:pt x="6701" y="1"/>
                  </a:moveTo>
                  <a:cubicBezTo>
                    <a:pt x="6325" y="176"/>
                    <a:pt x="5923" y="327"/>
                    <a:pt x="5497" y="452"/>
                  </a:cubicBezTo>
                  <a:cubicBezTo>
                    <a:pt x="3564" y="1130"/>
                    <a:pt x="1908" y="1908"/>
                    <a:pt x="0" y="2310"/>
                  </a:cubicBezTo>
                  <a:lnTo>
                    <a:pt x="0" y="2385"/>
                  </a:lnTo>
                  <a:cubicBezTo>
                    <a:pt x="0" y="2385"/>
                    <a:pt x="251" y="3464"/>
                    <a:pt x="577" y="4870"/>
                  </a:cubicBezTo>
                  <a:cubicBezTo>
                    <a:pt x="577" y="4870"/>
                    <a:pt x="5070" y="4744"/>
                    <a:pt x="6701" y="3590"/>
                  </a:cubicBezTo>
                  <a:lnTo>
                    <a:pt x="6752" y="3590"/>
                  </a:lnTo>
                  <a:cubicBezTo>
                    <a:pt x="6777" y="2159"/>
                    <a:pt x="6752" y="804"/>
                    <a:pt x="6701" y="51"/>
                  </a:cubicBezTo>
                  <a:lnTo>
                    <a:pt x="6701" y="1"/>
                  </a:ln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8" name="Google Shape;1873;p64">
              <a:extLst>
                <a:ext uri="{FF2B5EF4-FFF2-40B4-BE49-F238E27FC236}">
                  <a16:creationId xmlns:a16="http://schemas.microsoft.com/office/drawing/2014/main" id="{65147315-6685-471C-86D1-B6B42F6117F0}"/>
                </a:ext>
              </a:extLst>
            </p:cNvPr>
            <p:cNvSpPr/>
            <p:nvPr/>
          </p:nvSpPr>
          <p:spPr>
            <a:xfrm>
              <a:off x="5168284" y="3120771"/>
              <a:ext cx="142226" cy="146279"/>
            </a:xfrm>
            <a:custGeom>
              <a:avLst/>
              <a:gdLst/>
              <a:ahLst/>
              <a:cxnLst/>
              <a:rect l="l" t="t" r="r" b="b"/>
              <a:pathLst>
                <a:path w="6175" h="6351" extrusionOk="0">
                  <a:moveTo>
                    <a:pt x="6124" y="1"/>
                  </a:moveTo>
                  <a:cubicBezTo>
                    <a:pt x="4493" y="1130"/>
                    <a:pt x="0" y="1256"/>
                    <a:pt x="0" y="1256"/>
                  </a:cubicBezTo>
                  <a:cubicBezTo>
                    <a:pt x="402" y="2937"/>
                    <a:pt x="954" y="5071"/>
                    <a:pt x="1381" y="6351"/>
                  </a:cubicBezTo>
                  <a:lnTo>
                    <a:pt x="1431" y="6351"/>
                  </a:lnTo>
                  <a:cubicBezTo>
                    <a:pt x="1431" y="6351"/>
                    <a:pt x="4895" y="6351"/>
                    <a:pt x="6049" y="5623"/>
                  </a:cubicBezTo>
                  <a:cubicBezTo>
                    <a:pt x="6049" y="5623"/>
                    <a:pt x="6149" y="2661"/>
                    <a:pt x="6175"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9" name="Google Shape;1874;p64">
              <a:extLst>
                <a:ext uri="{FF2B5EF4-FFF2-40B4-BE49-F238E27FC236}">
                  <a16:creationId xmlns:a16="http://schemas.microsoft.com/office/drawing/2014/main" id="{65CCE311-D11D-4F12-847D-44ADFB387672}"/>
                </a:ext>
              </a:extLst>
            </p:cNvPr>
            <p:cNvSpPr/>
            <p:nvPr/>
          </p:nvSpPr>
          <p:spPr>
            <a:xfrm>
              <a:off x="5238809" y="2137445"/>
              <a:ext cx="84414" cy="130088"/>
            </a:xfrm>
            <a:custGeom>
              <a:avLst/>
              <a:gdLst/>
              <a:ahLst/>
              <a:cxnLst/>
              <a:rect l="l" t="t" r="r" b="b"/>
              <a:pathLst>
                <a:path w="3665" h="5648" extrusionOk="0">
                  <a:moveTo>
                    <a:pt x="849" y="0"/>
                  </a:moveTo>
                  <a:cubicBezTo>
                    <a:pt x="834" y="0"/>
                    <a:pt x="819" y="1"/>
                    <a:pt x="804" y="1"/>
                  </a:cubicBezTo>
                  <a:cubicBezTo>
                    <a:pt x="527" y="1"/>
                    <a:pt x="251" y="26"/>
                    <a:pt x="0" y="126"/>
                  </a:cubicBezTo>
                  <a:lnTo>
                    <a:pt x="226" y="3740"/>
                  </a:lnTo>
                  <a:cubicBezTo>
                    <a:pt x="628" y="4293"/>
                    <a:pt x="829" y="4945"/>
                    <a:pt x="854" y="5648"/>
                  </a:cubicBezTo>
                  <a:cubicBezTo>
                    <a:pt x="2410" y="5623"/>
                    <a:pt x="3665" y="4343"/>
                    <a:pt x="3665" y="2787"/>
                  </a:cubicBezTo>
                  <a:cubicBezTo>
                    <a:pt x="3640" y="1246"/>
                    <a:pt x="2385" y="0"/>
                    <a:pt x="849" y="0"/>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0" name="Google Shape;1875;p64">
              <a:extLst>
                <a:ext uri="{FF2B5EF4-FFF2-40B4-BE49-F238E27FC236}">
                  <a16:creationId xmlns:a16="http://schemas.microsoft.com/office/drawing/2014/main" id="{8BE64FC0-F45C-40AB-9CAB-EDB98CCA9CD1}"/>
                </a:ext>
              </a:extLst>
            </p:cNvPr>
            <p:cNvSpPr/>
            <p:nvPr/>
          </p:nvSpPr>
          <p:spPr>
            <a:xfrm>
              <a:off x="4880400" y="3067013"/>
              <a:ext cx="150310" cy="88468"/>
            </a:xfrm>
            <a:custGeom>
              <a:avLst/>
              <a:gdLst/>
              <a:ahLst/>
              <a:cxnLst/>
              <a:rect l="l" t="t" r="r" b="b"/>
              <a:pathLst>
                <a:path w="6526" h="3841" extrusionOk="0">
                  <a:moveTo>
                    <a:pt x="301" y="1"/>
                  </a:moveTo>
                  <a:cubicBezTo>
                    <a:pt x="251" y="302"/>
                    <a:pt x="126" y="1356"/>
                    <a:pt x="0" y="2661"/>
                  </a:cubicBezTo>
                  <a:lnTo>
                    <a:pt x="25" y="2661"/>
                  </a:lnTo>
                  <a:cubicBezTo>
                    <a:pt x="25" y="2661"/>
                    <a:pt x="2173" y="3841"/>
                    <a:pt x="4434" y="3841"/>
                  </a:cubicBezTo>
                  <a:cubicBezTo>
                    <a:pt x="4872" y="3841"/>
                    <a:pt x="5315" y="3796"/>
                    <a:pt x="5748" y="3690"/>
                  </a:cubicBezTo>
                  <a:cubicBezTo>
                    <a:pt x="6099" y="2561"/>
                    <a:pt x="6425" y="1557"/>
                    <a:pt x="6526" y="1105"/>
                  </a:cubicBezTo>
                  <a:cubicBezTo>
                    <a:pt x="5672" y="954"/>
                    <a:pt x="4819" y="779"/>
                    <a:pt x="3991" y="528"/>
                  </a:cubicBezTo>
                  <a:cubicBezTo>
                    <a:pt x="2610" y="126"/>
                    <a:pt x="1456" y="101"/>
                    <a:pt x="301" y="1"/>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1" name="Google Shape;1876;p64">
              <a:extLst>
                <a:ext uri="{FF2B5EF4-FFF2-40B4-BE49-F238E27FC236}">
                  <a16:creationId xmlns:a16="http://schemas.microsoft.com/office/drawing/2014/main" id="{E3F45528-771F-4CE6-96BF-555CD5613C19}"/>
                </a:ext>
              </a:extLst>
            </p:cNvPr>
            <p:cNvSpPr/>
            <p:nvPr/>
          </p:nvSpPr>
          <p:spPr>
            <a:xfrm>
              <a:off x="4871141" y="3128303"/>
              <a:ext cx="141650" cy="138840"/>
            </a:xfrm>
            <a:custGeom>
              <a:avLst/>
              <a:gdLst/>
              <a:ahLst/>
              <a:cxnLst/>
              <a:rect l="l" t="t" r="r" b="b"/>
              <a:pathLst>
                <a:path w="6150" h="6028" extrusionOk="0">
                  <a:moveTo>
                    <a:pt x="402" y="0"/>
                  </a:moveTo>
                  <a:cubicBezTo>
                    <a:pt x="226" y="1707"/>
                    <a:pt x="26" y="3790"/>
                    <a:pt x="0" y="5145"/>
                  </a:cubicBezTo>
                  <a:lnTo>
                    <a:pt x="51" y="5145"/>
                  </a:lnTo>
                  <a:cubicBezTo>
                    <a:pt x="51" y="5145"/>
                    <a:pt x="3024" y="6028"/>
                    <a:pt x="4322" y="6028"/>
                  </a:cubicBezTo>
                  <a:cubicBezTo>
                    <a:pt x="4374" y="6028"/>
                    <a:pt x="4422" y="6027"/>
                    <a:pt x="4468" y="6024"/>
                  </a:cubicBezTo>
                  <a:cubicBezTo>
                    <a:pt x="4468" y="6024"/>
                    <a:pt x="5422" y="3263"/>
                    <a:pt x="6150" y="1029"/>
                  </a:cubicBezTo>
                  <a:lnTo>
                    <a:pt x="6150" y="1029"/>
                  </a:lnTo>
                  <a:cubicBezTo>
                    <a:pt x="5717" y="1135"/>
                    <a:pt x="5275" y="1180"/>
                    <a:pt x="4838" y="1180"/>
                  </a:cubicBezTo>
                  <a:cubicBezTo>
                    <a:pt x="2582" y="1180"/>
                    <a:pt x="452" y="0"/>
                    <a:pt x="452" y="0"/>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2" name="Google Shape;1877;p64">
              <a:extLst>
                <a:ext uri="{FF2B5EF4-FFF2-40B4-BE49-F238E27FC236}">
                  <a16:creationId xmlns:a16="http://schemas.microsoft.com/office/drawing/2014/main" id="{931A10EB-3936-4841-9C57-E77A4966F329}"/>
                </a:ext>
              </a:extLst>
            </p:cNvPr>
            <p:cNvSpPr/>
            <p:nvPr/>
          </p:nvSpPr>
          <p:spPr>
            <a:xfrm>
              <a:off x="4870566" y="3246805"/>
              <a:ext cx="122003" cy="52975"/>
            </a:xfrm>
            <a:custGeom>
              <a:avLst/>
              <a:gdLst/>
              <a:ahLst/>
              <a:cxnLst/>
              <a:rect l="l" t="t" r="r" b="b"/>
              <a:pathLst>
                <a:path w="5297" h="2300" extrusionOk="0">
                  <a:moveTo>
                    <a:pt x="25" y="0"/>
                  </a:moveTo>
                  <a:cubicBezTo>
                    <a:pt x="0" y="728"/>
                    <a:pt x="25" y="1255"/>
                    <a:pt x="126" y="1356"/>
                  </a:cubicBezTo>
                  <a:cubicBezTo>
                    <a:pt x="517" y="1726"/>
                    <a:pt x="3391" y="2300"/>
                    <a:pt x="4550" y="2300"/>
                  </a:cubicBezTo>
                  <a:cubicBezTo>
                    <a:pt x="4804" y="2300"/>
                    <a:pt x="4975" y="2272"/>
                    <a:pt x="5020" y="2209"/>
                  </a:cubicBezTo>
                  <a:cubicBezTo>
                    <a:pt x="5296" y="1883"/>
                    <a:pt x="4493" y="879"/>
                    <a:pt x="4493" y="879"/>
                  </a:cubicBezTo>
                  <a:cubicBezTo>
                    <a:pt x="4447" y="882"/>
                    <a:pt x="4399" y="883"/>
                    <a:pt x="4347" y="883"/>
                  </a:cubicBezTo>
                  <a:cubicBezTo>
                    <a:pt x="3047" y="883"/>
                    <a:pt x="51" y="0"/>
                    <a:pt x="51"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3" name="Google Shape;1878;p64">
              <a:extLst>
                <a:ext uri="{FF2B5EF4-FFF2-40B4-BE49-F238E27FC236}">
                  <a16:creationId xmlns:a16="http://schemas.microsoft.com/office/drawing/2014/main" id="{8CF0B731-C5EA-4AD1-9F1F-BCB28F179AFE}"/>
                </a:ext>
              </a:extLst>
            </p:cNvPr>
            <p:cNvSpPr/>
            <p:nvPr/>
          </p:nvSpPr>
          <p:spPr>
            <a:xfrm>
              <a:off x="4831825" y="2439217"/>
              <a:ext cx="120852" cy="174034"/>
            </a:xfrm>
            <a:custGeom>
              <a:avLst/>
              <a:gdLst/>
              <a:ahLst/>
              <a:cxnLst/>
              <a:rect l="l" t="t" r="r" b="b"/>
              <a:pathLst>
                <a:path w="5247" h="7556" extrusionOk="0">
                  <a:moveTo>
                    <a:pt x="2611" y="0"/>
                  </a:moveTo>
                  <a:cubicBezTo>
                    <a:pt x="2385" y="151"/>
                    <a:pt x="2184" y="327"/>
                    <a:pt x="1984" y="527"/>
                  </a:cubicBezTo>
                  <a:cubicBezTo>
                    <a:pt x="1607" y="954"/>
                    <a:pt x="1281" y="1406"/>
                    <a:pt x="1005" y="1908"/>
                  </a:cubicBezTo>
                  <a:cubicBezTo>
                    <a:pt x="628" y="2585"/>
                    <a:pt x="277" y="3288"/>
                    <a:pt x="1" y="3991"/>
                  </a:cubicBezTo>
                  <a:lnTo>
                    <a:pt x="26" y="3991"/>
                  </a:lnTo>
                  <a:cubicBezTo>
                    <a:pt x="26" y="3991"/>
                    <a:pt x="653" y="6275"/>
                    <a:pt x="3565" y="6501"/>
                  </a:cubicBezTo>
                  <a:lnTo>
                    <a:pt x="3590" y="6501"/>
                  </a:lnTo>
                  <a:lnTo>
                    <a:pt x="3565" y="7555"/>
                  </a:lnTo>
                  <a:cubicBezTo>
                    <a:pt x="3916" y="7254"/>
                    <a:pt x="4192" y="7078"/>
                    <a:pt x="4192" y="7078"/>
                  </a:cubicBezTo>
                  <a:cubicBezTo>
                    <a:pt x="4192" y="7078"/>
                    <a:pt x="4212" y="5626"/>
                    <a:pt x="4943" y="5626"/>
                  </a:cubicBezTo>
                  <a:cubicBezTo>
                    <a:pt x="5033" y="5626"/>
                    <a:pt x="5133" y="5648"/>
                    <a:pt x="5246" y="5698"/>
                  </a:cubicBezTo>
                  <a:cubicBezTo>
                    <a:pt x="4644" y="3489"/>
                    <a:pt x="2686" y="101"/>
                    <a:pt x="2611" y="0"/>
                  </a:cubicBez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4" name="Google Shape;1879;p64">
              <a:extLst>
                <a:ext uri="{FF2B5EF4-FFF2-40B4-BE49-F238E27FC236}">
                  <a16:creationId xmlns:a16="http://schemas.microsoft.com/office/drawing/2014/main" id="{91E4B2F7-429D-4713-80D6-06B18BDC52F4}"/>
                </a:ext>
              </a:extLst>
            </p:cNvPr>
            <p:cNvSpPr/>
            <p:nvPr/>
          </p:nvSpPr>
          <p:spPr>
            <a:xfrm>
              <a:off x="4589615" y="2339210"/>
              <a:ext cx="249166" cy="412282"/>
            </a:xfrm>
            <a:custGeom>
              <a:avLst/>
              <a:gdLst/>
              <a:ahLst/>
              <a:cxnLst/>
              <a:rect l="l" t="t" r="r" b="b"/>
              <a:pathLst>
                <a:path w="10818" h="17900" extrusionOk="0">
                  <a:moveTo>
                    <a:pt x="8509" y="0"/>
                  </a:moveTo>
                  <a:cubicBezTo>
                    <a:pt x="7995" y="432"/>
                    <a:pt x="7346" y="662"/>
                    <a:pt x="6673" y="662"/>
                  </a:cubicBezTo>
                  <a:cubicBezTo>
                    <a:pt x="6525" y="662"/>
                    <a:pt x="6375" y="650"/>
                    <a:pt x="6225" y="628"/>
                  </a:cubicBezTo>
                  <a:lnTo>
                    <a:pt x="6225" y="653"/>
                  </a:lnTo>
                  <a:cubicBezTo>
                    <a:pt x="6225" y="653"/>
                    <a:pt x="4543" y="2460"/>
                    <a:pt x="6099" y="4267"/>
                  </a:cubicBezTo>
                  <a:cubicBezTo>
                    <a:pt x="6099" y="4267"/>
                    <a:pt x="3941" y="5547"/>
                    <a:pt x="4744" y="8032"/>
                  </a:cubicBezTo>
                  <a:cubicBezTo>
                    <a:pt x="4744" y="8032"/>
                    <a:pt x="2335" y="9437"/>
                    <a:pt x="3088" y="11922"/>
                  </a:cubicBezTo>
                  <a:cubicBezTo>
                    <a:pt x="3088" y="11922"/>
                    <a:pt x="1657" y="12198"/>
                    <a:pt x="1456" y="14206"/>
                  </a:cubicBezTo>
                  <a:cubicBezTo>
                    <a:pt x="1280" y="16214"/>
                    <a:pt x="0" y="16089"/>
                    <a:pt x="327" y="16540"/>
                  </a:cubicBezTo>
                  <a:cubicBezTo>
                    <a:pt x="442" y="16699"/>
                    <a:pt x="647" y="16753"/>
                    <a:pt x="869" y="16753"/>
                  </a:cubicBezTo>
                  <a:cubicBezTo>
                    <a:pt x="1277" y="16753"/>
                    <a:pt x="1742" y="16573"/>
                    <a:pt x="1807" y="16540"/>
                  </a:cubicBezTo>
                  <a:lnTo>
                    <a:pt x="1807" y="16540"/>
                  </a:lnTo>
                  <a:cubicBezTo>
                    <a:pt x="1732" y="16590"/>
                    <a:pt x="1155" y="16967"/>
                    <a:pt x="1607" y="17343"/>
                  </a:cubicBezTo>
                  <a:cubicBezTo>
                    <a:pt x="1684" y="17416"/>
                    <a:pt x="1766" y="17446"/>
                    <a:pt x="1848" y="17446"/>
                  </a:cubicBezTo>
                  <a:cubicBezTo>
                    <a:pt x="2225" y="17446"/>
                    <a:pt x="2620" y="16828"/>
                    <a:pt x="2661" y="16766"/>
                  </a:cubicBezTo>
                  <a:lnTo>
                    <a:pt x="2661" y="16766"/>
                  </a:lnTo>
                  <a:cubicBezTo>
                    <a:pt x="2636" y="16867"/>
                    <a:pt x="2284" y="17745"/>
                    <a:pt x="2887" y="17896"/>
                  </a:cubicBezTo>
                  <a:cubicBezTo>
                    <a:pt x="2898" y="17898"/>
                    <a:pt x="2910" y="17899"/>
                    <a:pt x="2923" y="17899"/>
                  </a:cubicBezTo>
                  <a:cubicBezTo>
                    <a:pt x="3565" y="17899"/>
                    <a:pt x="5482" y="14770"/>
                    <a:pt x="4694" y="12801"/>
                  </a:cubicBezTo>
                  <a:cubicBezTo>
                    <a:pt x="4694" y="12801"/>
                    <a:pt x="7053" y="12600"/>
                    <a:pt x="7480" y="10542"/>
                  </a:cubicBezTo>
                  <a:cubicBezTo>
                    <a:pt x="7580" y="10115"/>
                    <a:pt x="7580" y="9663"/>
                    <a:pt x="7505" y="9237"/>
                  </a:cubicBezTo>
                  <a:cubicBezTo>
                    <a:pt x="7505" y="9237"/>
                    <a:pt x="9513" y="6902"/>
                    <a:pt x="8584" y="5020"/>
                  </a:cubicBezTo>
                  <a:cubicBezTo>
                    <a:pt x="8584" y="5020"/>
                    <a:pt x="10642" y="4418"/>
                    <a:pt x="10768" y="2259"/>
                  </a:cubicBezTo>
                  <a:lnTo>
                    <a:pt x="10818" y="2209"/>
                  </a:lnTo>
                  <a:cubicBezTo>
                    <a:pt x="9914" y="1657"/>
                    <a:pt x="9161" y="929"/>
                    <a:pt x="8559" y="50"/>
                  </a:cubicBezTo>
                  <a:lnTo>
                    <a:pt x="8509" y="0"/>
                  </a:lnTo>
                  <a:close/>
                </a:path>
              </a:pathLst>
            </a:custGeom>
            <a:solidFill>
              <a:srgbClr val="6B300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5" name="Google Shape;1880;p64">
              <a:extLst>
                <a:ext uri="{FF2B5EF4-FFF2-40B4-BE49-F238E27FC236}">
                  <a16:creationId xmlns:a16="http://schemas.microsoft.com/office/drawing/2014/main" id="{FCD74CE2-6F69-441F-BDDB-308B89BB72EA}"/>
                </a:ext>
              </a:extLst>
            </p:cNvPr>
            <p:cNvSpPr/>
            <p:nvPr/>
          </p:nvSpPr>
          <p:spPr>
            <a:xfrm>
              <a:off x="4741653" y="2483140"/>
              <a:ext cx="113320" cy="217381"/>
            </a:xfrm>
            <a:custGeom>
              <a:avLst/>
              <a:gdLst/>
              <a:ahLst/>
              <a:cxnLst/>
              <a:rect l="l" t="t" r="r" b="b"/>
              <a:pathLst>
                <a:path w="4920" h="9438" extrusionOk="0">
                  <a:moveTo>
                    <a:pt x="4920" y="1"/>
                  </a:moveTo>
                  <a:cubicBezTo>
                    <a:pt x="4794" y="51"/>
                    <a:pt x="1732" y="1055"/>
                    <a:pt x="979" y="3992"/>
                  </a:cubicBezTo>
                  <a:cubicBezTo>
                    <a:pt x="954" y="4092"/>
                    <a:pt x="929" y="4192"/>
                    <a:pt x="904" y="4318"/>
                  </a:cubicBezTo>
                  <a:cubicBezTo>
                    <a:pt x="603" y="5673"/>
                    <a:pt x="276" y="7756"/>
                    <a:pt x="0" y="9438"/>
                  </a:cubicBezTo>
                  <a:cubicBezTo>
                    <a:pt x="1055" y="9338"/>
                    <a:pt x="2586" y="7430"/>
                    <a:pt x="2586" y="7430"/>
                  </a:cubicBezTo>
                  <a:lnTo>
                    <a:pt x="2636" y="7430"/>
                  </a:lnTo>
                  <a:cubicBezTo>
                    <a:pt x="2862" y="4820"/>
                    <a:pt x="3640" y="2285"/>
                    <a:pt x="4920" y="1"/>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6" name="Google Shape;1881;p64">
              <a:extLst>
                <a:ext uri="{FF2B5EF4-FFF2-40B4-BE49-F238E27FC236}">
                  <a16:creationId xmlns:a16="http://schemas.microsoft.com/office/drawing/2014/main" id="{70F76C82-B8AC-4035-B377-FFCC1C017422}"/>
                </a:ext>
              </a:extLst>
            </p:cNvPr>
            <p:cNvSpPr/>
            <p:nvPr/>
          </p:nvSpPr>
          <p:spPr>
            <a:xfrm>
              <a:off x="4719104" y="2781457"/>
              <a:ext cx="99454" cy="113734"/>
            </a:xfrm>
            <a:custGeom>
              <a:avLst/>
              <a:gdLst/>
              <a:ahLst/>
              <a:cxnLst/>
              <a:rect l="l" t="t" r="r" b="b"/>
              <a:pathLst>
                <a:path w="4318" h="4938" extrusionOk="0">
                  <a:moveTo>
                    <a:pt x="1016" y="0"/>
                  </a:moveTo>
                  <a:cubicBezTo>
                    <a:pt x="330" y="0"/>
                    <a:pt x="1" y="3757"/>
                    <a:pt x="779" y="4417"/>
                  </a:cubicBezTo>
                  <a:cubicBezTo>
                    <a:pt x="1086" y="4684"/>
                    <a:pt x="1714" y="4938"/>
                    <a:pt x="2328" y="4938"/>
                  </a:cubicBezTo>
                  <a:cubicBezTo>
                    <a:pt x="2868" y="4938"/>
                    <a:pt x="3397" y="4743"/>
                    <a:pt x="3690" y="4191"/>
                  </a:cubicBezTo>
                  <a:cubicBezTo>
                    <a:pt x="4317" y="3037"/>
                    <a:pt x="4016" y="326"/>
                    <a:pt x="4016" y="326"/>
                  </a:cubicBezTo>
                  <a:lnTo>
                    <a:pt x="4016" y="326"/>
                  </a:lnTo>
                  <a:cubicBezTo>
                    <a:pt x="3899" y="341"/>
                    <a:pt x="3380" y="578"/>
                    <a:pt x="2713" y="578"/>
                  </a:cubicBezTo>
                  <a:cubicBezTo>
                    <a:pt x="2238" y="578"/>
                    <a:pt x="1688" y="457"/>
                    <a:pt x="1155" y="50"/>
                  </a:cubicBezTo>
                  <a:cubicBezTo>
                    <a:pt x="1107" y="16"/>
                    <a:pt x="1061" y="0"/>
                    <a:pt x="1016"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7" name="Google Shape;1882;p64">
              <a:extLst>
                <a:ext uri="{FF2B5EF4-FFF2-40B4-BE49-F238E27FC236}">
                  <a16:creationId xmlns:a16="http://schemas.microsoft.com/office/drawing/2014/main" id="{6E7470EF-014F-4AF4-ACEE-C917DE78D579}"/>
                </a:ext>
              </a:extLst>
            </p:cNvPr>
            <p:cNvSpPr/>
            <p:nvPr/>
          </p:nvSpPr>
          <p:spPr>
            <a:xfrm>
              <a:off x="4665922" y="1979626"/>
              <a:ext cx="592557" cy="448696"/>
            </a:xfrm>
            <a:custGeom>
              <a:avLst/>
              <a:gdLst/>
              <a:ahLst/>
              <a:cxnLst/>
              <a:rect l="l" t="t" r="r" b="b"/>
              <a:pathLst>
                <a:path w="25727" h="19481" extrusionOk="0">
                  <a:moveTo>
                    <a:pt x="9463" y="1"/>
                  </a:moveTo>
                  <a:cubicBezTo>
                    <a:pt x="9463" y="1"/>
                    <a:pt x="10366" y="7154"/>
                    <a:pt x="3991" y="10693"/>
                  </a:cubicBezTo>
                  <a:cubicBezTo>
                    <a:pt x="3790" y="10668"/>
                    <a:pt x="3590" y="10643"/>
                    <a:pt x="3389" y="10643"/>
                  </a:cubicBezTo>
                  <a:cubicBezTo>
                    <a:pt x="3138" y="10643"/>
                    <a:pt x="2862" y="10668"/>
                    <a:pt x="2636" y="10743"/>
                  </a:cubicBezTo>
                  <a:cubicBezTo>
                    <a:pt x="879" y="11220"/>
                    <a:pt x="0" y="13178"/>
                    <a:pt x="854" y="14784"/>
                  </a:cubicBezTo>
                  <a:cubicBezTo>
                    <a:pt x="1373" y="15762"/>
                    <a:pt x="2367" y="16293"/>
                    <a:pt x="3371" y="16293"/>
                  </a:cubicBezTo>
                  <a:cubicBezTo>
                    <a:pt x="4016" y="16293"/>
                    <a:pt x="4666" y="16074"/>
                    <a:pt x="5196" y="15612"/>
                  </a:cubicBezTo>
                  <a:lnTo>
                    <a:pt x="5271" y="15662"/>
                  </a:lnTo>
                  <a:cubicBezTo>
                    <a:pt x="5848" y="16541"/>
                    <a:pt x="6627" y="17269"/>
                    <a:pt x="7505" y="17821"/>
                  </a:cubicBezTo>
                  <a:cubicBezTo>
                    <a:pt x="8810" y="18599"/>
                    <a:pt x="10241" y="19101"/>
                    <a:pt x="11722" y="19302"/>
                  </a:cubicBezTo>
                  <a:cubicBezTo>
                    <a:pt x="11998" y="19302"/>
                    <a:pt x="12249" y="19327"/>
                    <a:pt x="12500" y="19402"/>
                  </a:cubicBezTo>
                  <a:cubicBezTo>
                    <a:pt x="12977" y="19452"/>
                    <a:pt x="13453" y="19477"/>
                    <a:pt x="13930" y="19477"/>
                  </a:cubicBezTo>
                  <a:cubicBezTo>
                    <a:pt x="14032" y="19479"/>
                    <a:pt x="14133" y="19480"/>
                    <a:pt x="14235" y="19480"/>
                  </a:cubicBezTo>
                  <a:cubicBezTo>
                    <a:pt x="15539" y="19480"/>
                    <a:pt x="16841" y="19332"/>
                    <a:pt x="18122" y="19076"/>
                  </a:cubicBezTo>
                  <a:cubicBezTo>
                    <a:pt x="18373" y="19026"/>
                    <a:pt x="18599" y="18950"/>
                    <a:pt x="18825" y="18900"/>
                  </a:cubicBezTo>
                  <a:cubicBezTo>
                    <a:pt x="19151" y="18825"/>
                    <a:pt x="19452" y="18724"/>
                    <a:pt x="19778" y="18649"/>
                  </a:cubicBezTo>
                  <a:cubicBezTo>
                    <a:pt x="20657" y="18373"/>
                    <a:pt x="21485" y="17997"/>
                    <a:pt x="22288" y="17545"/>
                  </a:cubicBezTo>
                  <a:cubicBezTo>
                    <a:pt x="22539" y="17369"/>
                    <a:pt x="22790" y="17193"/>
                    <a:pt x="23041" y="17018"/>
                  </a:cubicBezTo>
                  <a:cubicBezTo>
                    <a:pt x="24296" y="16064"/>
                    <a:pt x="25526" y="14608"/>
                    <a:pt x="25702" y="12977"/>
                  </a:cubicBezTo>
                  <a:cubicBezTo>
                    <a:pt x="25727" y="12801"/>
                    <a:pt x="25727" y="12651"/>
                    <a:pt x="25727" y="12475"/>
                  </a:cubicBezTo>
                  <a:cubicBezTo>
                    <a:pt x="25702" y="11797"/>
                    <a:pt x="25476" y="11145"/>
                    <a:pt x="25099" y="10567"/>
                  </a:cubicBezTo>
                  <a:lnTo>
                    <a:pt x="24873" y="6953"/>
                  </a:lnTo>
                  <a:lnTo>
                    <a:pt x="24848" y="6602"/>
                  </a:lnTo>
                  <a:cubicBezTo>
                    <a:pt x="24647" y="6602"/>
                    <a:pt x="24422" y="6627"/>
                    <a:pt x="24221" y="6627"/>
                  </a:cubicBezTo>
                  <a:cubicBezTo>
                    <a:pt x="24098" y="6629"/>
                    <a:pt x="23975" y="6630"/>
                    <a:pt x="23853" y="6630"/>
                  </a:cubicBezTo>
                  <a:cubicBezTo>
                    <a:pt x="14429" y="6630"/>
                    <a:pt x="9463" y="1"/>
                    <a:pt x="9463" y="1"/>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8" name="Google Shape;1883;p64">
              <a:extLst>
                <a:ext uri="{FF2B5EF4-FFF2-40B4-BE49-F238E27FC236}">
                  <a16:creationId xmlns:a16="http://schemas.microsoft.com/office/drawing/2014/main" id="{10749459-4930-4927-95DB-124BC6B561BB}"/>
                </a:ext>
              </a:extLst>
            </p:cNvPr>
            <p:cNvSpPr/>
            <p:nvPr/>
          </p:nvSpPr>
          <p:spPr>
            <a:xfrm>
              <a:off x="4745706" y="2782032"/>
              <a:ext cx="65919" cy="12737"/>
            </a:xfrm>
            <a:custGeom>
              <a:avLst/>
              <a:gdLst/>
              <a:ahLst/>
              <a:cxnLst/>
              <a:rect l="l" t="t" r="r" b="b"/>
              <a:pathLst>
                <a:path w="2862" h="553" extrusionOk="0">
                  <a:moveTo>
                    <a:pt x="636" y="1"/>
                  </a:moveTo>
                  <a:cubicBezTo>
                    <a:pt x="425" y="1"/>
                    <a:pt x="213" y="9"/>
                    <a:pt x="0" y="25"/>
                  </a:cubicBezTo>
                  <a:cubicBezTo>
                    <a:pt x="543" y="432"/>
                    <a:pt x="1099" y="553"/>
                    <a:pt x="1576" y="553"/>
                  </a:cubicBezTo>
                  <a:cubicBezTo>
                    <a:pt x="2246" y="553"/>
                    <a:pt x="2759" y="316"/>
                    <a:pt x="2861" y="301"/>
                  </a:cubicBezTo>
                  <a:cubicBezTo>
                    <a:pt x="2135" y="105"/>
                    <a:pt x="1393" y="1"/>
                    <a:pt x="636" y="1"/>
                  </a:cubicBezTo>
                  <a:close/>
                </a:path>
              </a:pathLst>
            </a:custGeom>
            <a:solidFill>
              <a:srgbClr val="F3AA5A"/>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9" name="Google Shape;1884;p64">
              <a:extLst>
                <a:ext uri="{FF2B5EF4-FFF2-40B4-BE49-F238E27FC236}">
                  <a16:creationId xmlns:a16="http://schemas.microsoft.com/office/drawing/2014/main" id="{A10DE3C9-FBA1-41D6-AFC8-5615B9E7F323}"/>
                </a:ext>
              </a:extLst>
            </p:cNvPr>
            <p:cNvSpPr/>
            <p:nvPr/>
          </p:nvSpPr>
          <p:spPr>
            <a:xfrm>
              <a:off x="4911034" y="2553527"/>
              <a:ext cx="6956" cy="61036"/>
            </a:xfrm>
            <a:custGeom>
              <a:avLst/>
              <a:gdLst/>
              <a:ahLst/>
              <a:cxnLst/>
              <a:rect l="l" t="t" r="r" b="b"/>
              <a:pathLst>
                <a:path w="302" h="2650" extrusionOk="0">
                  <a:moveTo>
                    <a:pt x="173" y="0"/>
                  </a:moveTo>
                  <a:cubicBezTo>
                    <a:pt x="134" y="0"/>
                    <a:pt x="101" y="37"/>
                    <a:pt x="101" y="57"/>
                  </a:cubicBezTo>
                  <a:cubicBezTo>
                    <a:pt x="101" y="57"/>
                    <a:pt x="76" y="233"/>
                    <a:pt x="51" y="459"/>
                  </a:cubicBezTo>
                  <a:cubicBezTo>
                    <a:pt x="25" y="685"/>
                    <a:pt x="0" y="1011"/>
                    <a:pt x="0" y="1312"/>
                  </a:cubicBezTo>
                  <a:lnTo>
                    <a:pt x="0" y="1789"/>
                  </a:lnTo>
                  <a:lnTo>
                    <a:pt x="0" y="2190"/>
                  </a:lnTo>
                  <a:cubicBezTo>
                    <a:pt x="0" y="2416"/>
                    <a:pt x="25" y="2592"/>
                    <a:pt x="25" y="2592"/>
                  </a:cubicBezTo>
                  <a:cubicBezTo>
                    <a:pt x="25" y="2617"/>
                    <a:pt x="51" y="2642"/>
                    <a:pt x="101" y="2642"/>
                  </a:cubicBezTo>
                  <a:cubicBezTo>
                    <a:pt x="110" y="2647"/>
                    <a:pt x="119" y="2649"/>
                    <a:pt x="127" y="2649"/>
                  </a:cubicBezTo>
                  <a:cubicBezTo>
                    <a:pt x="160" y="2649"/>
                    <a:pt x="181" y="2612"/>
                    <a:pt x="201" y="2592"/>
                  </a:cubicBezTo>
                  <a:cubicBezTo>
                    <a:pt x="201" y="2592"/>
                    <a:pt x="226" y="2441"/>
                    <a:pt x="251" y="2190"/>
                  </a:cubicBezTo>
                  <a:cubicBezTo>
                    <a:pt x="251" y="2065"/>
                    <a:pt x="251" y="1939"/>
                    <a:pt x="276" y="1789"/>
                  </a:cubicBezTo>
                  <a:cubicBezTo>
                    <a:pt x="302" y="1638"/>
                    <a:pt x="302" y="1488"/>
                    <a:pt x="302" y="1337"/>
                  </a:cubicBezTo>
                  <a:cubicBezTo>
                    <a:pt x="302" y="1011"/>
                    <a:pt x="302" y="710"/>
                    <a:pt x="302" y="459"/>
                  </a:cubicBezTo>
                  <a:cubicBezTo>
                    <a:pt x="276" y="233"/>
                    <a:pt x="276" y="82"/>
                    <a:pt x="276" y="82"/>
                  </a:cubicBezTo>
                  <a:cubicBezTo>
                    <a:pt x="251" y="32"/>
                    <a:pt x="226" y="7"/>
                    <a:pt x="201" y="7"/>
                  </a:cubicBezTo>
                  <a:cubicBezTo>
                    <a:pt x="192" y="2"/>
                    <a:pt x="182" y="0"/>
                    <a:pt x="173" y="0"/>
                  </a:cubicBezTo>
                  <a:close/>
                </a:path>
              </a:pathLst>
            </a:custGeom>
            <a:solidFill>
              <a:srgbClr val="B74E8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0" name="Google Shape;1885;p64">
              <a:extLst>
                <a:ext uri="{FF2B5EF4-FFF2-40B4-BE49-F238E27FC236}">
                  <a16:creationId xmlns:a16="http://schemas.microsoft.com/office/drawing/2014/main" id="{3016A457-929F-44A2-8473-02316F3A57BF}"/>
                </a:ext>
              </a:extLst>
            </p:cNvPr>
            <p:cNvSpPr/>
            <p:nvPr/>
          </p:nvSpPr>
          <p:spPr>
            <a:xfrm>
              <a:off x="5189658" y="2555416"/>
              <a:ext cx="92522" cy="38741"/>
            </a:xfrm>
            <a:custGeom>
              <a:avLst/>
              <a:gdLst/>
              <a:ahLst/>
              <a:cxnLst/>
              <a:rect l="l" t="t" r="r" b="b"/>
              <a:pathLst>
                <a:path w="4017" h="1682" extrusionOk="0">
                  <a:moveTo>
                    <a:pt x="51" y="0"/>
                  </a:moveTo>
                  <a:cubicBezTo>
                    <a:pt x="26" y="25"/>
                    <a:pt x="26" y="25"/>
                    <a:pt x="1" y="50"/>
                  </a:cubicBezTo>
                  <a:cubicBezTo>
                    <a:pt x="1" y="75"/>
                    <a:pt x="26" y="101"/>
                    <a:pt x="51" y="101"/>
                  </a:cubicBezTo>
                  <a:cubicBezTo>
                    <a:pt x="126" y="101"/>
                    <a:pt x="202" y="126"/>
                    <a:pt x="252" y="151"/>
                  </a:cubicBezTo>
                  <a:cubicBezTo>
                    <a:pt x="327" y="176"/>
                    <a:pt x="377" y="226"/>
                    <a:pt x="403" y="301"/>
                  </a:cubicBezTo>
                  <a:cubicBezTo>
                    <a:pt x="428" y="352"/>
                    <a:pt x="428" y="427"/>
                    <a:pt x="428" y="502"/>
                  </a:cubicBezTo>
                  <a:cubicBezTo>
                    <a:pt x="428" y="552"/>
                    <a:pt x="428" y="628"/>
                    <a:pt x="403" y="703"/>
                  </a:cubicBezTo>
                  <a:cubicBezTo>
                    <a:pt x="403" y="753"/>
                    <a:pt x="428" y="828"/>
                    <a:pt x="503" y="828"/>
                  </a:cubicBezTo>
                  <a:lnTo>
                    <a:pt x="930" y="904"/>
                  </a:lnTo>
                  <a:lnTo>
                    <a:pt x="1155" y="954"/>
                  </a:lnTo>
                  <a:lnTo>
                    <a:pt x="1381" y="1004"/>
                  </a:lnTo>
                  <a:cubicBezTo>
                    <a:pt x="1657" y="1054"/>
                    <a:pt x="1959" y="1105"/>
                    <a:pt x="2235" y="1180"/>
                  </a:cubicBezTo>
                  <a:cubicBezTo>
                    <a:pt x="2536" y="1230"/>
                    <a:pt x="2812" y="1305"/>
                    <a:pt x="3088" y="1406"/>
                  </a:cubicBezTo>
                  <a:cubicBezTo>
                    <a:pt x="3239" y="1431"/>
                    <a:pt x="3364" y="1481"/>
                    <a:pt x="3515" y="1531"/>
                  </a:cubicBezTo>
                  <a:cubicBezTo>
                    <a:pt x="3665" y="1556"/>
                    <a:pt x="3791" y="1632"/>
                    <a:pt x="3941" y="1682"/>
                  </a:cubicBezTo>
                  <a:cubicBezTo>
                    <a:pt x="3992" y="1682"/>
                    <a:pt x="4017" y="1606"/>
                    <a:pt x="3992" y="1581"/>
                  </a:cubicBezTo>
                  <a:cubicBezTo>
                    <a:pt x="3866" y="1506"/>
                    <a:pt x="3716" y="1406"/>
                    <a:pt x="3590" y="1355"/>
                  </a:cubicBezTo>
                  <a:cubicBezTo>
                    <a:pt x="3465" y="1280"/>
                    <a:pt x="3314" y="1205"/>
                    <a:pt x="3188" y="1155"/>
                  </a:cubicBezTo>
                  <a:lnTo>
                    <a:pt x="2335" y="904"/>
                  </a:lnTo>
                  <a:cubicBezTo>
                    <a:pt x="2034" y="803"/>
                    <a:pt x="1733" y="753"/>
                    <a:pt x="1432" y="703"/>
                  </a:cubicBezTo>
                  <a:cubicBezTo>
                    <a:pt x="1356" y="703"/>
                    <a:pt x="1281" y="678"/>
                    <a:pt x="1206" y="678"/>
                  </a:cubicBezTo>
                  <a:lnTo>
                    <a:pt x="980" y="653"/>
                  </a:lnTo>
                  <a:lnTo>
                    <a:pt x="654" y="614"/>
                  </a:lnTo>
                  <a:lnTo>
                    <a:pt x="654" y="614"/>
                  </a:lnTo>
                  <a:cubicBezTo>
                    <a:pt x="654" y="570"/>
                    <a:pt x="654" y="524"/>
                    <a:pt x="654" y="477"/>
                  </a:cubicBezTo>
                  <a:cubicBezTo>
                    <a:pt x="628" y="377"/>
                    <a:pt x="603" y="276"/>
                    <a:pt x="553" y="201"/>
                  </a:cubicBezTo>
                  <a:cubicBezTo>
                    <a:pt x="503" y="126"/>
                    <a:pt x="403" y="50"/>
                    <a:pt x="327" y="25"/>
                  </a:cubicBezTo>
                  <a:cubicBezTo>
                    <a:pt x="227" y="0"/>
                    <a:pt x="126" y="0"/>
                    <a:pt x="51" y="0"/>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1" name="Google Shape;1886;p64">
              <a:extLst>
                <a:ext uri="{FF2B5EF4-FFF2-40B4-BE49-F238E27FC236}">
                  <a16:creationId xmlns:a16="http://schemas.microsoft.com/office/drawing/2014/main" id="{3541791B-C4AA-4151-A5C4-1E46D627922D}"/>
                </a:ext>
              </a:extLst>
            </p:cNvPr>
            <p:cNvSpPr/>
            <p:nvPr/>
          </p:nvSpPr>
          <p:spPr>
            <a:xfrm>
              <a:off x="4955533" y="2232362"/>
              <a:ext cx="122003" cy="47562"/>
            </a:xfrm>
            <a:custGeom>
              <a:avLst/>
              <a:gdLst/>
              <a:ahLst/>
              <a:cxnLst/>
              <a:rect l="l" t="t" r="r" b="b"/>
              <a:pathLst>
                <a:path w="5297" h="2065" extrusionOk="0">
                  <a:moveTo>
                    <a:pt x="5105" y="1"/>
                  </a:moveTo>
                  <a:cubicBezTo>
                    <a:pt x="5046" y="1"/>
                    <a:pt x="4989" y="42"/>
                    <a:pt x="4970" y="96"/>
                  </a:cubicBezTo>
                  <a:cubicBezTo>
                    <a:pt x="4970" y="96"/>
                    <a:pt x="4920" y="172"/>
                    <a:pt x="4820" y="297"/>
                  </a:cubicBezTo>
                  <a:cubicBezTo>
                    <a:pt x="4694" y="448"/>
                    <a:pt x="4544" y="598"/>
                    <a:pt x="4393" y="749"/>
                  </a:cubicBezTo>
                  <a:cubicBezTo>
                    <a:pt x="4318" y="849"/>
                    <a:pt x="4192" y="925"/>
                    <a:pt x="4092" y="1000"/>
                  </a:cubicBezTo>
                  <a:cubicBezTo>
                    <a:pt x="3967" y="1100"/>
                    <a:pt x="3841" y="1176"/>
                    <a:pt x="3716" y="1226"/>
                  </a:cubicBezTo>
                  <a:cubicBezTo>
                    <a:pt x="3565" y="1301"/>
                    <a:pt x="3414" y="1351"/>
                    <a:pt x="3264" y="1401"/>
                  </a:cubicBezTo>
                  <a:cubicBezTo>
                    <a:pt x="3188" y="1401"/>
                    <a:pt x="3138" y="1452"/>
                    <a:pt x="3038" y="1452"/>
                  </a:cubicBezTo>
                  <a:lnTo>
                    <a:pt x="2310" y="1452"/>
                  </a:lnTo>
                  <a:cubicBezTo>
                    <a:pt x="2134" y="1427"/>
                    <a:pt x="1984" y="1401"/>
                    <a:pt x="1833" y="1351"/>
                  </a:cubicBezTo>
                  <a:cubicBezTo>
                    <a:pt x="1683" y="1326"/>
                    <a:pt x="1532" y="1276"/>
                    <a:pt x="1381" y="1226"/>
                  </a:cubicBezTo>
                  <a:cubicBezTo>
                    <a:pt x="1256" y="1176"/>
                    <a:pt x="1130" y="1100"/>
                    <a:pt x="1030" y="1050"/>
                  </a:cubicBezTo>
                  <a:cubicBezTo>
                    <a:pt x="829" y="950"/>
                    <a:pt x="653" y="849"/>
                    <a:pt x="503" y="724"/>
                  </a:cubicBezTo>
                  <a:cubicBezTo>
                    <a:pt x="453" y="674"/>
                    <a:pt x="403" y="623"/>
                    <a:pt x="377" y="598"/>
                  </a:cubicBezTo>
                  <a:lnTo>
                    <a:pt x="327" y="573"/>
                  </a:lnTo>
                  <a:lnTo>
                    <a:pt x="302" y="548"/>
                  </a:lnTo>
                  <a:cubicBezTo>
                    <a:pt x="271" y="517"/>
                    <a:pt x="230" y="496"/>
                    <a:pt x="186" y="496"/>
                  </a:cubicBezTo>
                  <a:cubicBezTo>
                    <a:pt x="159" y="496"/>
                    <a:pt x="130" y="504"/>
                    <a:pt x="101" y="523"/>
                  </a:cubicBezTo>
                  <a:cubicBezTo>
                    <a:pt x="26" y="573"/>
                    <a:pt x="1" y="674"/>
                    <a:pt x="51" y="749"/>
                  </a:cubicBezTo>
                  <a:lnTo>
                    <a:pt x="101" y="824"/>
                  </a:lnTo>
                  <a:cubicBezTo>
                    <a:pt x="126" y="849"/>
                    <a:pt x="177" y="900"/>
                    <a:pt x="227" y="975"/>
                  </a:cubicBezTo>
                  <a:cubicBezTo>
                    <a:pt x="377" y="1151"/>
                    <a:pt x="553" y="1326"/>
                    <a:pt x="754" y="1452"/>
                  </a:cubicBezTo>
                  <a:cubicBezTo>
                    <a:pt x="879" y="1552"/>
                    <a:pt x="1005" y="1627"/>
                    <a:pt x="1155" y="1703"/>
                  </a:cubicBezTo>
                  <a:cubicBezTo>
                    <a:pt x="1331" y="1803"/>
                    <a:pt x="1482" y="1853"/>
                    <a:pt x="1657" y="1903"/>
                  </a:cubicBezTo>
                  <a:cubicBezTo>
                    <a:pt x="1833" y="1979"/>
                    <a:pt x="2034" y="2004"/>
                    <a:pt x="2235" y="2029"/>
                  </a:cubicBezTo>
                  <a:cubicBezTo>
                    <a:pt x="2377" y="2047"/>
                    <a:pt x="2506" y="2064"/>
                    <a:pt x="2641" y="2064"/>
                  </a:cubicBezTo>
                  <a:cubicBezTo>
                    <a:pt x="2697" y="2064"/>
                    <a:pt x="2753" y="2061"/>
                    <a:pt x="2812" y="2054"/>
                  </a:cubicBezTo>
                  <a:lnTo>
                    <a:pt x="2988" y="2054"/>
                  </a:lnTo>
                  <a:lnTo>
                    <a:pt x="3113" y="2029"/>
                  </a:lnTo>
                  <a:cubicBezTo>
                    <a:pt x="3214" y="2029"/>
                    <a:pt x="3339" y="2004"/>
                    <a:pt x="3439" y="1979"/>
                  </a:cubicBezTo>
                  <a:cubicBezTo>
                    <a:pt x="3615" y="1929"/>
                    <a:pt x="3816" y="1828"/>
                    <a:pt x="3992" y="1753"/>
                  </a:cubicBezTo>
                  <a:cubicBezTo>
                    <a:pt x="4142" y="1652"/>
                    <a:pt x="4293" y="1552"/>
                    <a:pt x="4443" y="1427"/>
                  </a:cubicBezTo>
                  <a:cubicBezTo>
                    <a:pt x="4720" y="1151"/>
                    <a:pt x="4970" y="849"/>
                    <a:pt x="5146" y="498"/>
                  </a:cubicBezTo>
                  <a:cubicBezTo>
                    <a:pt x="5171" y="423"/>
                    <a:pt x="5196" y="372"/>
                    <a:pt x="5221" y="297"/>
                  </a:cubicBezTo>
                  <a:lnTo>
                    <a:pt x="5272" y="222"/>
                  </a:lnTo>
                  <a:cubicBezTo>
                    <a:pt x="5297" y="147"/>
                    <a:pt x="5272" y="46"/>
                    <a:pt x="5171" y="21"/>
                  </a:cubicBezTo>
                  <a:cubicBezTo>
                    <a:pt x="5150" y="7"/>
                    <a:pt x="5127" y="1"/>
                    <a:pt x="5105"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2" name="Google Shape;1887;p64">
              <a:extLst>
                <a:ext uri="{FF2B5EF4-FFF2-40B4-BE49-F238E27FC236}">
                  <a16:creationId xmlns:a16="http://schemas.microsoft.com/office/drawing/2014/main" id="{5F199FB7-B076-4261-AACF-CD0139D48B2A}"/>
                </a:ext>
              </a:extLst>
            </p:cNvPr>
            <p:cNvSpPr/>
            <p:nvPr/>
          </p:nvSpPr>
          <p:spPr>
            <a:xfrm>
              <a:off x="4795986" y="2258619"/>
              <a:ext cx="141074" cy="120506"/>
            </a:xfrm>
            <a:custGeom>
              <a:avLst/>
              <a:gdLst/>
              <a:ahLst/>
              <a:cxnLst/>
              <a:rect l="l" t="t" r="r" b="b"/>
              <a:pathLst>
                <a:path w="6125" h="5232" extrusionOk="0">
                  <a:moveTo>
                    <a:pt x="3473" y="0"/>
                  </a:moveTo>
                  <a:cubicBezTo>
                    <a:pt x="2833" y="0"/>
                    <a:pt x="2184" y="237"/>
                    <a:pt x="1657" y="763"/>
                  </a:cubicBezTo>
                  <a:cubicBezTo>
                    <a:pt x="1" y="2420"/>
                    <a:pt x="1180" y="5231"/>
                    <a:pt x="3489" y="5231"/>
                  </a:cubicBezTo>
                  <a:cubicBezTo>
                    <a:pt x="4945" y="5231"/>
                    <a:pt x="6125" y="4051"/>
                    <a:pt x="6125" y="2621"/>
                  </a:cubicBezTo>
                  <a:cubicBezTo>
                    <a:pt x="6108" y="1040"/>
                    <a:pt x="4813" y="0"/>
                    <a:pt x="3473" y="0"/>
                  </a:cubicBezTo>
                  <a:close/>
                </a:path>
              </a:pathLst>
            </a:custGeom>
            <a:solidFill>
              <a:srgbClr val="F18A8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3" name="Google Shape;1888;p64">
              <a:extLst>
                <a:ext uri="{FF2B5EF4-FFF2-40B4-BE49-F238E27FC236}">
                  <a16:creationId xmlns:a16="http://schemas.microsoft.com/office/drawing/2014/main" id="{FB32B4B2-2195-469C-AF9A-52F9A3D5CC36}"/>
                </a:ext>
              </a:extLst>
            </p:cNvPr>
            <p:cNvSpPr/>
            <p:nvPr/>
          </p:nvSpPr>
          <p:spPr>
            <a:xfrm>
              <a:off x="5104691" y="2226235"/>
              <a:ext cx="141074" cy="120506"/>
            </a:xfrm>
            <a:custGeom>
              <a:avLst/>
              <a:gdLst/>
              <a:ahLst/>
              <a:cxnLst/>
              <a:rect l="l" t="t" r="r" b="b"/>
              <a:pathLst>
                <a:path w="6125" h="5232" extrusionOk="0">
                  <a:moveTo>
                    <a:pt x="3489" y="1"/>
                  </a:moveTo>
                  <a:cubicBezTo>
                    <a:pt x="2847" y="1"/>
                    <a:pt x="2192" y="237"/>
                    <a:pt x="1657" y="764"/>
                  </a:cubicBezTo>
                  <a:cubicBezTo>
                    <a:pt x="0" y="2420"/>
                    <a:pt x="1180" y="5232"/>
                    <a:pt x="3514" y="5232"/>
                  </a:cubicBezTo>
                  <a:cubicBezTo>
                    <a:pt x="4945" y="5232"/>
                    <a:pt x="6125" y="4052"/>
                    <a:pt x="6125" y="2621"/>
                  </a:cubicBezTo>
                  <a:cubicBezTo>
                    <a:pt x="6125" y="1041"/>
                    <a:pt x="4836" y="1"/>
                    <a:pt x="3489" y="1"/>
                  </a:cubicBezTo>
                  <a:close/>
                </a:path>
              </a:pathLst>
            </a:custGeom>
            <a:solidFill>
              <a:srgbClr val="F18A8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4" name="Google Shape;1889;p64">
              <a:extLst>
                <a:ext uri="{FF2B5EF4-FFF2-40B4-BE49-F238E27FC236}">
                  <a16:creationId xmlns:a16="http://schemas.microsoft.com/office/drawing/2014/main" id="{6FBE5EC5-7DEF-4081-8BA2-97DF445C9BE2}"/>
                </a:ext>
              </a:extLst>
            </p:cNvPr>
            <p:cNvSpPr/>
            <p:nvPr/>
          </p:nvSpPr>
          <p:spPr>
            <a:xfrm>
              <a:off x="4837030" y="2179065"/>
              <a:ext cx="101182" cy="70295"/>
            </a:xfrm>
            <a:custGeom>
              <a:avLst/>
              <a:gdLst/>
              <a:ahLst/>
              <a:cxnLst/>
              <a:rect l="l" t="t" r="r" b="b"/>
              <a:pathLst>
                <a:path w="4393" h="3052" extrusionOk="0">
                  <a:moveTo>
                    <a:pt x="4192" y="1"/>
                  </a:moveTo>
                  <a:cubicBezTo>
                    <a:pt x="4092" y="1"/>
                    <a:pt x="3991" y="76"/>
                    <a:pt x="3991" y="177"/>
                  </a:cubicBezTo>
                  <a:cubicBezTo>
                    <a:pt x="3966" y="227"/>
                    <a:pt x="3941" y="302"/>
                    <a:pt x="3916" y="352"/>
                  </a:cubicBezTo>
                  <a:cubicBezTo>
                    <a:pt x="3866" y="503"/>
                    <a:pt x="3791" y="628"/>
                    <a:pt x="3715" y="779"/>
                  </a:cubicBezTo>
                  <a:cubicBezTo>
                    <a:pt x="3615" y="930"/>
                    <a:pt x="3464" y="1080"/>
                    <a:pt x="3289" y="1206"/>
                  </a:cubicBezTo>
                  <a:cubicBezTo>
                    <a:pt x="3213" y="1256"/>
                    <a:pt x="3113" y="1306"/>
                    <a:pt x="2987" y="1331"/>
                  </a:cubicBezTo>
                  <a:cubicBezTo>
                    <a:pt x="2887" y="1381"/>
                    <a:pt x="2762" y="1406"/>
                    <a:pt x="2636" y="1406"/>
                  </a:cubicBezTo>
                  <a:lnTo>
                    <a:pt x="2561" y="1432"/>
                  </a:lnTo>
                  <a:lnTo>
                    <a:pt x="2285" y="1432"/>
                  </a:lnTo>
                  <a:cubicBezTo>
                    <a:pt x="2184" y="1406"/>
                    <a:pt x="2084" y="1381"/>
                    <a:pt x="1958" y="1356"/>
                  </a:cubicBezTo>
                  <a:cubicBezTo>
                    <a:pt x="1783" y="1281"/>
                    <a:pt x="1582" y="1181"/>
                    <a:pt x="1406" y="1055"/>
                  </a:cubicBezTo>
                  <a:cubicBezTo>
                    <a:pt x="1281" y="955"/>
                    <a:pt x="1180" y="829"/>
                    <a:pt x="1080" y="729"/>
                  </a:cubicBezTo>
                  <a:lnTo>
                    <a:pt x="954" y="578"/>
                  </a:lnTo>
                  <a:lnTo>
                    <a:pt x="879" y="503"/>
                  </a:lnTo>
                  <a:cubicBezTo>
                    <a:pt x="841" y="458"/>
                    <a:pt x="793" y="440"/>
                    <a:pt x="746" y="440"/>
                  </a:cubicBezTo>
                  <a:cubicBezTo>
                    <a:pt x="605" y="440"/>
                    <a:pt x="465" y="604"/>
                    <a:pt x="578" y="754"/>
                  </a:cubicBezTo>
                  <a:cubicBezTo>
                    <a:pt x="603" y="829"/>
                    <a:pt x="653" y="904"/>
                    <a:pt x="678" y="980"/>
                  </a:cubicBezTo>
                  <a:cubicBezTo>
                    <a:pt x="754" y="1130"/>
                    <a:pt x="854" y="1281"/>
                    <a:pt x="954" y="1432"/>
                  </a:cubicBezTo>
                  <a:cubicBezTo>
                    <a:pt x="879" y="1582"/>
                    <a:pt x="779" y="1733"/>
                    <a:pt x="628" y="1833"/>
                  </a:cubicBezTo>
                  <a:cubicBezTo>
                    <a:pt x="302" y="2084"/>
                    <a:pt x="1" y="2059"/>
                    <a:pt x="1" y="2210"/>
                  </a:cubicBezTo>
                  <a:cubicBezTo>
                    <a:pt x="1" y="2258"/>
                    <a:pt x="132" y="2299"/>
                    <a:pt x="325" y="2299"/>
                  </a:cubicBezTo>
                  <a:cubicBezTo>
                    <a:pt x="628" y="2299"/>
                    <a:pt x="1083" y="2196"/>
                    <a:pt x="1406" y="1858"/>
                  </a:cubicBezTo>
                  <a:cubicBezTo>
                    <a:pt x="1481" y="1883"/>
                    <a:pt x="1532" y="1933"/>
                    <a:pt x="1607" y="1959"/>
                  </a:cubicBezTo>
                  <a:cubicBezTo>
                    <a:pt x="1557" y="2034"/>
                    <a:pt x="1481" y="2109"/>
                    <a:pt x="1406" y="2184"/>
                  </a:cubicBezTo>
                  <a:cubicBezTo>
                    <a:pt x="1080" y="2536"/>
                    <a:pt x="703" y="2611"/>
                    <a:pt x="729" y="2762"/>
                  </a:cubicBezTo>
                  <a:cubicBezTo>
                    <a:pt x="740" y="2790"/>
                    <a:pt x="799" y="2806"/>
                    <a:pt x="890" y="2806"/>
                  </a:cubicBezTo>
                  <a:cubicBezTo>
                    <a:pt x="1200" y="2806"/>
                    <a:pt x="1877" y="2625"/>
                    <a:pt x="2285" y="2159"/>
                  </a:cubicBezTo>
                  <a:cubicBezTo>
                    <a:pt x="2310" y="2172"/>
                    <a:pt x="2341" y="2178"/>
                    <a:pt x="2373" y="2178"/>
                  </a:cubicBezTo>
                  <a:cubicBezTo>
                    <a:pt x="2404" y="2178"/>
                    <a:pt x="2435" y="2172"/>
                    <a:pt x="2460" y="2159"/>
                  </a:cubicBezTo>
                  <a:lnTo>
                    <a:pt x="2661" y="2159"/>
                  </a:lnTo>
                  <a:cubicBezTo>
                    <a:pt x="2636" y="2235"/>
                    <a:pt x="2636" y="2285"/>
                    <a:pt x="2611" y="2335"/>
                  </a:cubicBezTo>
                  <a:cubicBezTo>
                    <a:pt x="2410" y="2737"/>
                    <a:pt x="2109" y="2963"/>
                    <a:pt x="2184" y="3038"/>
                  </a:cubicBezTo>
                  <a:cubicBezTo>
                    <a:pt x="2191" y="3047"/>
                    <a:pt x="2205" y="3052"/>
                    <a:pt x="2225" y="3052"/>
                  </a:cubicBezTo>
                  <a:cubicBezTo>
                    <a:pt x="2414" y="3052"/>
                    <a:pt x="3136" y="2621"/>
                    <a:pt x="3364" y="1984"/>
                  </a:cubicBezTo>
                  <a:cubicBezTo>
                    <a:pt x="3489" y="1933"/>
                    <a:pt x="3615" y="1858"/>
                    <a:pt x="3715" y="1783"/>
                  </a:cubicBezTo>
                  <a:cubicBezTo>
                    <a:pt x="3966" y="1582"/>
                    <a:pt x="4142" y="1331"/>
                    <a:pt x="4267" y="1030"/>
                  </a:cubicBezTo>
                  <a:cubicBezTo>
                    <a:pt x="4343" y="829"/>
                    <a:pt x="4368" y="628"/>
                    <a:pt x="4393" y="428"/>
                  </a:cubicBezTo>
                  <a:cubicBezTo>
                    <a:pt x="4393" y="352"/>
                    <a:pt x="4393" y="277"/>
                    <a:pt x="4393" y="202"/>
                  </a:cubicBezTo>
                  <a:cubicBezTo>
                    <a:pt x="4393" y="76"/>
                    <a:pt x="4318" y="1"/>
                    <a:pt x="4192"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5" name="Google Shape;1890;p64">
              <a:extLst>
                <a:ext uri="{FF2B5EF4-FFF2-40B4-BE49-F238E27FC236}">
                  <a16:creationId xmlns:a16="http://schemas.microsoft.com/office/drawing/2014/main" id="{5178D27F-AE95-4366-BB08-4D3FC23ED098}"/>
                </a:ext>
              </a:extLst>
            </p:cNvPr>
            <p:cNvSpPr/>
            <p:nvPr/>
          </p:nvSpPr>
          <p:spPr>
            <a:xfrm>
              <a:off x="5086772" y="2151909"/>
              <a:ext cx="110832" cy="67370"/>
            </a:xfrm>
            <a:custGeom>
              <a:avLst/>
              <a:gdLst/>
              <a:ahLst/>
              <a:cxnLst/>
              <a:rect l="l" t="t" r="r" b="b"/>
              <a:pathLst>
                <a:path w="4812" h="2925" extrusionOk="0">
                  <a:moveTo>
                    <a:pt x="3591" y="0"/>
                  </a:moveTo>
                  <a:cubicBezTo>
                    <a:pt x="3528" y="0"/>
                    <a:pt x="3472" y="34"/>
                    <a:pt x="3439" y="101"/>
                  </a:cubicBezTo>
                  <a:lnTo>
                    <a:pt x="3414" y="201"/>
                  </a:lnTo>
                  <a:lnTo>
                    <a:pt x="3338" y="352"/>
                  </a:lnTo>
                  <a:cubicBezTo>
                    <a:pt x="3263" y="502"/>
                    <a:pt x="3188" y="653"/>
                    <a:pt x="3088" y="778"/>
                  </a:cubicBezTo>
                  <a:cubicBezTo>
                    <a:pt x="2962" y="954"/>
                    <a:pt x="2837" y="1130"/>
                    <a:pt x="2661" y="1255"/>
                  </a:cubicBezTo>
                  <a:cubicBezTo>
                    <a:pt x="2586" y="1305"/>
                    <a:pt x="2485" y="1356"/>
                    <a:pt x="2385" y="1406"/>
                  </a:cubicBezTo>
                  <a:cubicBezTo>
                    <a:pt x="2335" y="1431"/>
                    <a:pt x="2259" y="1456"/>
                    <a:pt x="2209" y="1481"/>
                  </a:cubicBezTo>
                  <a:lnTo>
                    <a:pt x="2033" y="1481"/>
                  </a:lnTo>
                  <a:cubicBezTo>
                    <a:pt x="1908" y="1506"/>
                    <a:pt x="1782" y="1506"/>
                    <a:pt x="1682" y="1506"/>
                  </a:cubicBezTo>
                  <a:cubicBezTo>
                    <a:pt x="1582" y="1506"/>
                    <a:pt x="1456" y="1481"/>
                    <a:pt x="1356" y="1456"/>
                  </a:cubicBezTo>
                  <a:cubicBezTo>
                    <a:pt x="1155" y="1406"/>
                    <a:pt x="979" y="1305"/>
                    <a:pt x="829" y="1180"/>
                  </a:cubicBezTo>
                  <a:cubicBezTo>
                    <a:pt x="703" y="1079"/>
                    <a:pt x="603" y="979"/>
                    <a:pt x="527" y="854"/>
                  </a:cubicBezTo>
                  <a:cubicBezTo>
                    <a:pt x="477" y="803"/>
                    <a:pt x="427" y="753"/>
                    <a:pt x="402" y="703"/>
                  </a:cubicBezTo>
                  <a:cubicBezTo>
                    <a:pt x="384" y="630"/>
                    <a:pt x="311" y="583"/>
                    <a:pt x="235" y="583"/>
                  </a:cubicBezTo>
                  <a:cubicBezTo>
                    <a:pt x="207" y="583"/>
                    <a:pt x="178" y="589"/>
                    <a:pt x="151" y="603"/>
                  </a:cubicBezTo>
                  <a:cubicBezTo>
                    <a:pt x="51" y="628"/>
                    <a:pt x="0" y="753"/>
                    <a:pt x="25" y="854"/>
                  </a:cubicBezTo>
                  <a:cubicBezTo>
                    <a:pt x="51" y="929"/>
                    <a:pt x="76" y="1004"/>
                    <a:pt x="101" y="1079"/>
                  </a:cubicBezTo>
                  <a:cubicBezTo>
                    <a:pt x="176" y="1280"/>
                    <a:pt x="276" y="1456"/>
                    <a:pt x="427" y="1607"/>
                  </a:cubicBezTo>
                  <a:cubicBezTo>
                    <a:pt x="603" y="1858"/>
                    <a:pt x="879" y="2033"/>
                    <a:pt x="1155" y="2134"/>
                  </a:cubicBezTo>
                  <a:cubicBezTo>
                    <a:pt x="1280" y="2184"/>
                    <a:pt x="1406" y="2209"/>
                    <a:pt x="1531" y="2234"/>
                  </a:cubicBezTo>
                  <a:cubicBezTo>
                    <a:pt x="1893" y="2716"/>
                    <a:pt x="2592" y="2925"/>
                    <a:pt x="2882" y="2925"/>
                  </a:cubicBezTo>
                  <a:cubicBezTo>
                    <a:pt x="2955" y="2925"/>
                    <a:pt x="3002" y="2912"/>
                    <a:pt x="3012" y="2887"/>
                  </a:cubicBezTo>
                  <a:cubicBezTo>
                    <a:pt x="3037" y="2786"/>
                    <a:pt x="2686" y="2661"/>
                    <a:pt x="2385" y="2334"/>
                  </a:cubicBezTo>
                  <a:cubicBezTo>
                    <a:pt x="2335" y="2284"/>
                    <a:pt x="2309" y="2234"/>
                    <a:pt x="2259" y="2184"/>
                  </a:cubicBezTo>
                  <a:lnTo>
                    <a:pt x="2435" y="2184"/>
                  </a:lnTo>
                  <a:cubicBezTo>
                    <a:pt x="2510" y="2159"/>
                    <a:pt x="2560" y="2134"/>
                    <a:pt x="2611" y="2109"/>
                  </a:cubicBezTo>
                  <a:cubicBezTo>
                    <a:pt x="2917" y="2279"/>
                    <a:pt x="3286" y="2336"/>
                    <a:pt x="3597" y="2336"/>
                  </a:cubicBezTo>
                  <a:cubicBezTo>
                    <a:pt x="3974" y="2336"/>
                    <a:pt x="4267" y="2253"/>
                    <a:pt x="4267" y="2184"/>
                  </a:cubicBezTo>
                  <a:cubicBezTo>
                    <a:pt x="4267" y="2058"/>
                    <a:pt x="3866" y="2083"/>
                    <a:pt x="3439" y="1883"/>
                  </a:cubicBezTo>
                  <a:cubicBezTo>
                    <a:pt x="3364" y="1832"/>
                    <a:pt x="3263" y="1782"/>
                    <a:pt x="3188" y="1707"/>
                  </a:cubicBezTo>
                  <a:cubicBezTo>
                    <a:pt x="3238" y="1657"/>
                    <a:pt x="3288" y="1607"/>
                    <a:pt x="3338" y="1556"/>
                  </a:cubicBezTo>
                  <a:cubicBezTo>
                    <a:pt x="3553" y="1667"/>
                    <a:pt x="3779" y="1708"/>
                    <a:pt x="3988" y="1708"/>
                  </a:cubicBezTo>
                  <a:cubicBezTo>
                    <a:pt x="4441" y="1708"/>
                    <a:pt x="4811" y="1517"/>
                    <a:pt x="4794" y="1431"/>
                  </a:cubicBezTo>
                  <a:cubicBezTo>
                    <a:pt x="4744" y="1305"/>
                    <a:pt x="4443" y="1431"/>
                    <a:pt x="4066" y="1280"/>
                  </a:cubicBezTo>
                  <a:cubicBezTo>
                    <a:pt x="3916" y="1205"/>
                    <a:pt x="3740" y="1105"/>
                    <a:pt x="3640" y="979"/>
                  </a:cubicBezTo>
                  <a:cubicBezTo>
                    <a:pt x="3690" y="803"/>
                    <a:pt x="3740" y="653"/>
                    <a:pt x="3765" y="477"/>
                  </a:cubicBezTo>
                  <a:cubicBezTo>
                    <a:pt x="3790" y="327"/>
                    <a:pt x="3765" y="251"/>
                    <a:pt x="3790" y="226"/>
                  </a:cubicBezTo>
                  <a:cubicBezTo>
                    <a:pt x="3815" y="151"/>
                    <a:pt x="3765" y="50"/>
                    <a:pt x="3690" y="25"/>
                  </a:cubicBezTo>
                  <a:cubicBezTo>
                    <a:pt x="3656" y="9"/>
                    <a:pt x="3623" y="0"/>
                    <a:pt x="3591"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6" name="Google Shape;1891;p64">
              <a:extLst>
                <a:ext uri="{FF2B5EF4-FFF2-40B4-BE49-F238E27FC236}">
                  <a16:creationId xmlns:a16="http://schemas.microsoft.com/office/drawing/2014/main" id="{D165CC38-71A1-4659-B786-7B8707EC62C5}"/>
                </a:ext>
              </a:extLst>
            </p:cNvPr>
            <p:cNvSpPr/>
            <p:nvPr/>
          </p:nvSpPr>
          <p:spPr>
            <a:xfrm>
              <a:off x="4980408" y="2171118"/>
              <a:ext cx="69973" cy="43232"/>
            </a:xfrm>
            <a:custGeom>
              <a:avLst/>
              <a:gdLst/>
              <a:ahLst/>
              <a:cxnLst/>
              <a:rect l="l" t="t" r="r" b="b"/>
              <a:pathLst>
                <a:path w="3038" h="1877" extrusionOk="0">
                  <a:moveTo>
                    <a:pt x="1534" y="1"/>
                  </a:moveTo>
                  <a:cubicBezTo>
                    <a:pt x="1462" y="1"/>
                    <a:pt x="1393" y="7"/>
                    <a:pt x="1330" y="20"/>
                  </a:cubicBezTo>
                  <a:cubicBezTo>
                    <a:pt x="1255" y="20"/>
                    <a:pt x="1180" y="45"/>
                    <a:pt x="1105" y="45"/>
                  </a:cubicBezTo>
                  <a:lnTo>
                    <a:pt x="904" y="120"/>
                  </a:lnTo>
                  <a:cubicBezTo>
                    <a:pt x="778" y="170"/>
                    <a:pt x="653" y="245"/>
                    <a:pt x="552" y="321"/>
                  </a:cubicBezTo>
                  <a:cubicBezTo>
                    <a:pt x="452" y="396"/>
                    <a:pt x="377" y="496"/>
                    <a:pt x="301" y="572"/>
                  </a:cubicBezTo>
                  <a:cubicBezTo>
                    <a:pt x="176" y="722"/>
                    <a:pt x="101" y="873"/>
                    <a:pt x="50" y="1024"/>
                  </a:cubicBezTo>
                  <a:cubicBezTo>
                    <a:pt x="25" y="1074"/>
                    <a:pt x="0" y="1124"/>
                    <a:pt x="0" y="1174"/>
                  </a:cubicBezTo>
                  <a:lnTo>
                    <a:pt x="0" y="1224"/>
                  </a:lnTo>
                  <a:lnTo>
                    <a:pt x="25" y="1275"/>
                  </a:lnTo>
                  <a:cubicBezTo>
                    <a:pt x="0" y="1350"/>
                    <a:pt x="50" y="1400"/>
                    <a:pt x="126" y="1425"/>
                  </a:cubicBezTo>
                  <a:cubicBezTo>
                    <a:pt x="176" y="1425"/>
                    <a:pt x="251" y="1375"/>
                    <a:pt x="251" y="1325"/>
                  </a:cubicBezTo>
                  <a:cubicBezTo>
                    <a:pt x="276" y="1275"/>
                    <a:pt x="326" y="1224"/>
                    <a:pt x="352" y="1174"/>
                  </a:cubicBezTo>
                  <a:cubicBezTo>
                    <a:pt x="427" y="1074"/>
                    <a:pt x="527" y="948"/>
                    <a:pt x="628" y="873"/>
                  </a:cubicBezTo>
                  <a:cubicBezTo>
                    <a:pt x="678" y="798"/>
                    <a:pt x="753" y="747"/>
                    <a:pt x="828" y="697"/>
                  </a:cubicBezTo>
                  <a:cubicBezTo>
                    <a:pt x="929" y="647"/>
                    <a:pt x="1004" y="597"/>
                    <a:pt x="1105" y="572"/>
                  </a:cubicBezTo>
                  <a:lnTo>
                    <a:pt x="1255" y="522"/>
                  </a:lnTo>
                  <a:lnTo>
                    <a:pt x="1406" y="496"/>
                  </a:lnTo>
                  <a:lnTo>
                    <a:pt x="1757" y="496"/>
                  </a:lnTo>
                  <a:cubicBezTo>
                    <a:pt x="1857" y="522"/>
                    <a:pt x="1958" y="547"/>
                    <a:pt x="2058" y="572"/>
                  </a:cubicBezTo>
                  <a:cubicBezTo>
                    <a:pt x="2159" y="622"/>
                    <a:pt x="2234" y="672"/>
                    <a:pt x="2309" y="722"/>
                  </a:cubicBezTo>
                  <a:cubicBezTo>
                    <a:pt x="2385" y="798"/>
                    <a:pt x="2460" y="873"/>
                    <a:pt x="2510" y="948"/>
                  </a:cubicBezTo>
                  <a:cubicBezTo>
                    <a:pt x="2560" y="1024"/>
                    <a:pt x="2610" y="1099"/>
                    <a:pt x="2636" y="1174"/>
                  </a:cubicBezTo>
                  <a:cubicBezTo>
                    <a:pt x="2686" y="1325"/>
                    <a:pt x="2736" y="1450"/>
                    <a:pt x="2761" y="1601"/>
                  </a:cubicBezTo>
                  <a:cubicBezTo>
                    <a:pt x="2786" y="1701"/>
                    <a:pt x="2786" y="1751"/>
                    <a:pt x="2786" y="1751"/>
                  </a:cubicBezTo>
                  <a:cubicBezTo>
                    <a:pt x="2786" y="1827"/>
                    <a:pt x="2836" y="1877"/>
                    <a:pt x="2912" y="1877"/>
                  </a:cubicBezTo>
                  <a:cubicBezTo>
                    <a:pt x="2987" y="1877"/>
                    <a:pt x="3037" y="1827"/>
                    <a:pt x="3037" y="1777"/>
                  </a:cubicBezTo>
                  <a:cubicBezTo>
                    <a:pt x="3037" y="1701"/>
                    <a:pt x="3037" y="1626"/>
                    <a:pt x="3037" y="1576"/>
                  </a:cubicBezTo>
                  <a:cubicBezTo>
                    <a:pt x="3037" y="1400"/>
                    <a:pt x="3012" y="1224"/>
                    <a:pt x="2987" y="1074"/>
                  </a:cubicBezTo>
                  <a:cubicBezTo>
                    <a:pt x="2937" y="923"/>
                    <a:pt x="2887" y="798"/>
                    <a:pt x="2811" y="697"/>
                  </a:cubicBezTo>
                  <a:cubicBezTo>
                    <a:pt x="2761" y="572"/>
                    <a:pt x="2661" y="471"/>
                    <a:pt x="2560" y="371"/>
                  </a:cubicBezTo>
                  <a:cubicBezTo>
                    <a:pt x="2460" y="271"/>
                    <a:pt x="2334" y="195"/>
                    <a:pt x="2184" y="120"/>
                  </a:cubicBezTo>
                  <a:lnTo>
                    <a:pt x="2058" y="95"/>
                  </a:lnTo>
                  <a:cubicBezTo>
                    <a:pt x="2033" y="70"/>
                    <a:pt x="2008" y="70"/>
                    <a:pt x="1983" y="70"/>
                  </a:cubicBezTo>
                  <a:lnTo>
                    <a:pt x="1883" y="45"/>
                  </a:lnTo>
                  <a:cubicBezTo>
                    <a:pt x="1832" y="20"/>
                    <a:pt x="1807" y="20"/>
                    <a:pt x="1757" y="20"/>
                  </a:cubicBezTo>
                  <a:cubicBezTo>
                    <a:pt x="1682" y="7"/>
                    <a:pt x="1606" y="1"/>
                    <a:pt x="1534" y="1"/>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7" name="Google Shape;1892;p64">
              <a:extLst>
                <a:ext uri="{FF2B5EF4-FFF2-40B4-BE49-F238E27FC236}">
                  <a16:creationId xmlns:a16="http://schemas.microsoft.com/office/drawing/2014/main" id="{FF89DD17-8633-43AF-AA3F-28C244ACCAFC}"/>
                </a:ext>
              </a:extLst>
            </p:cNvPr>
            <p:cNvSpPr/>
            <p:nvPr/>
          </p:nvSpPr>
          <p:spPr>
            <a:xfrm>
              <a:off x="4644525" y="2602816"/>
              <a:ext cx="71124" cy="41067"/>
            </a:xfrm>
            <a:custGeom>
              <a:avLst/>
              <a:gdLst/>
              <a:ahLst/>
              <a:cxnLst/>
              <a:rect l="l" t="t" r="r" b="b"/>
              <a:pathLst>
                <a:path w="3088" h="1783" extrusionOk="0">
                  <a:moveTo>
                    <a:pt x="202" y="0"/>
                  </a:moveTo>
                  <a:lnTo>
                    <a:pt x="1" y="251"/>
                  </a:lnTo>
                  <a:cubicBezTo>
                    <a:pt x="1" y="251"/>
                    <a:pt x="51" y="301"/>
                    <a:pt x="101" y="377"/>
                  </a:cubicBezTo>
                  <a:cubicBezTo>
                    <a:pt x="202" y="452"/>
                    <a:pt x="302" y="552"/>
                    <a:pt x="402" y="628"/>
                  </a:cubicBezTo>
                  <a:cubicBezTo>
                    <a:pt x="528" y="753"/>
                    <a:pt x="678" y="854"/>
                    <a:pt x="829" y="979"/>
                  </a:cubicBezTo>
                  <a:cubicBezTo>
                    <a:pt x="1005" y="1080"/>
                    <a:pt x="1180" y="1180"/>
                    <a:pt x="1381" y="1280"/>
                  </a:cubicBezTo>
                  <a:cubicBezTo>
                    <a:pt x="1557" y="1381"/>
                    <a:pt x="1758" y="1481"/>
                    <a:pt x="1958" y="1556"/>
                  </a:cubicBezTo>
                  <a:cubicBezTo>
                    <a:pt x="2134" y="1607"/>
                    <a:pt x="2310" y="1682"/>
                    <a:pt x="2486" y="1707"/>
                  </a:cubicBezTo>
                  <a:cubicBezTo>
                    <a:pt x="2661" y="1757"/>
                    <a:pt x="2837" y="1782"/>
                    <a:pt x="3013" y="1782"/>
                  </a:cubicBezTo>
                  <a:lnTo>
                    <a:pt x="3088" y="1481"/>
                  </a:lnTo>
                  <a:cubicBezTo>
                    <a:pt x="2962" y="1406"/>
                    <a:pt x="2812" y="1305"/>
                    <a:pt x="2636" y="1255"/>
                  </a:cubicBezTo>
                  <a:cubicBezTo>
                    <a:pt x="2586" y="1230"/>
                    <a:pt x="2511" y="1180"/>
                    <a:pt x="2435" y="1130"/>
                  </a:cubicBezTo>
                  <a:cubicBezTo>
                    <a:pt x="2360" y="1105"/>
                    <a:pt x="2285" y="1054"/>
                    <a:pt x="2184" y="1004"/>
                  </a:cubicBezTo>
                  <a:cubicBezTo>
                    <a:pt x="2109" y="979"/>
                    <a:pt x="2009" y="929"/>
                    <a:pt x="1933" y="879"/>
                  </a:cubicBezTo>
                  <a:lnTo>
                    <a:pt x="1657" y="728"/>
                  </a:lnTo>
                  <a:cubicBezTo>
                    <a:pt x="1306" y="527"/>
                    <a:pt x="955" y="352"/>
                    <a:pt x="678" y="201"/>
                  </a:cubicBezTo>
                  <a:cubicBezTo>
                    <a:pt x="528" y="151"/>
                    <a:pt x="427" y="76"/>
                    <a:pt x="352" y="50"/>
                  </a:cubicBezTo>
                  <a:lnTo>
                    <a:pt x="202" y="0"/>
                  </a:ln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8" name="Google Shape;1893;p64">
              <a:extLst>
                <a:ext uri="{FF2B5EF4-FFF2-40B4-BE49-F238E27FC236}">
                  <a16:creationId xmlns:a16="http://schemas.microsoft.com/office/drawing/2014/main" id="{9DAC4658-6C5F-4370-8665-6E35EB7D3FCF}"/>
                </a:ext>
              </a:extLst>
            </p:cNvPr>
            <p:cNvSpPr/>
            <p:nvPr/>
          </p:nvSpPr>
          <p:spPr>
            <a:xfrm>
              <a:off x="5392574" y="2508015"/>
              <a:ext cx="58410" cy="60714"/>
            </a:xfrm>
            <a:custGeom>
              <a:avLst/>
              <a:gdLst/>
              <a:ahLst/>
              <a:cxnLst/>
              <a:rect l="l" t="t" r="r" b="b"/>
              <a:pathLst>
                <a:path w="2536" h="2636" extrusionOk="0">
                  <a:moveTo>
                    <a:pt x="2260" y="0"/>
                  </a:moveTo>
                  <a:lnTo>
                    <a:pt x="2134" y="100"/>
                  </a:lnTo>
                  <a:cubicBezTo>
                    <a:pt x="2084" y="151"/>
                    <a:pt x="1983" y="251"/>
                    <a:pt x="1883" y="351"/>
                  </a:cubicBezTo>
                  <a:cubicBezTo>
                    <a:pt x="1657" y="577"/>
                    <a:pt x="1381" y="879"/>
                    <a:pt x="1130" y="1180"/>
                  </a:cubicBezTo>
                  <a:lnTo>
                    <a:pt x="904" y="1406"/>
                  </a:lnTo>
                  <a:cubicBezTo>
                    <a:pt x="854" y="1481"/>
                    <a:pt x="779" y="1556"/>
                    <a:pt x="728" y="1631"/>
                  </a:cubicBezTo>
                  <a:cubicBezTo>
                    <a:pt x="653" y="1682"/>
                    <a:pt x="578" y="1757"/>
                    <a:pt x="528" y="1807"/>
                  </a:cubicBezTo>
                  <a:cubicBezTo>
                    <a:pt x="478" y="1882"/>
                    <a:pt x="427" y="1933"/>
                    <a:pt x="352" y="2008"/>
                  </a:cubicBezTo>
                  <a:cubicBezTo>
                    <a:pt x="227" y="2108"/>
                    <a:pt x="126" y="2234"/>
                    <a:pt x="1" y="2359"/>
                  </a:cubicBezTo>
                  <a:lnTo>
                    <a:pt x="201" y="2635"/>
                  </a:lnTo>
                  <a:cubicBezTo>
                    <a:pt x="352" y="2560"/>
                    <a:pt x="528" y="2485"/>
                    <a:pt x="678" y="2384"/>
                  </a:cubicBezTo>
                  <a:cubicBezTo>
                    <a:pt x="804" y="2284"/>
                    <a:pt x="979" y="2184"/>
                    <a:pt x="1130" y="2058"/>
                  </a:cubicBezTo>
                  <a:cubicBezTo>
                    <a:pt x="1256" y="1933"/>
                    <a:pt x="1431" y="1782"/>
                    <a:pt x="1582" y="1606"/>
                  </a:cubicBezTo>
                  <a:cubicBezTo>
                    <a:pt x="1732" y="1431"/>
                    <a:pt x="1858" y="1280"/>
                    <a:pt x="1983" y="1130"/>
                  </a:cubicBezTo>
                  <a:cubicBezTo>
                    <a:pt x="2084" y="979"/>
                    <a:pt x="2209" y="828"/>
                    <a:pt x="2285" y="678"/>
                  </a:cubicBezTo>
                  <a:cubicBezTo>
                    <a:pt x="2385" y="527"/>
                    <a:pt x="2435" y="402"/>
                    <a:pt x="2485" y="326"/>
                  </a:cubicBezTo>
                  <a:cubicBezTo>
                    <a:pt x="2485" y="276"/>
                    <a:pt x="2511" y="226"/>
                    <a:pt x="2536" y="176"/>
                  </a:cubicBezTo>
                  <a:lnTo>
                    <a:pt x="2260" y="0"/>
                  </a:ln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9" name="Google Shape;1894;p64">
              <a:extLst>
                <a:ext uri="{FF2B5EF4-FFF2-40B4-BE49-F238E27FC236}">
                  <a16:creationId xmlns:a16="http://schemas.microsoft.com/office/drawing/2014/main" id="{BD4CED6D-1288-4AE6-807F-5FDD3CD69C8F}"/>
                </a:ext>
              </a:extLst>
            </p:cNvPr>
            <p:cNvSpPr/>
            <p:nvPr/>
          </p:nvSpPr>
          <p:spPr>
            <a:xfrm>
              <a:off x="4866512" y="2566978"/>
              <a:ext cx="87316" cy="95262"/>
            </a:xfrm>
            <a:custGeom>
              <a:avLst/>
              <a:gdLst/>
              <a:ahLst/>
              <a:cxnLst/>
              <a:rect l="l" t="t" r="r" b="b"/>
              <a:pathLst>
                <a:path w="3791" h="4136" extrusionOk="0">
                  <a:moveTo>
                    <a:pt x="3339" y="0"/>
                  </a:moveTo>
                  <a:cubicBezTo>
                    <a:pt x="3289" y="0"/>
                    <a:pt x="3238" y="25"/>
                    <a:pt x="3188" y="25"/>
                  </a:cubicBezTo>
                  <a:cubicBezTo>
                    <a:pt x="3138" y="50"/>
                    <a:pt x="3113" y="75"/>
                    <a:pt x="3063" y="101"/>
                  </a:cubicBezTo>
                  <a:cubicBezTo>
                    <a:pt x="3013" y="126"/>
                    <a:pt x="2987" y="176"/>
                    <a:pt x="2937" y="201"/>
                  </a:cubicBezTo>
                  <a:cubicBezTo>
                    <a:pt x="2887" y="276"/>
                    <a:pt x="2837" y="352"/>
                    <a:pt x="2787" y="452"/>
                  </a:cubicBezTo>
                  <a:cubicBezTo>
                    <a:pt x="2711" y="628"/>
                    <a:pt x="2636" y="778"/>
                    <a:pt x="2611" y="979"/>
                  </a:cubicBezTo>
                  <a:cubicBezTo>
                    <a:pt x="2567" y="1133"/>
                    <a:pt x="2542" y="1286"/>
                    <a:pt x="2537" y="1440"/>
                  </a:cubicBezTo>
                  <a:lnTo>
                    <a:pt x="2537" y="1440"/>
                  </a:lnTo>
                  <a:lnTo>
                    <a:pt x="2235" y="1682"/>
                  </a:lnTo>
                  <a:cubicBezTo>
                    <a:pt x="2109" y="1757"/>
                    <a:pt x="1984" y="1857"/>
                    <a:pt x="1858" y="1958"/>
                  </a:cubicBezTo>
                  <a:cubicBezTo>
                    <a:pt x="1632" y="2159"/>
                    <a:pt x="1381" y="2385"/>
                    <a:pt x="1155" y="2585"/>
                  </a:cubicBezTo>
                  <a:cubicBezTo>
                    <a:pt x="929" y="2811"/>
                    <a:pt x="729" y="3037"/>
                    <a:pt x="528" y="3288"/>
                  </a:cubicBezTo>
                  <a:cubicBezTo>
                    <a:pt x="427" y="3414"/>
                    <a:pt x="327" y="3539"/>
                    <a:pt x="252" y="3665"/>
                  </a:cubicBezTo>
                  <a:cubicBezTo>
                    <a:pt x="176" y="3790"/>
                    <a:pt x="76" y="3941"/>
                    <a:pt x="26" y="4066"/>
                  </a:cubicBezTo>
                  <a:cubicBezTo>
                    <a:pt x="1" y="4091"/>
                    <a:pt x="1" y="4116"/>
                    <a:pt x="26" y="4116"/>
                  </a:cubicBezTo>
                  <a:cubicBezTo>
                    <a:pt x="26" y="4129"/>
                    <a:pt x="32" y="4135"/>
                    <a:pt x="41" y="4135"/>
                  </a:cubicBezTo>
                  <a:cubicBezTo>
                    <a:pt x="51" y="4135"/>
                    <a:pt x="63" y="4129"/>
                    <a:pt x="76" y="4116"/>
                  </a:cubicBezTo>
                  <a:cubicBezTo>
                    <a:pt x="176" y="4016"/>
                    <a:pt x="252" y="3890"/>
                    <a:pt x="352" y="3765"/>
                  </a:cubicBezTo>
                  <a:lnTo>
                    <a:pt x="1356" y="2786"/>
                  </a:lnTo>
                  <a:cubicBezTo>
                    <a:pt x="1808" y="2385"/>
                    <a:pt x="2310" y="2008"/>
                    <a:pt x="2787" y="1632"/>
                  </a:cubicBezTo>
                  <a:cubicBezTo>
                    <a:pt x="2812" y="1606"/>
                    <a:pt x="2837" y="1556"/>
                    <a:pt x="2837" y="1506"/>
                  </a:cubicBezTo>
                  <a:cubicBezTo>
                    <a:pt x="2837" y="1355"/>
                    <a:pt x="2862" y="1180"/>
                    <a:pt x="2887" y="1029"/>
                  </a:cubicBezTo>
                  <a:cubicBezTo>
                    <a:pt x="2912" y="853"/>
                    <a:pt x="2937" y="703"/>
                    <a:pt x="3013" y="552"/>
                  </a:cubicBezTo>
                  <a:cubicBezTo>
                    <a:pt x="3038" y="477"/>
                    <a:pt x="3063" y="402"/>
                    <a:pt x="3113" y="352"/>
                  </a:cubicBezTo>
                  <a:cubicBezTo>
                    <a:pt x="3138" y="301"/>
                    <a:pt x="3163" y="301"/>
                    <a:pt x="3188" y="251"/>
                  </a:cubicBezTo>
                  <a:cubicBezTo>
                    <a:pt x="3213" y="226"/>
                    <a:pt x="3238" y="226"/>
                    <a:pt x="3264" y="201"/>
                  </a:cubicBezTo>
                  <a:cubicBezTo>
                    <a:pt x="3289" y="151"/>
                    <a:pt x="3339" y="151"/>
                    <a:pt x="3364" y="151"/>
                  </a:cubicBezTo>
                  <a:lnTo>
                    <a:pt x="3590" y="151"/>
                  </a:lnTo>
                  <a:lnTo>
                    <a:pt x="3715" y="201"/>
                  </a:lnTo>
                  <a:cubicBezTo>
                    <a:pt x="3740" y="201"/>
                    <a:pt x="3766" y="176"/>
                    <a:pt x="3791" y="151"/>
                  </a:cubicBezTo>
                  <a:cubicBezTo>
                    <a:pt x="3791" y="126"/>
                    <a:pt x="3766" y="101"/>
                    <a:pt x="3740" y="101"/>
                  </a:cubicBezTo>
                  <a:lnTo>
                    <a:pt x="3640" y="50"/>
                  </a:lnTo>
                  <a:cubicBezTo>
                    <a:pt x="3590" y="25"/>
                    <a:pt x="3540" y="0"/>
                    <a:pt x="3489" y="0"/>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0" name="Google Shape;1895;p64">
              <a:extLst>
                <a:ext uri="{FF2B5EF4-FFF2-40B4-BE49-F238E27FC236}">
                  <a16:creationId xmlns:a16="http://schemas.microsoft.com/office/drawing/2014/main" id="{39DFA85F-73F8-4105-9886-2B622F3A0DBC}"/>
                </a:ext>
              </a:extLst>
            </p:cNvPr>
            <p:cNvSpPr/>
            <p:nvPr/>
          </p:nvSpPr>
          <p:spPr>
            <a:xfrm>
              <a:off x="4697131" y="2250028"/>
              <a:ext cx="68821" cy="40629"/>
            </a:xfrm>
            <a:custGeom>
              <a:avLst/>
              <a:gdLst/>
              <a:ahLst/>
              <a:cxnLst/>
              <a:rect l="l" t="t" r="r" b="b"/>
              <a:pathLst>
                <a:path w="2988" h="1764" extrusionOk="0">
                  <a:moveTo>
                    <a:pt x="1513" y="1"/>
                  </a:moveTo>
                  <a:cubicBezTo>
                    <a:pt x="1267" y="1"/>
                    <a:pt x="1039" y="57"/>
                    <a:pt x="829" y="183"/>
                  </a:cubicBezTo>
                  <a:cubicBezTo>
                    <a:pt x="603" y="283"/>
                    <a:pt x="402" y="434"/>
                    <a:pt x="252" y="634"/>
                  </a:cubicBezTo>
                  <a:cubicBezTo>
                    <a:pt x="151" y="760"/>
                    <a:pt x="51" y="911"/>
                    <a:pt x="26" y="1086"/>
                  </a:cubicBezTo>
                  <a:cubicBezTo>
                    <a:pt x="1" y="1162"/>
                    <a:pt x="1" y="1212"/>
                    <a:pt x="26" y="1262"/>
                  </a:cubicBezTo>
                  <a:lnTo>
                    <a:pt x="26" y="1312"/>
                  </a:lnTo>
                  <a:cubicBezTo>
                    <a:pt x="26" y="1387"/>
                    <a:pt x="101" y="1438"/>
                    <a:pt x="176" y="1438"/>
                  </a:cubicBezTo>
                  <a:cubicBezTo>
                    <a:pt x="227" y="1413"/>
                    <a:pt x="277" y="1387"/>
                    <a:pt x="302" y="1337"/>
                  </a:cubicBezTo>
                  <a:lnTo>
                    <a:pt x="302" y="1287"/>
                  </a:lnTo>
                  <a:cubicBezTo>
                    <a:pt x="302" y="1262"/>
                    <a:pt x="327" y="1237"/>
                    <a:pt x="327" y="1212"/>
                  </a:cubicBezTo>
                  <a:cubicBezTo>
                    <a:pt x="377" y="1111"/>
                    <a:pt x="478" y="1011"/>
                    <a:pt x="578" y="936"/>
                  </a:cubicBezTo>
                  <a:cubicBezTo>
                    <a:pt x="854" y="660"/>
                    <a:pt x="1231" y="509"/>
                    <a:pt x="1607" y="509"/>
                  </a:cubicBezTo>
                  <a:cubicBezTo>
                    <a:pt x="1707" y="509"/>
                    <a:pt x="1808" y="534"/>
                    <a:pt x="1908" y="584"/>
                  </a:cubicBezTo>
                  <a:cubicBezTo>
                    <a:pt x="1958" y="584"/>
                    <a:pt x="1984" y="609"/>
                    <a:pt x="2034" y="634"/>
                  </a:cubicBezTo>
                  <a:lnTo>
                    <a:pt x="2084" y="660"/>
                  </a:lnTo>
                  <a:lnTo>
                    <a:pt x="2159" y="710"/>
                  </a:lnTo>
                  <a:cubicBezTo>
                    <a:pt x="2209" y="760"/>
                    <a:pt x="2235" y="785"/>
                    <a:pt x="2285" y="810"/>
                  </a:cubicBezTo>
                  <a:cubicBezTo>
                    <a:pt x="2310" y="835"/>
                    <a:pt x="2335" y="860"/>
                    <a:pt x="2360" y="911"/>
                  </a:cubicBezTo>
                  <a:cubicBezTo>
                    <a:pt x="2435" y="961"/>
                    <a:pt x="2486" y="1036"/>
                    <a:pt x="2536" y="1111"/>
                  </a:cubicBezTo>
                  <a:cubicBezTo>
                    <a:pt x="2611" y="1262"/>
                    <a:pt x="2686" y="1438"/>
                    <a:pt x="2711" y="1613"/>
                  </a:cubicBezTo>
                  <a:cubicBezTo>
                    <a:pt x="2711" y="1689"/>
                    <a:pt x="2787" y="1764"/>
                    <a:pt x="2862" y="1764"/>
                  </a:cubicBezTo>
                  <a:cubicBezTo>
                    <a:pt x="2937" y="1764"/>
                    <a:pt x="2988" y="1689"/>
                    <a:pt x="2988" y="1613"/>
                  </a:cubicBezTo>
                  <a:cubicBezTo>
                    <a:pt x="2988" y="1563"/>
                    <a:pt x="2988" y="1488"/>
                    <a:pt x="2988" y="1413"/>
                  </a:cubicBezTo>
                  <a:cubicBezTo>
                    <a:pt x="2988" y="1262"/>
                    <a:pt x="2937" y="1086"/>
                    <a:pt x="2862" y="936"/>
                  </a:cubicBezTo>
                  <a:cubicBezTo>
                    <a:pt x="2837" y="810"/>
                    <a:pt x="2787" y="710"/>
                    <a:pt x="2711" y="609"/>
                  </a:cubicBezTo>
                  <a:cubicBezTo>
                    <a:pt x="2661" y="559"/>
                    <a:pt x="2636" y="509"/>
                    <a:pt x="2586" y="459"/>
                  </a:cubicBezTo>
                  <a:cubicBezTo>
                    <a:pt x="2536" y="409"/>
                    <a:pt x="2486" y="384"/>
                    <a:pt x="2435" y="333"/>
                  </a:cubicBezTo>
                  <a:lnTo>
                    <a:pt x="2360" y="283"/>
                  </a:lnTo>
                  <a:lnTo>
                    <a:pt x="2285" y="208"/>
                  </a:lnTo>
                  <a:cubicBezTo>
                    <a:pt x="2209" y="158"/>
                    <a:pt x="2159" y="133"/>
                    <a:pt x="2084" y="107"/>
                  </a:cubicBezTo>
                  <a:cubicBezTo>
                    <a:pt x="1958" y="32"/>
                    <a:pt x="1808" y="7"/>
                    <a:pt x="1657" y="7"/>
                  </a:cubicBezTo>
                  <a:cubicBezTo>
                    <a:pt x="1608" y="3"/>
                    <a:pt x="1560" y="1"/>
                    <a:pt x="1513" y="1"/>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1" name="Google Shape;1896;p64">
              <a:extLst>
                <a:ext uri="{FF2B5EF4-FFF2-40B4-BE49-F238E27FC236}">
                  <a16:creationId xmlns:a16="http://schemas.microsoft.com/office/drawing/2014/main" id="{0FA3F9EC-8FA4-482F-85AD-3B3DA2636550}"/>
                </a:ext>
              </a:extLst>
            </p:cNvPr>
            <p:cNvSpPr/>
            <p:nvPr/>
          </p:nvSpPr>
          <p:spPr>
            <a:xfrm>
              <a:off x="5242863" y="2164508"/>
              <a:ext cx="68222" cy="40030"/>
            </a:xfrm>
            <a:custGeom>
              <a:avLst/>
              <a:gdLst/>
              <a:ahLst/>
              <a:cxnLst/>
              <a:rect l="l" t="t" r="r" b="b"/>
              <a:pathLst>
                <a:path w="2962" h="1738" extrusionOk="0">
                  <a:moveTo>
                    <a:pt x="1516" y="1"/>
                  </a:moveTo>
                  <a:cubicBezTo>
                    <a:pt x="1259" y="1"/>
                    <a:pt x="1022" y="72"/>
                    <a:pt x="803" y="181"/>
                  </a:cubicBezTo>
                  <a:cubicBezTo>
                    <a:pt x="577" y="281"/>
                    <a:pt x="402" y="457"/>
                    <a:pt x="251" y="633"/>
                  </a:cubicBezTo>
                  <a:cubicBezTo>
                    <a:pt x="126" y="783"/>
                    <a:pt x="50" y="934"/>
                    <a:pt x="0" y="1110"/>
                  </a:cubicBezTo>
                  <a:cubicBezTo>
                    <a:pt x="0" y="1160"/>
                    <a:pt x="0" y="1235"/>
                    <a:pt x="0" y="1285"/>
                  </a:cubicBezTo>
                  <a:lnTo>
                    <a:pt x="0" y="1336"/>
                  </a:lnTo>
                  <a:cubicBezTo>
                    <a:pt x="0" y="1398"/>
                    <a:pt x="51" y="1443"/>
                    <a:pt x="111" y="1443"/>
                  </a:cubicBezTo>
                  <a:cubicBezTo>
                    <a:pt x="124" y="1443"/>
                    <a:pt x="137" y="1440"/>
                    <a:pt x="151" y="1436"/>
                  </a:cubicBezTo>
                  <a:cubicBezTo>
                    <a:pt x="226" y="1436"/>
                    <a:pt x="251" y="1386"/>
                    <a:pt x="276" y="1311"/>
                  </a:cubicBezTo>
                  <a:lnTo>
                    <a:pt x="276" y="1285"/>
                  </a:lnTo>
                  <a:cubicBezTo>
                    <a:pt x="276" y="1235"/>
                    <a:pt x="301" y="1235"/>
                    <a:pt x="301" y="1210"/>
                  </a:cubicBezTo>
                  <a:cubicBezTo>
                    <a:pt x="377" y="1085"/>
                    <a:pt x="452" y="1009"/>
                    <a:pt x="552" y="909"/>
                  </a:cubicBezTo>
                  <a:cubicBezTo>
                    <a:pt x="828" y="658"/>
                    <a:pt x="1205" y="507"/>
                    <a:pt x="1606" y="507"/>
                  </a:cubicBezTo>
                  <a:cubicBezTo>
                    <a:pt x="1682" y="507"/>
                    <a:pt x="1782" y="532"/>
                    <a:pt x="1882" y="583"/>
                  </a:cubicBezTo>
                  <a:cubicBezTo>
                    <a:pt x="1933" y="583"/>
                    <a:pt x="1958" y="608"/>
                    <a:pt x="2008" y="633"/>
                  </a:cubicBezTo>
                  <a:lnTo>
                    <a:pt x="2058" y="658"/>
                  </a:lnTo>
                  <a:lnTo>
                    <a:pt x="2133" y="708"/>
                  </a:lnTo>
                  <a:cubicBezTo>
                    <a:pt x="2184" y="733"/>
                    <a:pt x="2209" y="758"/>
                    <a:pt x="2259" y="809"/>
                  </a:cubicBezTo>
                  <a:cubicBezTo>
                    <a:pt x="2284" y="834"/>
                    <a:pt x="2309" y="859"/>
                    <a:pt x="2359" y="884"/>
                  </a:cubicBezTo>
                  <a:cubicBezTo>
                    <a:pt x="2410" y="959"/>
                    <a:pt x="2460" y="1034"/>
                    <a:pt x="2510" y="1110"/>
                  </a:cubicBezTo>
                  <a:cubicBezTo>
                    <a:pt x="2610" y="1260"/>
                    <a:pt x="2661" y="1436"/>
                    <a:pt x="2711" y="1612"/>
                  </a:cubicBezTo>
                  <a:cubicBezTo>
                    <a:pt x="2711" y="1687"/>
                    <a:pt x="2761" y="1737"/>
                    <a:pt x="2836" y="1737"/>
                  </a:cubicBezTo>
                  <a:cubicBezTo>
                    <a:pt x="2911" y="1737"/>
                    <a:pt x="2962" y="1687"/>
                    <a:pt x="2962" y="1612"/>
                  </a:cubicBezTo>
                  <a:cubicBezTo>
                    <a:pt x="2962" y="1562"/>
                    <a:pt x="2962" y="1486"/>
                    <a:pt x="2962" y="1411"/>
                  </a:cubicBezTo>
                  <a:cubicBezTo>
                    <a:pt x="2937" y="1135"/>
                    <a:pt x="2861" y="859"/>
                    <a:pt x="2686" y="633"/>
                  </a:cubicBezTo>
                  <a:cubicBezTo>
                    <a:pt x="2661" y="583"/>
                    <a:pt x="2610" y="532"/>
                    <a:pt x="2560" y="482"/>
                  </a:cubicBezTo>
                  <a:cubicBezTo>
                    <a:pt x="2510" y="432"/>
                    <a:pt x="2460" y="382"/>
                    <a:pt x="2410" y="332"/>
                  </a:cubicBezTo>
                  <a:lnTo>
                    <a:pt x="2359" y="281"/>
                  </a:lnTo>
                  <a:lnTo>
                    <a:pt x="2259" y="231"/>
                  </a:lnTo>
                  <a:cubicBezTo>
                    <a:pt x="2058" y="106"/>
                    <a:pt x="1857" y="31"/>
                    <a:pt x="1631" y="5"/>
                  </a:cubicBezTo>
                  <a:cubicBezTo>
                    <a:pt x="1593" y="2"/>
                    <a:pt x="1554" y="1"/>
                    <a:pt x="1516" y="1"/>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grpSp>
        <p:nvGrpSpPr>
          <p:cNvPr id="152" name="Group 151">
            <a:extLst>
              <a:ext uri="{FF2B5EF4-FFF2-40B4-BE49-F238E27FC236}">
                <a16:creationId xmlns:a16="http://schemas.microsoft.com/office/drawing/2014/main" id="{45E8F74E-14DF-4F25-A230-402FF6AE8E71}"/>
              </a:ext>
            </a:extLst>
          </p:cNvPr>
          <p:cNvGrpSpPr/>
          <p:nvPr/>
        </p:nvGrpSpPr>
        <p:grpSpPr>
          <a:xfrm>
            <a:off x="10032337" y="2895145"/>
            <a:ext cx="2410611" cy="3730536"/>
            <a:chOff x="6887886" y="2139378"/>
            <a:chExt cx="1082997" cy="2095499"/>
          </a:xfrm>
        </p:grpSpPr>
        <p:grpSp>
          <p:nvGrpSpPr>
            <p:cNvPr id="153" name="Google Shape;1897;p64">
              <a:extLst>
                <a:ext uri="{FF2B5EF4-FFF2-40B4-BE49-F238E27FC236}">
                  <a16:creationId xmlns:a16="http://schemas.microsoft.com/office/drawing/2014/main" id="{28C372BC-0984-4AE9-A7D0-D255080E5659}"/>
                </a:ext>
              </a:extLst>
            </p:cNvPr>
            <p:cNvGrpSpPr/>
            <p:nvPr/>
          </p:nvGrpSpPr>
          <p:grpSpPr>
            <a:xfrm flipH="1">
              <a:off x="6887886" y="2139378"/>
              <a:ext cx="1082997" cy="2095499"/>
              <a:chOff x="4532955" y="3357039"/>
              <a:chExt cx="797201" cy="1542510"/>
            </a:xfrm>
          </p:grpSpPr>
          <p:sp>
            <p:nvSpPr>
              <p:cNvPr id="156" name="Google Shape;1898;p64">
                <a:extLst>
                  <a:ext uri="{FF2B5EF4-FFF2-40B4-BE49-F238E27FC236}">
                    <a16:creationId xmlns:a16="http://schemas.microsoft.com/office/drawing/2014/main" id="{C8F52290-C258-442D-A14F-E24634104970}"/>
                  </a:ext>
                </a:extLst>
              </p:cNvPr>
              <p:cNvSpPr/>
              <p:nvPr/>
            </p:nvSpPr>
            <p:spPr>
              <a:xfrm>
                <a:off x="5161351" y="3551456"/>
                <a:ext cx="70549" cy="182118"/>
              </a:xfrm>
              <a:custGeom>
                <a:avLst/>
                <a:gdLst/>
                <a:ahLst/>
                <a:cxnLst/>
                <a:rect l="l" t="t" r="r" b="b"/>
                <a:pathLst>
                  <a:path w="3063" h="7907" extrusionOk="0">
                    <a:moveTo>
                      <a:pt x="1079" y="0"/>
                    </a:moveTo>
                    <a:cubicBezTo>
                      <a:pt x="728" y="201"/>
                      <a:pt x="377" y="377"/>
                      <a:pt x="0" y="502"/>
                    </a:cubicBezTo>
                    <a:lnTo>
                      <a:pt x="0" y="552"/>
                    </a:lnTo>
                    <a:cubicBezTo>
                      <a:pt x="1180" y="1205"/>
                      <a:pt x="1632" y="5622"/>
                      <a:pt x="1807" y="7906"/>
                    </a:cubicBezTo>
                    <a:cubicBezTo>
                      <a:pt x="2661" y="5120"/>
                      <a:pt x="3062" y="829"/>
                      <a:pt x="1079" y="25"/>
                    </a:cubicBezTo>
                    <a:lnTo>
                      <a:pt x="1079" y="0"/>
                    </a:lnTo>
                    <a:close/>
                  </a:path>
                </a:pathLst>
              </a:custGeom>
              <a:solidFill>
                <a:srgbClr val="28191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7" name="Google Shape;1899;p64">
                <a:extLst>
                  <a:ext uri="{FF2B5EF4-FFF2-40B4-BE49-F238E27FC236}">
                    <a16:creationId xmlns:a16="http://schemas.microsoft.com/office/drawing/2014/main" id="{6EE96212-27C0-4486-AD1A-00378F6A3911}"/>
                  </a:ext>
                </a:extLst>
              </p:cNvPr>
              <p:cNvSpPr/>
              <p:nvPr/>
            </p:nvSpPr>
            <p:spPr>
              <a:xfrm>
                <a:off x="4621976" y="3357039"/>
                <a:ext cx="632449" cy="421633"/>
              </a:xfrm>
              <a:custGeom>
                <a:avLst/>
                <a:gdLst/>
                <a:ahLst/>
                <a:cxnLst/>
                <a:rect l="l" t="t" r="r" b="b"/>
                <a:pathLst>
                  <a:path w="27459" h="18306" extrusionOk="0">
                    <a:moveTo>
                      <a:pt x="14091" y="1"/>
                    </a:moveTo>
                    <a:cubicBezTo>
                      <a:pt x="13323" y="1"/>
                      <a:pt x="13109" y="957"/>
                      <a:pt x="11521" y="2794"/>
                    </a:cubicBezTo>
                    <a:cubicBezTo>
                      <a:pt x="9840" y="4752"/>
                      <a:pt x="7305" y="4827"/>
                      <a:pt x="5372" y="6233"/>
                    </a:cubicBezTo>
                    <a:cubicBezTo>
                      <a:pt x="3490" y="7613"/>
                      <a:pt x="4192" y="9270"/>
                      <a:pt x="4243" y="9370"/>
                    </a:cubicBezTo>
                    <a:cubicBezTo>
                      <a:pt x="4195" y="9334"/>
                      <a:pt x="3865" y="9123"/>
                      <a:pt x="3416" y="9123"/>
                    </a:cubicBezTo>
                    <a:cubicBezTo>
                      <a:pt x="2918" y="9123"/>
                      <a:pt x="2275" y="9382"/>
                      <a:pt x="1708" y="10424"/>
                    </a:cubicBezTo>
                    <a:cubicBezTo>
                      <a:pt x="1" y="13461"/>
                      <a:pt x="1482" y="17427"/>
                      <a:pt x="1482" y="17427"/>
                    </a:cubicBezTo>
                    <a:lnTo>
                      <a:pt x="1482" y="17452"/>
                    </a:lnTo>
                    <a:cubicBezTo>
                      <a:pt x="1509" y="17451"/>
                      <a:pt x="1536" y="17450"/>
                      <a:pt x="1563" y="17450"/>
                    </a:cubicBezTo>
                    <a:cubicBezTo>
                      <a:pt x="2287" y="17450"/>
                      <a:pt x="2981" y="17773"/>
                      <a:pt x="3465" y="18305"/>
                    </a:cubicBezTo>
                    <a:lnTo>
                      <a:pt x="3515" y="18280"/>
                    </a:lnTo>
                    <a:cubicBezTo>
                      <a:pt x="6878" y="15193"/>
                      <a:pt x="5899" y="9746"/>
                      <a:pt x="5899" y="9746"/>
                    </a:cubicBezTo>
                    <a:cubicBezTo>
                      <a:pt x="6384" y="9268"/>
                      <a:pt x="7179" y="9104"/>
                      <a:pt x="8206" y="9104"/>
                    </a:cubicBezTo>
                    <a:cubicBezTo>
                      <a:pt x="10451" y="9104"/>
                      <a:pt x="13808" y="9888"/>
                      <a:pt x="17474" y="9888"/>
                    </a:cubicBezTo>
                    <a:cubicBezTo>
                      <a:pt x="18816" y="9888"/>
                      <a:pt x="20200" y="9783"/>
                      <a:pt x="21586" y="9495"/>
                    </a:cubicBezTo>
                    <a:cubicBezTo>
                      <a:pt x="22213" y="9370"/>
                      <a:pt x="22841" y="9194"/>
                      <a:pt x="23468" y="8968"/>
                    </a:cubicBezTo>
                    <a:cubicBezTo>
                      <a:pt x="23820" y="8818"/>
                      <a:pt x="24171" y="8667"/>
                      <a:pt x="24522" y="8466"/>
                    </a:cubicBezTo>
                    <a:cubicBezTo>
                      <a:pt x="27459" y="6735"/>
                      <a:pt x="26455" y="3974"/>
                      <a:pt x="26053" y="3070"/>
                    </a:cubicBezTo>
                    <a:cubicBezTo>
                      <a:pt x="25591" y="1974"/>
                      <a:pt x="24821" y="1186"/>
                      <a:pt x="24294" y="1186"/>
                    </a:cubicBezTo>
                    <a:cubicBezTo>
                      <a:pt x="24278" y="1186"/>
                      <a:pt x="24262" y="1186"/>
                      <a:pt x="24246" y="1188"/>
                    </a:cubicBezTo>
                    <a:cubicBezTo>
                      <a:pt x="23067" y="1288"/>
                      <a:pt x="23619" y="2744"/>
                      <a:pt x="22991" y="4526"/>
                    </a:cubicBezTo>
                    <a:cubicBezTo>
                      <a:pt x="23343" y="3371"/>
                      <a:pt x="23493" y="1213"/>
                      <a:pt x="22339" y="661"/>
                    </a:cubicBezTo>
                    <a:cubicBezTo>
                      <a:pt x="22145" y="566"/>
                      <a:pt x="21970" y="524"/>
                      <a:pt x="21810" y="524"/>
                    </a:cubicBezTo>
                    <a:cubicBezTo>
                      <a:pt x="20997" y="524"/>
                      <a:pt x="20591" y="1612"/>
                      <a:pt x="20256" y="2367"/>
                    </a:cubicBezTo>
                    <a:cubicBezTo>
                      <a:pt x="19954" y="3070"/>
                      <a:pt x="19603" y="3748"/>
                      <a:pt x="19227" y="4400"/>
                    </a:cubicBezTo>
                    <a:cubicBezTo>
                      <a:pt x="19879" y="2618"/>
                      <a:pt x="19402" y="1087"/>
                      <a:pt x="18599" y="385"/>
                    </a:cubicBezTo>
                    <a:cubicBezTo>
                      <a:pt x="18330" y="149"/>
                      <a:pt x="18059" y="35"/>
                      <a:pt x="17800" y="35"/>
                    </a:cubicBezTo>
                    <a:cubicBezTo>
                      <a:pt x="17287" y="35"/>
                      <a:pt x="16825" y="487"/>
                      <a:pt x="16541" y="1338"/>
                    </a:cubicBezTo>
                    <a:cubicBezTo>
                      <a:pt x="16190" y="2217"/>
                      <a:pt x="15587" y="2970"/>
                      <a:pt x="14809" y="3497"/>
                    </a:cubicBezTo>
                    <a:cubicBezTo>
                      <a:pt x="15135" y="2819"/>
                      <a:pt x="15361" y="284"/>
                      <a:pt x="14357" y="33"/>
                    </a:cubicBezTo>
                    <a:cubicBezTo>
                      <a:pt x="14261" y="11"/>
                      <a:pt x="14173" y="1"/>
                      <a:pt x="14091" y="1"/>
                    </a:cubicBezTo>
                    <a:close/>
                  </a:path>
                </a:pathLst>
              </a:custGeom>
              <a:solidFill>
                <a:srgbClr val="28191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8" name="Google Shape;1900;p64">
                <a:extLst>
                  <a:ext uri="{FF2B5EF4-FFF2-40B4-BE49-F238E27FC236}">
                    <a16:creationId xmlns:a16="http://schemas.microsoft.com/office/drawing/2014/main" id="{CF8DABD6-BBFA-4657-8333-4E624C61F7D3}"/>
                  </a:ext>
                </a:extLst>
              </p:cNvPr>
              <p:cNvSpPr/>
              <p:nvPr/>
            </p:nvSpPr>
            <p:spPr>
              <a:xfrm>
                <a:off x="4628932" y="3976314"/>
                <a:ext cx="169404" cy="212797"/>
              </a:xfrm>
              <a:custGeom>
                <a:avLst/>
                <a:gdLst/>
                <a:ahLst/>
                <a:cxnLst/>
                <a:rect l="l" t="t" r="r" b="b"/>
                <a:pathLst>
                  <a:path w="7355" h="9239" extrusionOk="0">
                    <a:moveTo>
                      <a:pt x="5027" y="1"/>
                    </a:moveTo>
                    <a:cubicBezTo>
                      <a:pt x="4848" y="1"/>
                      <a:pt x="4671" y="9"/>
                      <a:pt x="4493" y="27"/>
                    </a:cubicBezTo>
                    <a:cubicBezTo>
                      <a:pt x="4041" y="102"/>
                      <a:pt x="1406" y="931"/>
                      <a:pt x="251" y="6603"/>
                    </a:cubicBezTo>
                    <a:cubicBezTo>
                      <a:pt x="100" y="7481"/>
                      <a:pt x="0" y="8360"/>
                      <a:pt x="25" y="9238"/>
                    </a:cubicBezTo>
                    <a:lnTo>
                      <a:pt x="402" y="9238"/>
                    </a:lnTo>
                    <a:cubicBezTo>
                      <a:pt x="728" y="8134"/>
                      <a:pt x="1155" y="7055"/>
                      <a:pt x="1632" y="6026"/>
                    </a:cubicBezTo>
                    <a:lnTo>
                      <a:pt x="1606" y="6026"/>
                    </a:lnTo>
                    <a:cubicBezTo>
                      <a:pt x="1606" y="5147"/>
                      <a:pt x="1807" y="4319"/>
                      <a:pt x="2184" y="3541"/>
                    </a:cubicBezTo>
                    <a:lnTo>
                      <a:pt x="2184" y="3541"/>
                    </a:lnTo>
                    <a:lnTo>
                      <a:pt x="2133" y="3591"/>
                    </a:lnTo>
                    <a:cubicBezTo>
                      <a:pt x="2681" y="2583"/>
                      <a:pt x="4224" y="676"/>
                      <a:pt x="6378" y="676"/>
                    </a:cubicBezTo>
                    <a:cubicBezTo>
                      <a:pt x="6691" y="676"/>
                      <a:pt x="7016" y="716"/>
                      <a:pt x="7354" y="805"/>
                    </a:cubicBezTo>
                    <a:cubicBezTo>
                      <a:pt x="6902" y="579"/>
                      <a:pt x="6476" y="303"/>
                      <a:pt x="6049" y="27"/>
                    </a:cubicBezTo>
                    <a:lnTo>
                      <a:pt x="6024" y="77"/>
                    </a:lnTo>
                    <a:cubicBezTo>
                      <a:pt x="5683" y="29"/>
                      <a:pt x="5354" y="1"/>
                      <a:pt x="5027" y="1"/>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9" name="Google Shape;1901;p64">
                <a:extLst>
                  <a:ext uri="{FF2B5EF4-FFF2-40B4-BE49-F238E27FC236}">
                    <a16:creationId xmlns:a16="http://schemas.microsoft.com/office/drawing/2014/main" id="{BA26FA9D-1AE6-4409-A4E3-AECB3F3580BA}"/>
                  </a:ext>
                </a:extLst>
              </p:cNvPr>
              <p:cNvSpPr/>
              <p:nvPr/>
            </p:nvSpPr>
            <p:spPr>
              <a:xfrm>
                <a:off x="4624302" y="4189088"/>
                <a:ext cx="105235" cy="312390"/>
              </a:xfrm>
              <a:custGeom>
                <a:avLst/>
                <a:gdLst/>
                <a:ahLst/>
                <a:cxnLst/>
                <a:rect l="l" t="t" r="r" b="b"/>
                <a:pathLst>
                  <a:path w="4569" h="13563" extrusionOk="0">
                    <a:moveTo>
                      <a:pt x="201" y="0"/>
                    </a:moveTo>
                    <a:cubicBezTo>
                      <a:pt x="201" y="2058"/>
                      <a:pt x="578" y="4016"/>
                      <a:pt x="377" y="6601"/>
                    </a:cubicBezTo>
                    <a:cubicBezTo>
                      <a:pt x="0" y="11370"/>
                      <a:pt x="1004" y="13453"/>
                      <a:pt x="3439" y="13554"/>
                    </a:cubicBezTo>
                    <a:cubicBezTo>
                      <a:pt x="3533" y="13560"/>
                      <a:pt x="3626" y="13563"/>
                      <a:pt x="3717" y="13563"/>
                    </a:cubicBezTo>
                    <a:cubicBezTo>
                      <a:pt x="3993" y="13563"/>
                      <a:pt x="4261" y="13535"/>
                      <a:pt x="4543" y="13478"/>
                    </a:cubicBezTo>
                    <a:cubicBezTo>
                      <a:pt x="4568" y="13177"/>
                      <a:pt x="4568" y="12976"/>
                      <a:pt x="4568" y="12976"/>
                    </a:cubicBezTo>
                    <a:cubicBezTo>
                      <a:pt x="4342" y="12926"/>
                      <a:pt x="4117" y="12801"/>
                      <a:pt x="3941" y="12650"/>
                    </a:cubicBezTo>
                    <a:cubicBezTo>
                      <a:pt x="3790" y="12424"/>
                      <a:pt x="4443" y="7329"/>
                      <a:pt x="4443" y="7329"/>
                    </a:cubicBezTo>
                    <a:lnTo>
                      <a:pt x="4443" y="7279"/>
                    </a:lnTo>
                    <a:cubicBezTo>
                      <a:pt x="753" y="6325"/>
                      <a:pt x="1707" y="577"/>
                      <a:pt x="1707" y="577"/>
                    </a:cubicBezTo>
                    <a:lnTo>
                      <a:pt x="1732" y="527"/>
                    </a:lnTo>
                    <a:cubicBezTo>
                      <a:pt x="1331" y="402"/>
                      <a:pt x="954" y="201"/>
                      <a:pt x="603"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0" name="Google Shape;1902;p64">
                <a:extLst>
                  <a:ext uri="{FF2B5EF4-FFF2-40B4-BE49-F238E27FC236}">
                    <a16:creationId xmlns:a16="http://schemas.microsoft.com/office/drawing/2014/main" id="{E5A35AAF-0C70-485B-887F-F3F887DD06C1}"/>
                  </a:ext>
                </a:extLst>
              </p:cNvPr>
              <p:cNvSpPr/>
              <p:nvPr/>
            </p:nvSpPr>
            <p:spPr>
              <a:xfrm>
                <a:off x="4532955" y="3976337"/>
                <a:ext cx="199461" cy="527237"/>
              </a:xfrm>
              <a:custGeom>
                <a:avLst/>
                <a:gdLst/>
                <a:ahLst/>
                <a:cxnLst/>
                <a:rect l="l" t="t" r="r" b="b"/>
                <a:pathLst>
                  <a:path w="8660" h="22891" extrusionOk="0">
                    <a:moveTo>
                      <a:pt x="8660" y="1"/>
                    </a:moveTo>
                    <a:lnTo>
                      <a:pt x="8660" y="1"/>
                    </a:lnTo>
                    <a:cubicBezTo>
                      <a:pt x="7053" y="101"/>
                      <a:pt x="5522" y="628"/>
                      <a:pt x="4167" y="1507"/>
                    </a:cubicBezTo>
                    <a:cubicBezTo>
                      <a:pt x="1030" y="3464"/>
                      <a:pt x="904" y="6953"/>
                      <a:pt x="1030" y="8660"/>
                    </a:cubicBezTo>
                    <a:cubicBezTo>
                      <a:pt x="1381" y="13780"/>
                      <a:pt x="1" y="19327"/>
                      <a:pt x="2812" y="21661"/>
                    </a:cubicBezTo>
                    <a:cubicBezTo>
                      <a:pt x="4067" y="22737"/>
                      <a:pt x="5885" y="22890"/>
                      <a:pt x="6822" y="22890"/>
                    </a:cubicBezTo>
                    <a:cubicBezTo>
                      <a:pt x="7196" y="22890"/>
                      <a:pt x="7430" y="22866"/>
                      <a:pt x="7430" y="22866"/>
                    </a:cubicBezTo>
                    <a:lnTo>
                      <a:pt x="7430" y="22816"/>
                    </a:lnTo>
                    <a:cubicBezTo>
                      <a:pt x="4995" y="22690"/>
                      <a:pt x="3991" y="20607"/>
                      <a:pt x="4368" y="15838"/>
                    </a:cubicBezTo>
                    <a:cubicBezTo>
                      <a:pt x="4569" y="13278"/>
                      <a:pt x="4192" y="11320"/>
                      <a:pt x="4192" y="9237"/>
                    </a:cubicBezTo>
                    <a:cubicBezTo>
                      <a:pt x="4192" y="8359"/>
                      <a:pt x="4267" y="7480"/>
                      <a:pt x="4443" y="6602"/>
                    </a:cubicBezTo>
                    <a:cubicBezTo>
                      <a:pt x="5573" y="930"/>
                      <a:pt x="8233" y="101"/>
                      <a:pt x="8660" y="1"/>
                    </a:cubicBezTo>
                    <a:close/>
                  </a:path>
                </a:pathLst>
              </a:custGeom>
              <a:solidFill>
                <a:srgbClr val="56ACD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1" name="Google Shape;1903;p64">
                <a:extLst>
                  <a:ext uri="{FF2B5EF4-FFF2-40B4-BE49-F238E27FC236}">
                    <a16:creationId xmlns:a16="http://schemas.microsoft.com/office/drawing/2014/main" id="{B43047EB-C3D2-411E-9D7E-6F8299DB2322}"/>
                  </a:ext>
                </a:extLst>
              </p:cNvPr>
              <p:cNvSpPr/>
              <p:nvPr/>
            </p:nvSpPr>
            <p:spPr>
              <a:xfrm>
                <a:off x="4665346" y="4019707"/>
                <a:ext cx="65919" cy="95401"/>
              </a:xfrm>
              <a:custGeom>
                <a:avLst/>
                <a:gdLst/>
                <a:ahLst/>
                <a:cxnLst/>
                <a:rect l="l" t="t" r="r" b="b"/>
                <a:pathLst>
                  <a:path w="2862" h="4142" extrusionOk="0">
                    <a:moveTo>
                      <a:pt x="2862" y="0"/>
                    </a:moveTo>
                    <a:lnTo>
                      <a:pt x="2862" y="0"/>
                    </a:lnTo>
                    <a:cubicBezTo>
                      <a:pt x="1607" y="251"/>
                      <a:pt x="803" y="1330"/>
                      <a:pt x="578" y="1657"/>
                    </a:cubicBezTo>
                    <a:cubicBezTo>
                      <a:pt x="201" y="2435"/>
                      <a:pt x="0" y="3263"/>
                      <a:pt x="25" y="4142"/>
                    </a:cubicBezTo>
                    <a:lnTo>
                      <a:pt x="51" y="4142"/>
                    </a:lnTo>
                    <a:cubicBezTo>
                      <a:pt x="1431" y="1205"/>
                      <a:pt x="2811" y="50"/>
                      <a:pt x="2862"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2" name="Google Shape;1904;p64">
                <a:extLst>
                  <a:ext uri="{FF2B5EF4-FFF2-40B4-BE49-F238E27FC236}">
                    <a16:creationId xmlns:a16="http://schemas.microsoft.com/office/drawing/2014/main" id="{98086977-5363-4588-B0B9-D386CEBAC59E}"/>
                  </a:ext>
                </a:extLst>
              </p:cNvPr>
              <p:cNvSpPr/>
              <p:nvPr/>
            </p:nvSpPr>
            <p:spPr>
              <a:xfrm>
                <a:off x="4678636" y="3991285"/>
                <a:ext cx="217381" cy="171799"/>
              </a:xfrm>
              <a:custGeom>
                <a:avLst/>
                <a:gdLst/>
                <a:ahLst/>
                <a:cxnLst/>
                <a:rect l="l" t="t" r="r" b="b"/>
                <a:pathLst>
                  <a:path w="9438" h="7459" extrusionOk="0">
                    <a:moveTo>
                      <a:pt x="34" y="2854"/>
                    </a:moveTo>
                    <a:cubicBezTo>
                      <a:pt x="31" y="2858"/>
                      <a:pt x="28" y="2862"/>
                      <a:pt x="26" y="2866"/>
                    </a:cubicBezTo>
                    <a:lnTo>
                      <a:pt x="1" y="2916"/>
                    </a:lnTo>
                    <a:cubicBezTo>
                      <a:pt x="11" y="2896"/>
                      <a:pt x="22" y="2875"/>
                      <a:pt x="34" y="2854"/>
                    </a:cubicBezTo>
                    <a:close/>
                    <a:moveTo>
                      <a:pt x="4236" y="0"/>
                    </a:moveTo>
                    <a:cubicBezTo>
                      <a:pt x="2110" y="0"/>
                      <a:pt x="589" y="1832"/>
                      <a:pt x="34" y="2854"/>
                    </a:cubicBezTo>
                    <a:lnTo>
                      <a:pt x="34" y="2854"/>
                    </a:lnTo>
                    <a:cubicBezTo>
                      <a:pt x="247" y="2537"/>
                      <a:pt x="1046" y="1482"/>
                      <a:pt x="2285" y="1234"/>
                    </a:cubicBezTo>
                    <a:cubicBezTo>
                      <a:pt x="2472" y="1202"/>
                      <a:pt x="2662" y="1185"/>
                      <a:pt x="2851" y="1185"/>
                    </a:cubicBezTo>
                    <a:cubicBezTo>
                      <a:pt x="3245" y="1185"/>
                      <a:pt x="3635" y="1257"/>
                      <a:pt x="3991" y="1410"/>
                    </a:cubicBezTo>
                    <a:cubicBezTo>
                      <a:pt x="6175" y="2339"/>
                      <a:pt x="6075" y="7057"/>
                      <a:pt x="6075" y="7057"/>
                    </a:cubicBezTo>
                    <a:cubicBezTo>
                      <a:pt x="6175" y="6781"/>
                      <a:pt x="6275" y="6580"/>
                      <a:pt x="6476" y="6530"/>
                    </a:cubicBezTo>
                    <a:cubicBezTo>
                      <a:pt x="6505" y="6522"/>
                      <a:pt x="6536" y="6518"/>
                      <a:pt x="6568" y="6518"/>
                    </a:cubicBezTo>
                    <a:cubicBezTo>
                      <a:pt x="6841" y="6518"/>
                      <a:pt x="7188" y="6808"/>
                      <a:pt x="7053" y="7459"/>
                    </a:cubicBezTo>
                    <a:cubicBezTo>
                      <a:pt x="7053" y="7459"/>
                      <a:pt x="7752" y="6288"/>
                      <a:pt x="8350" y="6288"/>
                    </a:cubicBezTo>
                    <a:cubicBezTo>
                      <a:pt x="8413" y="6288"/>
                      <a:pt x="8474" y="6301"/>
                      <a:pt x="8534" y="6329"/>
                    </a:cubicBezTo>
                    <a:cubicBezTo>
                      <a:pt x="8760" y="6505"/>
                      <a:pt x="8886" y="6781"/>
                      <a:pt x="8835" y="7082"/>
                    </a:cubicBezTo>
                    <a:cubicBezTo>
                      <a:pt x="8945" y="7004"/>
                      <a:pt x="9084" y="6965"/>
                      <a:pt x="9216" y="6965"/>
                    </a:cubicBezTo>
                    <a:cubicBezTo>
                      <a:pt x="9295" y="6965"/>
                      <a:pt x="9372" y="6979"/>
                      <a:pt x="9438" y="7007"/>
                    </a:cubicBezTo>
                    <a:cubicBezTo>
                      <a:pt x="9388" y="6530"/>
                      <a:pt x="8886" y="2389"/>
                      <a:pt x="6476" y="707"/>
                    </a:cubicBezTo>
                    <a:cubicBezTo>
                      <a:pt x="6100" y="431"/>
                      <a:pt x="5673" y="230"/>
                      <a:pt x="5221" y="130"/>
                    </a:cubicBezTo>
                    <a:cubicBezTo>
                      <a:pt x="4880" y="41"/>
                      <a:pt x="4552" y="0"/>
                      <a:pt x="4236"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3" name="Google Shape;1905;p64">
                <a:extLst>
                  <a:ext uri="{FF2B5EF4-FFF2-40B4-BE49-F238E27FC236}">
                    <a16:creationId xmlns:a16="http://schemas.microsoft.com/office/drawing/2014/main" id="{25B26D76-70FF-4DC1-B349-28B78B9ADC72}"/>
                  </a:ext>
                </a:extLst>
              </p:cNvPr>
              <p:cNvSpPr/>
              <p:nvPr/>
            </p:nvSpPr>
            <p:spPr>
              <a:xfrm>
                <a:off x="5024331" y="4096589"/>
                <a:ext cx="43969" cy="63616"/>
              </a:xfrm>
              <a:custGeom>
                <a:avLst/>
                <a:gdLst/>
                <a:ahLst/>
                <a:cxnLst/>
                <a:rect l="l" t="t" r="r" b="b"/>
                <a:pathLst>
                  <a:path w="1909" h="2762" extrusionOk="0">
                    <a:moveTo>
                      <a:pt x="553" y="0"/>
                    </a:moveTo>
                    <a:cubicBezTo>
                      <a:pt x="176" y="854"/>
                      <a:pt x="1" y="1808"/>
                      <a:pt x="26" y="2761"/>
                    </a:cubicBezTo>
                    <a:lnTo>
                      <a:pt x="76" y="2761"/>
                    </a:lnTo>
                    <a:lnTo>
                      <a:pt x="1381" y="2460"/>
                    </a:lnTo>
                    <a:cubicBezTo>
                      <a:pt x="1381" y="2460"/>
                      <a:pt x="1908" y="1506"/>
                      <a:pt x="1858" y="1004"/>
                    </a:cubicBezTo>
                    <a:cubicBezTo>
                      <a:pt x="1858" y="954"/>
                      <a:pt x="1858" y="929"/>
                      <a:pt x="1858" y="879"/>
                    </a:cubicBezTo>
                    <a:cubicBezTo>
                      <a:pt x="1707" y="427"/>
                      <a:pt x="578" y="0"/>
                      <a:pt x="578"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4" name="Google Shape;1906;p64">
                <a:extLst>
                  <a:ext uri="{FF2B5EF4-FFF2-40B4-BE49-F238E27FC236}">
                    <a16:creationId xmlns:a16="http://schemas.microsoft.com/office/drawing/2014/main" id="{4D5C91A4-4DCE-49E8-BC96-DB491D69DAAD}"/>
                  </a:ext>
                </a:extLst>
              </p:cNvPr>
              <p:cNvSpPr/>
              <p:nvPr/>
            </p:nvSpPr>
            <p:spPr>
              <a:xfrm>
                <a:off x="5077513" y="4191391"/>
                <a:ext cx="71124" cy="53205"/>
              </a:xfrm>
              <a:custGeom>
                <a:avLst/>
                <a:gdLst/>
                <a:ahLst/>
                <a:cxnLst/>
                <a:rect l="l" t="t" r="r" b="b"/>
                <a:pathLst>
                  <a:path w="3088" h="2310" extrusionOk="0">
                    <a:moveTo>
                      <a:pt x="1758" y="1"/>
                    </a:moveTo>
                    <a:cubicBezTo>
                      <a:pt x="1231" y="126"/>
                      <a:pt x="729" y="327"/>
                      <a:pt x="277" y="628"/>
                    </a:cubicBezTo>
                    <a:cubicBezTo>
                      <a:pt x="1" y="904"/>
                      <a:pt x="26" y="1833"/>
                      <a:pt x="26" y="2059"/>
                    </a:cubicBezTo>
                    <a:lnTo>
                      <a:pt x="51" y="2059"/>
                    </a:lnTo>
                    <a:cubicBezTo>
                      <a:pt x="51" y="2034"/>
                      <a:pt x="51" y="2034"/>
                      <a:pt x="51" y="2008"/>
                    </a:cubicBezTo>
                    <a:cubicBezTo>
                      <a:pt x="88" y="1815"/>
                      <a:pt x="216" y="1743"/>
                      <a:pt x="385" y="1743"/>
                    </a:cubicBezTo>
                    <a:cubicBezTo>
                      <a:pt x="788" y="1743"/>
                      <a:pt x="1428" y="2151"/>
                      <a:pt x="1657" y="2310"/>
                    </a:cubicBezTo>
                    <a:cubicBezTo>
                      <a:pt x="1381" y="2109"/>
                      <a:pt x="578" y="1481"/>
                      <a:pt x="829" y="1155"/>
                    </a:cubicBezTo>
                    <a:cubicBezTo>
                      <a:pt x="909" y="1052"/>
                      <a:pt x="1047" y="1012"/>
                      <a:pt x="1213" y="1012"/>
                    </a:cubicBezTo>
                    <a:cubicBezTo>
                      <a:pt x="1777" y="1012"/>
                      <a:pt x="2671" y="1473"/>
                      <a:pt x="2787" y="1532"/>
                    </a:cubicBezTo>
                    <a:cubicBezTo>
                      <a:pt x="2686" y="1456"/>
                      <a:pt x="2034" y="854"/>
                      <a:pt x="2511" y="528"/>
                    </a:cubicBezTo>
                    <a:cubicBezTo>
                      <a:pt x="2599" y="477"/>
                      <a:pt x="2693" y="452"/>
                      <a:pt x="2790" y="452"/>
                    </a:cubicBezTo>
                    <a:cubicBezTo>
                      <a:pt x="2887" y="452"/>
                      <a:pt x="2988" y="477"/>
                      <a:pt x="3088" y="528"/>
                    </a:cubicBezTo>
                    <a:lnTo>
                      <a:pt x="3088" y="452"/>
                    </a:lnTo>
                    <a:cubicBezTo>
                      <a:pt x="3038" y="452"/>
                      <a:pt x="2887" y="377"/>
                      <a:pt x="2686" y="277"/>
                    </a:cubicBezTo>
                    <a:cubicBezTo>
                      <a:pt x="2385" y="151"/>
                      <a:pt x="2084" y="51"/>
                      <a:pt x="1758"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5" name="Google Shape;1907;p64">
                <a:extLst>
                  <a:ext uri="{FF2B5EF4-FFF2-40B4-BE49-F238E27FC236}">
                    <a16:creationId xmlns:a16="http://schemas.microsoft.com/office/drawing/2014/main" id="{018E16C8-26FC-45BC-97DD-4F655B2CFDC8}"/>
                  </a:ext>
                </a:extLst>
              </p:cNvPr>
              <p:cNvSpPr/>
              <p:nvPr/>
            </p:nvSpPr>
            <p:spPr>
              <a:xfrm>
                <a:off x="5238809" y="4096589"/>
                <a:ext cx="37589" cy="67646"/>
              </a:xfrm>
              <a:custGeom>
                <a:avLst/>
                <a:gdLst/>
                <a:ahLst/>
                <a:cxnLst/>
                <a:rect l="l" t="t" r="r" b="b"/>
                <a:pathLst>
                  <a:path w="1632" h="2937" extrusionOk="0">
                    <a:moveTo>
                      <a:pt x="1130" y="0"/>
                    </a:moveTo>
                    <a:cubicBezTo>
                      <a:pt x="1130" y="0"/>
                      <a:pt x="0" y="753"/>
                      <a:pt x="76" y="1180"/>
                    </a:cubicBezTo>
                    <a:cubicBezTo>
                      <a:pt x="76" y="1180"/>
                      <a:pt x="76" y="1180"/>
                      <a:pt x="76" y="1205"/>
                    </a:cubicBezTo>
                    <a:cubicBezTo>
                      <a:pt x="176" y="1582"/>
                      <a:pt x="678" y="2736"/>
                      <a:pt x="753" y="2937"/>
                    </a:cubicBezTo>
                    <a:cubicBezTo>
                      <a:pt x="1130" y="2560"/>
                      <a:pt x="1431" y="2084"/>
                      <a:pt x="1632" y="1582"/>
                    </a:cubicBezTo>
                    <a:cubicBezTo>
                      <a:pt x="1531" y="1029"/>
                      <a:pt x="1381" y="502"/>
                      <a:pt x="1155"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6" name="Google Shape;1908;p64">
                <a:extLst>
                  <a:ext uri="{FF2B5EF4-FFF2-40B4-BE49-F238E27FC236}">
                    <a16:creationId xmlns:a16="http://schemas.microsoft.com/office/drawing/2014/main" id="{5DDB3F2F-A50C-42BA-83C2-9FE568143E45}"/>
                  </a:ext>
                </a:extLst>
              </p:cNvPr>
              <p:cNvSpPr/>
              <p:nvPr/>
            </p:nvSpPr>
            <p:spPr>
              <a:xfrm>
                <a:off x="5109896" y="4072336"/>
                <a:ext cx="89619" cy="80982"/>
              </a:xfrm>
              <a:custGeom>
                <a:avLst/>
                <a:gdLst/>
                <a:ahLst/>
                <a:cxnLst/>
                <a:rect l="l" t="t" r="r" b="b"/>
                <a:pathLst>
                  <a:path w="3891" h="3516" extrusionOk="0">
                    <a:moveTo>
                      <a:pt x="1830" y="1"/>
                    </a:moveTo>
                    <a:cubicBezTo>
                      <a:pt x="1367" y="1"/>
                      <a:pt x="883" y="49"/>
                      <a:pt x="728" y="175"/>
                    </a:cubicBezTo>
                    <a:cubicBezTo>
                      <a:pt x="327" y="526"/>
                      <a:pt x="0" y="1857"/>
                      <a:pt x="101" y="2233"/>
                    </a:cubicBezTo>
                    <a:cubicBezTo>
                      <a:pt x="198" y="2624"/>
                      <a:pt x="1129" y="3515"/>
                      <a:pt x="1618" y="3515"/>
                    </a:cubicBezTo>
                    <a:cubicBezTo>
                      <a:pt x="1632" y="3515"/>
                      <a:pt x="1644" y="3514"/>
                      <a:pt x="1657" y="3513"/>
                    </a:cubicBezTo>
                    <a:cubicBezTo>
                      <a:pt x="2159" y="3463"/>
                      <a:pt x="3514" y="2810"/>
                      <a:pt x="3765" y="2208"/>
                    </a:cubicBezTo>
                    <a:cubicBezTo>
                      <a:pt x="3765" y="2183"/>
                      <a:pt x="3790" y="2133"/>
                      <a:pt x="3790" y="2108"/>
                    </a:cubicBezTo>
                    <a:cubicBezTo>
                      <a:pt x="3891" y="1505"/>
                      <a:pt x="3138" y="250"/>
                      <a:pt x="2761" y="100"/>
                    </a:cubicBezTo>
                    <a:lnTo>
                      <a:pt x="2711" y="75"/>
                    </a:lnTo>
                    <a:cubicBezTo>
                      <a:pt x="2545" y="30"/>
                      <a:pt x="2194" y="1"/>
                      <a:pt x="1830"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7" name="Google Shape;1909;p64">
                <a:extLst>
                  <a:ext uri="{FF2B5EF4-FFF2-40B4-BE49-F238E27FC236}">
                    <a16:creationId xmlns:a16="http://schemas.microsoft.com/office/drawing/2014/main" id="{781FF900-B235-4AAC-8F32-F246C6344BEE}"/>
                  </a:ext>
                </a:extLst>
              </p:cNvPr>
              <p:cNvSpPr/>
              <p:nvPr/>
            </p:nvSpPr>
            <p:spPr>
              <a:xfrm>
                <a:off x="5087348" y="4020190"/>
                <a:ext cx="122579" cy="56176"/>
              </a:xfrm>
              <a:custGeom>
                <a:avLst/>
                <a:gdLst/>
                <a:ahLst/>
                <a:cxnLst/>
                <a:rect l="l" t="t" r="r" b="b"/>
                <a:pathLst>
                  <a:path w="5322" h="2439" extrusionOk="0">
                    <a:moveTo>
                      <a:pt x="3123" y="1"/>
                    </a:moveTo>
                    <a:cubicBezTo>
                      <a:pt x="2696" y="1"/>
                      <a:pt x="2233" y="48"/>
                      <a:pt x="1732" y="155"/>
                    </a:cubicBezTo>
                    <a:cubicBezTo>
                      <a:pt x="1130" y="280"/>
                      <a:pt x="553" y="481"/>
                      <a:pt x="0" y="808"/>
                    </a:cubicBezTo>
                    <a:lnTo>
                      <a:pt x="26" y="858"/>
                    </a:lnTo>
                    <a:lnTo>
                      <a:pt x="1707" y="2439"/>
                    </a:lnTo>
                    <a:cubicBezTo>
                      <a:pt x="1862" y="2298"/>
                      <a:pt x="2348" y="2252"/>
                      <a:pt x="2812" y="2252"/>
                    </a:cubicBezTo>
                    <a:cubicBezTo>
                      <a:pt x="3175" y="2252"/>
                      <a:pt x="3525" y="2280"/>
                      <a:pt x="3690" y="2313"/>
                    </a:cubicBezTo>
                    <a:lnTo>
                      <a:pt x="3841" y="2313"/>
                    </a:lnTo>
                    <a:lnTo>
                      <a:pt x="5321" y="506"/>
                    </a:lnTo>
                    <a:cubicBezTo>
                      <a:pt x="4730" y="202"/>
                      <a:pt x="4003" y="1"/>
                      <a:pt x="3123" y="1"/>
                    </a:cubicBez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8" name="Google Shape;1910;p64">
                <a:extLst>
                  <a:ext uri="{FF2B5EF4-FFF2-40B4-BE49-F238E27FC236}">
                    <a16:creationId xmlns:a16="http://schemas.microsoft.com/office/drawing/2014/main" id="{574600ED-F2F0-43A0-BF3F-1EB74189A431}"/>
                  </a:ext>
                </a:extLst>
              </p:cNvPr>
              <p:cNvSpPr/>
              <p:nvPr/>
            </p:nvSpPr>
            <p:spPr>
              <a:xfrm>
                <a:off x="5024906" y="4153249"/>
                <a:ext cx="76906" cy="110418"/>
              </a:xfrm>
              <a:custGeom>
                <a:avLst/>
                <a:gdLst/>
                <a:ahLst/>
                <a:cxnLst/>
                <a:rect l="l" t="t" r="r" b="b"/>
                <a:pathLst>
                  <a:path w="3339" h="4794" extrusionOk="0">
                    <a:moveTo>
                      <a:pt x="1356" y="0"/>
                    </a:moveTo>
                    <a:lnTo>
                      <a:pt x="51" y="301"/>
                    </a:lnTo>
                    <a:lnTo>
                      <a:pt x="1" y="301"/>
                    </a:lnTo>
                    <a:cubicBezTo>
                      <a:pt x="76" y="2108"/>
                      <a:pt x="955" y="3815"/>
                      <a:pt x="2536" y="4593"/>
                    </a:cubicBezTo>
                    <a:cubicBezTo>
                      <a:pt x="2575" y="4565"/>
                      <a:pt x="2625" y="4553"/>
                      <a:pt x="2682" y="4553"/>
                    </a:cubicBezTo>
                    <a:cubicBezTo>
                      <a:pt x="2882" y="4553"/>
                      <a:pt x="3163" y="4696"/>
                      <a:pt x="3339" y="4794"/>
                    </a:cubicBezTo>
                    <a:cubicBezTo>
                      <a:pt x="2988" y="4593"/>
                      <a:pt x="2310" y="4116"/>
                      <a:pt x="2310" y="3715"/>
                    </a:cubicBezTo>
                    <a:lnTo>
                      <a:pt x="2285" y="3715"/>
                    </a:lnTo>
                    <a:cubicBezTo>
                      <a:pt x="2285" y="3489"/>
                      <a:pt x="2260" y="2560"/>
                      <a:pt x="2561" y="2259"/>
                    </a:cubicBezTo>
                    <a:cubicBezTo>
                      <a:pt x="2109" y="1556"/>
                      <a:pt x="1708" y="778"/>
                      <a:pt x="1356" y="0"/>
                    </a:cubicBez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9" name="Google Shape;1911;p64">
                <a:extLst>
                  <a:ext uri="{FF2B5EF4-FFF2-40B4-BE49-F238E27FC236}">
                    <a16:creationId xmlns:a16="http://schemas.microsoft.com/office/drawing/2014/main" id="{0124095A-7615-4194-B2DF-F9235376F59B}"/>
                  </a:ext>
                </a:extLst>
              </p:cNvPr>
              <p:cNvSpPr/>
              <p:nvPr/>
            </p:nvSpPr>
            <p:spPr>
              <a:xfrm>
                <a:off x="5037045" y="4038778"/>
                <a:ext cx="89642" cy="85013"/>
              </a:xfrm>
              <a:custGeom>
                <a:avLst/>
                <a:gdLst/>
                <a:ahLst/>
                <a:cxnLst/>
                <a:rect l="l" t="t" r="r" b="b"/>
                <a:pathLst>
                  <a:path w="3892" h="3691" extrusionOk="0">
                    <a:moveTo>
                      <a:pt x="2184" y="1"/>
                    </a:moveTo>
                    <a:cubicBezTo>
                      <a:pt x="1206" y="578"/>
                      <a:pt x="428" y="1456"/>
                      <a:pt x="1" y="2510"/>
                    </a:cubicBezTo>
                    <a:lnTo>
                      <a:pt x="26" y="2510"/>
                    </a:lnTo>
                    <a:cubicBezTo>
                      <a:pt x="26" y="2510"/>
                      <a:pt x="1155" y="2937"/>
                      <a:pt x="1306" y="3389"/>
                    </a:cubicBezTo>
                    <a:cubicBezTo>
                      <a:pt x="1306" y="3439"/>
                      <a:pt x="1306" y="3464"/>
                      <a:pt x="1306" y="3514"/>
                    </a:cubicBezTo>
                    <a:lnTo>
                      <a:pt x="1431" y="3514"/>
                    </a:lnTo>
                    <a:lnTo>
                      <a:pt x="3264" y="3690"/>
                    </a:lnTo>
                    <a:cubicBezTo>
                      <a:pt x="3163" y="3314"/>
                      <a:pt x="3490" y="1958"/>
                      <a:pt x="3891" y="1632"/>
                    </a:cubicBezTo>
                    <a:lnTo>
                      <a:pt x="2210" y="51"/>
                    </a:lnTo>
                    <a:lnTo>
                      <a:pt x="2184" y="1"/>
                    </a:ln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0" name="Google Shape;1912;p64">
                <a:extLst>
                  <a:ext uri="{FF2B5EF4-FFF2-40B4-BE49-F238E27FC236}">
                    <a16:creationId xmlns:a16="http://schemas.microsoft.com/office/drawing/2014/main" id="{92A7C7D4-9B17-4CE4-8F42-79DCAE92A054}"/>
                  </a:ext>
                </a:extLst>
              </p:cNvPr>
              <p:cNvSpPr/>
              <p:nvPr/>
            </p:nvSpPr>
            <p:spPr>
              <a:xfrm>
                <a:off x="5173489" y="4032421"/>
                <a:ext cx="91923" cy="91370"/>
              </a:xfrm>
              <a:custGeom>
                <a:avLst/>
                <a:gdLst/>
                <a:ahLst/>
                <a:cxnLst/>
                <a:rect l="l" t="t" r="r" b="b"/>
                <a:pathLst>
                  <a:path w="3991" h="3967" extrusionOk="0">
                    <a:moveTo>
                      <a:pt x="1607" y="0"/>
                    </a:moveTo>
                    <a:lnTo>
                      <a:pt x="101" y="1808"/>
                    </a:lnTo>
                    <a:lnTo>
                      <a:pt x="0" y="1808"/>
                    </a:lnTo>
                    <a:cubicBezTo>
                      <a:pt x="377" y="1958"/>
                      <a:pt x="1130" y="3213"/>
                      <a:pt x="1029" y="3815"/>
                    </a:cubicBezTo>
                    <a:cubicBezTo>
                      <a:pt x="1029" y="3866"/>
                      <a:pt x="1004" y="3891"/>
                      <a:pt x="1004" y="3941"/>
                    </a:cubicBezTo>
                    <a:lnTo>
                      <a:pt x="1105" y="3966"/>
                    </a:lnTo>
                    <a:lnTo>
                      <a:pt x="2912" y="3966"/>
                    </a:lnTo>
                    <a:cubicBezTo>
                      <a:pt x="2836" y="3539"/>
                      <a:pt x="3966" y="2786"/>
                      <a:pt x="3966" y="2786"/>
                    </a:cubicBezTo>
                    <a:lnTo>
                      <a:pt x="3991" y="2786"/>
                    </a:lnTo>
                    <a:cubicBezTo>
                      <a:pt x="3966" y="2711"/>
                      <a:pt x="3916" y="2611"/>
                      <a:pt x="3890" y="2510"/>
                    </a:cubicBezTo>
                    <a:cubicBezTo>
                      <a:pt x="3439" y="1456"/>
                      <a:pt x="2610" y="553"/>
                      <a:pt x="1607" y="0"/>
                    </a:cubicBez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1" name="Google Shape;1913;p64">
                <a:extLst>
                  <a:ext uri="{FF2B5EF4-FFF2-40B4-BE49-F238E27FC236}">
                    <a16:creationId xmlns:a16="http://schemas.microsoft.com/office/drawing/2014/main" id="{7BC98808-6C55-412E-8586-6B88B8664367}"/>
                  </a:ext>
                </a:extLst>
              </p:cNvPr>
              <p:cNvSpPr/>
              <p:nvPr/>
            </p:nvSpPr>
            <p:spPr>
              <a:xfrm>
                <a:off x="5139378" y="4123169"/>
                <a:ext cx="116798" cy="89067"/>
              </a:xfrm>
              <a:custGeom>
                <a:avLst/>
                <a:gdLst/>
                <a:ahLst/>
                <a:cxnLst/>
                <a:rect l="l" t="t" r="r" b="b"/>
                <a:pathLst>
                  <a:path w="5071" h="3867" extrusionOk="0">
                    <a:moveTo>
                      <a:pt x="2485" y="1"/>
                    </a:moveTo>
                    <a:cubicBezTo>
                      <a:pt x="2234" y="578"/>
                      <a:pt x="879" y="1256"/>
                      <a:pt x="377" y="1306"/>
                    </a:cubicBezTo>
                    <a:lnTo>
                      <a:pt x="0" y="3239"/>
                    </a:lnTo>
                    <a:cubicBezTo>
                      <a:pt x="201" y="3339"/>
                      <a:pt x="352" y="3414"/>
                      <a:pt x="402" y="3414"/>
                    </a:cubicBezTo>
                    <a:lnTo>
                      <a:pt x="377" y="3490"/>
                    </a:lnTo>
                    <a:cubicBezTo>
                      <a:pt x="678" y="3565"/>
                      <a:pt x="954" y="3690"/>
                      <a:pt x="1230" y="3866"/>
                    </a:cubicBezTo>
                    <a:cubicBezTo>
                      <a:pt x="1230" y="3866"/>
                      <a:pt x="3615" y="3339"/>
                      <a:pt x="5070" y="1783"/>
                    </a:cubicBezTo>
                    <a:cubicBezTo>
                      <a:pt x="4970" y="1582"/>
                      <a:pt x="4468" y="428"/>
                      <a:pt x="4393" y="51"/>
                    </a:cubicBezTo>
                    <a:lnTo>
                      <a:pt x="4393" y="26"/>
                    </a:lnTo>
                    <a:lnTo>
                      <a:pt x="2586" y="26"/>
                    </a:lnTo>
                    <a:lnTo>
                      <a:pt x="2485" y="1"/>
                    </a:ln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2" name="Google Shape;1914;p64">
                <a:extLst>
                  <a:ext uri="{FF2B5EF4-FFF2-40B4-BE49-F238E27FC236}">
                    <a16:creationId xmlns:a16="http://schemas.microsoft.com/office/drawing/2014/main" id="{3D351118-8D89-4664-B9A5-D0D309A3C12B}"/>
                  </a:ext>
                </a:extLst>
              </p:cNvPr>
              <p:cNvSpPr/>
              <p:nvPr/>
            </p:nvSpPr>
            <p:spPr>
              <a:xfrm>
                <a:off x="5056138" y="4119714"/>
                <a:ext cx="91923" cy="86165"/>
              </a:xfrm>
              <a:custGeom>
                <a:avLst/>
                <a:gdLst/>
                <a:ahLst/>
                <a:cxnLst/>
                <a:rect l="l" t="t" r="r" b="b"/>
                <a:pathLst>
                  <a:path w="3991" h="3741" extrusionOk="0">
                    <a:moveTo>
                      <a:pt x="477" y="0"/>
                    </a:moveTo>
                    <a:cubicBezTo>
                      <a:pt x="527" y="502"/>
                      <a:pt x="0" y="1456"/>
                      <a:pt x="0" y="1456"/>
                    </a:cubicBezTo>
                    <a:cubicBezTo>
                      <a:pt x="326" y="2234"/>
                      <a:pt x="728" y="3012"/>
                      <a:pt x="1205" y="3740"/>
                    </a:cubicBezTo>
                    <a:cubicBezTo>
                      <a:pt x="1657" y="3439"/>
                      <a:pt x="2159" y="3238"/>
                      <a:pt x="2686" y="3113"/>
                    </a:cubicBezTo>
                    <a:cubicBezTo>
                      <a:pt x="3012" y="3163"/>
                      <a:pt x="3313" y="3263"/>
                      <a:pt x="3614" y="3389"/>
                    </a:cubicBezTo>
                    <a:lnTo>
                      <a:pt x="3991" y="1456"/>
                    </a:lnTo>
                    <a:lnTo>
                      <a:pt x="3991" y="1456"/>
                    </a:lnTo>
                    <a:cubicBezTo>
                      <a:pt x="3977" y="1457"/>
                      <a:pt x="3964" y="1458"/>
                      <a:pt x="3950" y="1458"/>
                    </a:cubicBezTo>
                    <a:cubicBezTo>
                      <a:pt x="3417" y="1458"/>
                      <a:pt x="2533" y="543"/>
                      <a:pt x="2435" y="176"/>
                    </a:cubicBezTo>
                    <a:lnTo>
                      <a:pt x="602" y="0"/>
                    </a:ln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3" name="Google Shape;1915;p64">
                <a:extLst>
                  <a:ext uri="{FF2B5EF4-FFF2-40B4-BE49-F238E27FC236}">
                    <a16:creationId xmlns:a16="http://schemas.microsoft.com/office/drawing/2014/main" id="{AE27A79D-8C3B-459C-8D94-2452BAB842A9}"/>
                  </a:ext>
                </a:extLst>
              </p:cNvPr>
              <p:cNvSpPr/>
              <p:nvPr/>
            </p:nvSpPr>
            <p:spPr>
              <a:xfrm>
                <a:off x="5065950" y="4759649"/>
                <a:ext cx="139922" cy="96690"/>
              </a:xfrm>
              <a:custGeom>
                <a:avLst/>
                <a:gdLst/>
                <a:ahLst/>
                <a:cxnLst/>
                <a:rect l="l" t="t" r="r" b="b"/>
                <a:pathLst>
                  <a:path w="6075" h="4198" extrusionOk="0">
                    <a:moveTo>
                      <a:pt x="6075" y="1"/>
                    </a:moveTo>
                    <a:cubicBezTo>
                      <a:pt x="5180" y="373"/>
                      <a:pt x="4023" y="484"/>
                      <a:pt x="2957" y="484"/>
                    </a:cubicBezTo>
                    <a:cubicBezTo>
                      <a:pt x="1511" y="484"/>
                      <a:pt x="232" y="281"/>
                      <a:pt x="1" y="252"/>
                    </a:cubicBezTo>
                    <a:lnTo>
                      <a:pt x="1" y="252"/>
                    </a:lnTo>
                    <a:cubicBezTo>
                      <a:pt x="26" y="1431"/>
                      <a:pt x="101" y="2762"/>
                      <a:pt x="202" y="3791"/>
                    </a:cubicBezTo>
                    <a:cubicBezTo>
                      <a:pt x="293" y="3809"/>
                      <a:pt x="1695" y="4198"/>
                      <a:pt x="3224" y="4198"/>
                    </a:cubicBezTo>
                    <a:cubicBezTo>
                      <a:pt x="3801" y="4198"/>
                      <a:pt x="4396" y="4142"/>
                      <a:pt x="4945" y="3991"/>
                    </a:cubicBezTo>
                    <a:cubicBezTo>
                      <a:pt x="4945" y="3991"/>
                      <a:pt x="5523" y="2084"/>
                      <a:pt x="6075"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4" name="Google Shape;1916;p64">
                <a:extLst>
                  <a:ext uri="{FF2B5EF4-FFF2-40B4-BE49-F238E27FC236}">
                    <a16:creationId xmlns:a16="http://schemas.microsoft.com/office/drawing/2014/main" id="{9573F768-8908-45D8-86BC-C5C23D206022}"/>
                  </a:ext>
                </a:extLst>
              </p:cNvPr>
              <p:cNvSpPr/>
              <p:nvPr/>
            </p:nvSpPr>
            <p:spPr>
              <a:xfrm>
                <a:off x="4771710" y="4744632"/>
                <a:ext cx="146279" cy="113020"/>
              </a:xfrm>
              <a:custGeom>
                <a:avLst/>
                <a:gdLst/>
                <a:ahLst/>
                <a:cxnLst/>
                <a:rect l="l" t="t" r="r" b="b"/>
                <a:pathLst>
                  <a:path w="6351" h="4907" extrusionOk="0">
                    <a:moveTo>
                      <a:pt x="1" y="0"/>
                    </a:moveTo>
                    <a:cubicBezTo>
                      <a:pt x="76" y="1355"/>
                      <a:pt x="151" y="3037"/>
                      <a:pt x="302" y="4192"/>
                    </a:cubicBezTo>
                    <a:lnTo>
                      <a:pt x="327" y="4192"/>
                    </a:lnTo>
                    <a:cubicBezTo>
                      <a:pt x="327" y="4192"/>
                      <a:pt x="2897" y="4906"/>
                      <a:pt x="4533" y="4906"/>
                    </a:cubicBezTo>
                    <a:cubicBezTo>
                      <a:pt x="4884" y="4906"/>
                      <a:pt x="5192" y="4874"/>
                      <a:pt x="5422" y="4794"/>
                    </a:cubicBezTo>
                    <a:lnTo>
                      <a:pt x="6351" y="753"/>
                    </a:lnTo>
                    <a:lnTo>
                      <a:pt x="6351" y="728"/>
                    </a:lnTo>
                    <a:cubicBezTo>
                      <a:pt x="5979" y="776"/>
                      <a:pt x="5590" y="797"/>
                      <a:pt x="5194" y="797"/>
                    </a:cubicBezTo>
                    <a:cubicBezTo>
                      <a:pt x="2915" y="797"/>
                      <a:pt x="428" y="107"/>
                      <a:pt x="1" y="0"/>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5" name="Google Shape;1917;p64">
                <a:extLst>
                  <a:ext uri="{FF2B5EF4-FFF2-40B4-BE49-F238E27FC236}">
                    <a16:creationId xmlns:a16="http://schemas.microsoft.com/office/drawing/2014/main" id="{B9AA5894-0A96-4050-AA0D-9A25D40268B1}"/>
                  </a:ext>
                </a:extLst>
              </p:cNvPr>
              <p:cNvSpPr/>
              <p:nvPr/>
            </p:nvSpPr>
            <p:spPr>
              <a:xfrm>
                <a:off x="5071156" y="4846942"/>
                <a:ext cx="145704" cy="49750"/>
              </a:xfrm>
              <a:custGeom>
                <a:avLst/>
                <a:gdLst/>
                <a:ahLst/>
                <a:cxnLst/>
                <a:rect l="l" t="t" r="r" b="b"/>
                <a:pathLst>
                  <a:path w="6326" h="2160" extrusionOk="0">
                    <a:moveTo>
                      <a:pt x="1" y="1"/>
                    </a:moveTo>
                    <a:cubicBezTo>
                      <a:pt x="76" y="804"/>
                      <a:pt x="227" y="1406"/>
                      <a:pt x="402" y="1557"/>
                    </a:cubicBezTo>
                    <a:cubicBezTo>
                      <a:pt x="940" y="1992"/>
                      <a:pt x="2704" y="2159"/>
                      <a:pt x="4119" y="2159"/>
                    </a:cubicBezTo>
                    <a:cubicBezTo>
                      <a:pt x="5150" y="2159"/>
                      <a:pt x="5997" y="2071"/>
                      <a:pt x="6050" y="1933"/>
                    </a:cubicBezTo>
                    <a:cubicBezTo>
                      <a:pt x="6326" y="1180"/>
                      <a:pt x="4719" y="201"/>
                      <a:pt x="4719" y="201"/>
                    </a:cubicBezTo>
                    <a:cubicBezTo>
                      <a:pt x="4170" y="352"/>
                      <a:pt x="3575" y="408"/>
                      <a:pt x="2999" y="408"/>
                    </a:cubicBezTo>
                    <a:cubicBezTo>
                      <a:pt x="1470" y="408"/>
                      <a:pt x="74" y="19"/>
                      <a:pt x="1"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6" name="Google Shape;1918;p64">
                <a:extLst>
                  <a:ext uri="{FF2B5EF4-FFF2-40B4-BE49-F238E27FC236}">
                    <a16:creationId xmlns:a16="http://schemas.microsoft.com/office/drawing/2014/main" id="{24A762D6-6F90-40CB-A85C-EDD75205E690}"/>
                  </a:ext>
                </a:extLst>
              </p:cNvPr>
              <p:cNvSpPr/>
              <p:nvPr/>
            </p:nvSpPr>
            <p:spPr>
              <a:xfrm>
                <a:off x="4778067" y="4841161"/>
                <a:ext cx="145128" cy="58387"/>
              </a:xfrm>
              <a:custGeom>
                <a:avLst/>
                <a:gdLst/>
                <a:ahLst/>
                <a:cxnLst/>
                <a:rect l="l" t="t" r="r" b="b"/>
                <a:pathLst>
                  <a:path w="6301" h="2535" extrusionOk="0">
                    <a:moveTo>
                      <a:pt x="1" y="1"/>
                    </a:moveTo>
                    <a:cubicBezTo>
                      <a:pt x="101" y="703"/>
                      <a:pt x="201" y="1180"/>
                      <a:pt x="302" y="1306"/>
                    </a:cubicBezTo>
                    <a:cubicBezTo>
                      <a:pt x="722" y="1726"/>
                      <a:pt x="3927" y="2535"/>
                      <a:pt x="5250" y="2535"/>
                    </a:cubicBezTo>
                    <a:cubicBezTo>
                      <a:pt x="5506" y="2535"/>
                      <a:pt x="5692" y="2504"/>
                      <a:pt x="5773" y="2435"/>
                    </a:cubicBezTo>
                    <a:cubicBezTo>
                      <a:pt x="6300" y="2008"/>
                      <a:pt x="5146" y="603"/>
                      <a:pt x="5146" y="603"/>
                    </a:cubicBezTo>
                    <a:cubicBezTo>
                      <a:pt x="4916" y="683"/>
                      <a:pt x="4608" y="715"/>
                      <a:pt x="4257" y="715"/>
                    </a:cubicBezTo>
                    <a:cubicBezTo>
                      <a:pt x="2621" y="715"/>
                      <a:pt x="51" y="1"/>
                      <a:pt x="51"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7" name="Google Shape;1919;p64">
                <a:extLst>
                  <a:ext uri="{FF2B5EF4-FFF2-40B4-BE49-F238E27FC236}">
                    <a16:creationId xmlns:a16="http://schemas.microsoft.com/office/drawing/2014/main" id="{61B997A4-84B5-4111-8A18-DFFA277CB858}"/>
                  </a:ext>
                </a:extLst>
              </p:cNvPr>
              <p:cNvSpPr/>
              <p:nvPr/>
            </p:nvSpPr>
            <p:spPr>
              <a:xfrm>
                <a:off x="4720831" y="4449217"/>
                <a:ext cx="550362" cy="258586"/>
              </a:xfrm>
              <a:custGeom>
                <a:avLst/>
                <a:gdLst/>
                <a:ahLst/>
                <a:cxnLst/>
                <a:rect l="l" t="t" r="r" b="b"/>
                <a:pathLst>
                  <a:path w="23895" h="11227" extrusionOk="0">
                    <a:moveTo>
                      <a:pt x="23845" y="1"/>
                    </a:moveTo>
                    <a:cubicBezTo>
                      <a:pt x="22389" y="879"/>
                      <a:pt x="19327" y="2134"/>
                      <a:pt x="14232" y="2711"/>
                    </a:cubicBezTo>
                    <a:cubicBezTo>
                      <a:pt x="12733" y="2887"/>
                      <a:pt x="11260" y="2961"/>
                      <a:pt x="9862" y="2961"/>
                    </a:cubicBezTo>
                    <a:cubicBezTo>
                      <a:pt x="5479" y="2961"/>
                      <a:pt x="1830" y="2240"/>
                      <a:pt x="402" y="1707"/>
                    </a:cubicBezTo>
                    <a:cubicBezTo>
                      <a:pt x="402" y="1707"/>
                      <a:pt x="377" y="1883"/>
                      <a:pt x="352" y="2209"/>
                    </a:cubicBezTo>
                    <a:cubicBezTo>
                      <a:pt x="277" y="3941"/>
                      <a:pt x="1" y="9613"/>
                      <a:pt x="453" y="10015"/>
                    </a:cubicBezTo>
                    <a:cubicBezTo>
                      <a:pt x="704" y="10241"/>
                      <a:pt x="1356" y="10467"/>
                      <a:pt x="2184" y="10642"/>
                    </a:cubicBezTo>
                    <a:cubicBezTo>
                      <a:pt x="3644" y="10967"/>
                      <a:pt x="5724" y="11226"/>
                      <a:pt x="7394" y="11226"/>
                    </a:cubicBezTo>
                    <a:cubicBezTo>
                      <a:pt x="8051" y="11226"/>
                      <a:pt x="8644" y="11186"/>
                      <a:pt x="9112" y="11094"/>
                    </a:cubicBezTo>
                    <a:cubicBezTo>
                      <a:pt x="9639" y="10994"/>
                      <a:pt x="10015" y="10843"/>
                      <a:pt x="10116" y="10592"/>
                    </a:cubicBezTo>
                    <a:cubicBezTo>
                      <a:pt x="10643" y="9463"/>
                      <a:pt x="11270" y="5271"/>
                      <a:pt x="11270" y="5271"/>
                    </a:cubicBezTo>
                    <a:cubicBezTo>
                      <a:pt x="11270" y="5271"/>
                      <a:pt x="12324" y="5171"/>
                      <a:pt x="13454" y="4945"/>
                    </a:cubicBezTo>
                    <a:lnTo>
                      <a:pt x="13454" y="4995"/>
                    </a:lnTo>
                    <a:cubicBezTo>
                      <a:pt x="13454" y="4995"/>
                      <a:pt x="13429" y="10366"/>
                      <a:pt x="13680" y="10668"/>
                    </a:cubicBezTo>
                    <a:cubicBezTo>
                      <a:pt x="13755" y="10793"/>
                      <a:pt x="14257" y="10893"/>
                      <a:pt x="14960" y="10944"/>
                    </a:cubicBezTo>
                    <a:cubicBezTo>
                      <a:pt x="15765" y="11006"/>
                      <a:pt x="16573" y="11037"/>
                      <a:pt x="17382" y="11037"/>
                    </a:cubicBezTo>
                    <a:cubicBezTo>
                      <a:pt x="18843" y="11037"/>
                      <a:pt x="20308" y="10937"/>
                      <a:pt x="21761" y="10743"/>
                    </a:cubicBezTo>
                    <a:cubicBezTo>
                      <a:pt x="22464" y="10642"/>
                      <a:pt x="22966" y="10492"/>
                      <a:pt x="23117" y="10316"/>
                    </a:cubicBezTo>
                    <a:cubicBezTo>
                      <a:pt x="23820" y="9463"/>
                      <a:pt x="23895" y="76"/>
                      <a:pt x="23895" y="76"/>
                    </a:cubicBezTo>
                    <a:lnTo>
                      <a:pt x="23845" y="1"/>
                    </a:ln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8" name="Google Shape;1920;p64">
                <a:extLst>
                  <a:ext uri="{FF2B5EF4-FFF2-40B4-BE49-F238E27FC236}">
                    <a16:creationId xmlns:a16="http://schemas.microsoft.com/office/drawing/2014/main" id="{4E78388C-E6AC-45D7-BF82-B5AF73B2BD14}"/>
                  </a:ext>
                </a:extLst>
              </p:cNvPr>
              <p:cNvSpPr/>
              <p:nvPr/>
            </p:nvSpPr>
            <p:spPr>
              <a:xfrm>
                <a:off x="4638168" y="4019269"/>
                <a:ext cx="182118" cy="203354"/>
              </a:xfrm>
              <a:custGeom>
                <a:avLst/>
                <a:gdLst/>
                <a:ahLst/>
                <a:cxnLst/>
                <a:rect l="l" t="t" r="r" b="b"/>
                <a:pathLst>
                  <a:path w="7907" h="8829" extrusionOk="0">
                    <a:moveTo>
                      <a:pt x="4555" y="1"/>
                    </a:moveTo>
                    <a:cubicBezTo>
                      <a:pt x="4391" y="1"/>
                      <a:pt x="4228" y="15"/>
                      <a:pt x="4067" y="44"/>
                    </a:cubicBezTo>
                    <a:cubicBezTo>
                      <a:pt x="3991" y="95"/>
                      <a:pt x="2611" y="1224"/>
                      <a:pt x="1231" y="4161"/>
                    </a:cubicBezTo>
                    <a:cubicBezTo>
                      <a:pt x="754" y="5215"/>
                      <a:pt x="327" y="6294"/>
                      <a:pt x="1" y="7398"/>
                    </a:cubicBezTo>
                    <a:cubicBezTo>
                      <a:pt x="352" y="7599"/>
                      <a:pt x="729" y="7775"/>
                      <a:pt x="1130" y="7925"/>
                    </a:cubicBezTo>
                    <a:cubicBezTo>
                      <a:pt x="2488" y="8432"/>
                      <a:pt x="3929" y="8685"/>
                      <a:pt x="5378" y="8685"/>
                    </a:cubicBezTo>
                    <a:cubicBezTo>
                      <a:pt x="5510" y="8685"/>
                      <a:pt x="5642" y="8683"/>
                      <a:pt x="5773" y="8678"/>
                    </a:cubicBezTo>
                    <a:lnTo>
                      <a:pt x="5799" y="8829"/>
                    </a:lnTo>
                    <a:cubicBezTo>
                      <a:pt x="6351" y="8352"/>
                      <a:pt x="6878" y="7825"/>
                      <a:pt x="7304" y="7223"/>
                    </a:cubicBezTo>
                    <a:cubicBezTo>
                      <a:pt x="7505" y="6796"/>
                      <a:pt x="7681" y="6344"/>
                      <a:pt x="7806" y="5892"/>
                    </a:cubicBezTo>
                    <a:cubicBezTo>
                      <a:pt x="7806" y="5892"/>
                      <a:pt x="7907" y="1149"/>
                      <a:pt x="5723" y="245"/>
                    </a:cubicBezTo>
                    <a:cubicBezTo>
                      <a:pt x="5350" y="85"/>
                      <a:pt x="4951" y="1"/>
                      <a:pt x="4555"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9" name="Google Shape;1921;p64">
                <a:extLst>
                  <a:ext uri="{FF2B5EF4-FFF2-40B4-BE49-F238E27FC236}">
                    <a16:creationId xmlns:a16="http://schemas.microsoft.com/office/drawing/2014/main" id="{969D2D7E-422D-4BBD-94F1-B82040B34F88}"/>
                  </a:ext>
                </a:extLst>
              </p:cNvPr>
              <p:cNvSpPr/>
              <p:nvPr/>
            </p:nvSpPr>
            <p:spPr>
              <a:xfrm>
                <a:off x="4711595" y="3993864"/>
                <a:ext cx="585624" cy="523229"/>
              </a:xfrm>
              <a:custGeom>
                <a:avLst/>
                <a:gdLst/>
                <a:ahLst/>
                <a:cxnLst/>
                <a:rect l="l" t="t" r="r" b="b"/>
                <a:pathLst>
                  <a:path w="25426" h="22717" extrusionOk="0">
                    <a:moveTo>
                      <a:pt x="19264" y="1"/>
                    </a:moveTo>
                    <a:cubicBezTo>
                      <a:pt x="18768" y="1"/>
                      <a:pt x="18473" y="93"/>
                      <a:pt x="18473" y="93"/>
                    </a:cubicBezTo>
                    <a:cubicBezTo>
                      <a:pt x="17118" y="746"/>
                      <a:pt x="15687" y="1223"/>
                      <a:pt x="14206" y="1499"/>
                    </a:cubicBezTo>
                    <a:cubicBezTo>
                      <a:pt x="14281" y="1800"/>
                      <a:pt x="14482" y="3507"/>
                      <a:pt x="12499" y="3783"/>
                    </a:cubicBezTo>
                    <a:cubicBezTo>
                      <a:pt x="12343" y="3805"/>
                      <a:pt x="12190" y="3815"/>
                      <a:pt x="12040" y="3815"/>
                    </a:cubicBezTo>
                    <a:cubicBezTo>
                      <a:pt x="9976" y="3815"/>
                      <a:pt x="8544" y="1853"/>
                      <a:pt x="8333" y="1549"/>
                    </a:cubicBezTo>
                    <a:cubicBezTo>
                      <a:pt x="7204" y="1348"/>
                      <a:pt x="6074" y="1047"/>
                      <a:pt x="5020" y="620"/>
                    </a:cubicBezTo>
                    <a:lnTo>
                      <a:pt x="5020" y="620"/>
                    </a:lnTo>
                    <a:cubicBezTo>
                      <a:pt x="7429" y="2302"/>
                      <a:pt x="7957" y="6418"/>
                      <a:pt x="8007" y="6920"/>
                    </a:cubicBezTo>
                    <a:cubicBezTo>
                      <a:pt x="8082" y="6945"/>
                      <a:pt x="8157" y="7020"/>
                      <a:pt x="8208" y="7096"/>
                    </a:cubicBezTo>
                    <a:cubicBezTo>
                      <a:pt x="8358" y="7347"/>
                      <a:pt x="8408" y="7673"/>
                      <a:pt x="8308" y="7974"/>
                    </a:cubicBezTo>
                    <a:lnTo>
                      <a:pt x="8358" y="7974"/>
                    </a:lnTo>
                    <a:cubicBezTo>
                      <a:pt x="8358" y="7974"/>
                      <a:pt x="8407" y="7950"/>
                      <a:pt x="8479" y="7950"/>
                    </a:cubicBezTo>
                    <a:cubicBezTo>
                      <a:pt x="8613" y="7950"/>
                      <a:pt x="8830" y="8035"/>
                      <a:pt x="8961" y="8526"/>
                    </a:cubicBezTo>
                    <a:cubicBezTo>
                      <a:pt x="9155" y="9257"/>
                      <a:pt x="5875" y="15874"/>
                      <a:pt x="1667" y="15874"/>
                    </a:cubicBezTo>
                    <a:cubicBezTo>
                      <a:pt x="1539" y="15874"/>
                      <a:pt x="1410" y="15868"/>
                      <a:pt x="1280" y="15855"/>
                    </a:cubicBezTo>
                    <a:cubicBezTo>
                      <a:pt x="1054" y="15830"/>
                      <a:pt x="854" y="15805"/>
                      <a:pt x="653" y="15755"/>
                    </a:cubicBezTo>
                    <a:lnTo>
                      <a:pt x="653" y="15780"/>
                    </a:lnTo>
                    <a:cubicBezTo>
                      <a:pt x="653" y="15780"/>
                      <a:pt x="0" y="20900"/>
                      <a:pt x="151" y="21126"/>
                    </a:cubicBezTo>
                    <a:cubicBezTo>
                      <a:pt x="327" y="21277"/>
                      <a:pt x="552" y="21402"/>
                      <a:pt x="778" y="21452"/>
                    </a:cubicBezTo>
                    <a:cubicBezTo>
                      <a:pt x="2216" y="21989"/>
                      <a:pt x="5911" y="22717"/>
                      <a:pt x="10350" y="22717"/>
                    </a:cubicBezTo>
                    <a:cubicBezTo>
                      <a:pt x="11722" y="22717"/>
                      <a:pt x="13164" y="22647"/>
                      <a:pt x="14633" y="22481"/>
                    </a:cubicBezTo>
                    <a:cubicBezTo>
                      <a:pt x="19703" y="21879"/>
                      <a:pt x="22765" y="20624"/>
                      <a:pt x="24221" y="19771"/>
                    </a:cubicBezTo>
                    <a:cubicBezTo>
                      <a:pt x="24898" y="19369"/>
                      <a:pt x="25225" y="19043"/>
                      <a:pt x="25275" y="18917"/>
                    </a:cubicBezTo>
                    <a:cubicBezTo>
                      <a:pt x="25425" y="18491"/>
                      <a:pt x="23794" y="12868"/>
                      <a:pt x="23794" y="12868"/>
                    </a:cubicBezTo>
                    <a:lnTo>
                      <a:pt x="23769" y="12818"/>
                    </a:lnTo>
                    <a:cubicBezTo>
                      <a:pt x="22672" y="13405"/>
                      <a:pt x="21477" y="13637"/>
                      <a:pt x="20363" y="13637"/>
                    </a:cubicBezTo>
                    <a:cubicBezTo>
                      <a:pt x="18188" y="13637"/>
                      <a:pt x="16321" y="12753"/>
                      <a:pt x="16089" y="11890"/>
                    </a:cubicBezTo>
                    <a:cubicBezTo>
                      <a:pt x="16013" y="11664"/>
                      <a:pt x="16038" y="11538"/>
                      <a:pt x="16139" y="11488"/>
                    </a:cubicBezTo>
                    <a:cubicBezTo>
                      <a:pt x="14532" y="10735"/>
                      <a:pt x="13679" y="9028"/>
                      <a:pt x="13604" y="7221"/>
                    </a:cubicBezTo>
                    <a:cubicBezTo>
                      <a:pt x="13554" y="6268"/>
                      <a:pt x="13729" y="5314"/>
                      <a:pt x="14106" y="4460"/>
                    </a:cubicBezTo>
                    <a:cubicBezTo>
                      <a:pt x="14558" y="3406"/>
                      <a:pt x="15311" y="2528"/>
                      <a:pt x="16289" y="1951"/>
                    </a:cubicBezTo>
                    <a:cubicBezTo>
                      <a:pt x="16842" y="1624"/>
                      <a:pt x="17419" y="1398"/>
                      <a:pt x="18046" y="1298"/>
                    </a:cubicBezTo>
                    <a:cubicBezTo>
                      <a:pt x="18538" y="1200"/>
                      <a:pt x="18995" y="1155"/>
                      <a:pt x="19419" y="1155"/>
                    </a:cubicBezTo>
                    <a:cubicBezTo>
                      <a:pt x="20293" y="1155"/>
                      <a:pt x="21027" y="1345"/>
                      <a:pt x="21635" y="1649"/>
                    </a:cubicBezTo>
                    <a:cubicBezTo>
                      <a:pt x="22664" y="2202"/>
                      <a:pt x="23468" y="3105"/>
                      <a:pt x="23919" y="4159"/>
                    </a:cubicBezTo>
                    <a:cubicBezTo>
                      <a:pt x="24120" y="4059"/>
                      <a:pt x="24296" y="3858"/>
                      <a:pt x="24396" y="3657"/>
                    </a:cubicBezTo>
                    <a:cubicBezTo>
                      <a:pt x="24421" y="3557"/>
                      <a:pt x="24472" y="3456"/>
                      <a:pt x="24497" y="3356"/>
                    </a:cubicBezTo>
                    <a:cubicBezTo>
                      <a:pt x="22440" y="453"/>
                      <a:pt x="20360" y="1"/>
                      <a:pt x="19264"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0" name="Google Shape;1922;p64">
                <a:extLst>
                  <a:ext uri="{FF2B5EF4-FFF2-40B4-BE49-F238E27FC236}">
                    <a16:creationId xmlns:a16="http://schemas.microsoft.com/office/drawing/2014/main" id="{F17AA526-C4D2-4EFC-BF8C-CCAF7A2A5460}"/>
                  </a:ext>
                </a:extLst>
              </p:cNvPr>
              <p:cNvSpPr/>
              <p:nvPr/>
            </p:nvSpPr>
            <p:spPr>
              <a:xfrm>
                <a:off x="5064799" y="4696632"/>
                <a:ext cx="157266" cy="74188"/>
              </a:xfrm>
              <a:custGeom>
                <a:avLst/>
                <a:gdLst/>
                <a:ahLst/>
                <a:cxnLst/>
                <a:rect l="l" t="t" r="r" b="b"/>
                <a:pathLst>
                  <a:path w="6828" h="3221" extrusionOk="0">
                    <a:moveTo>
                      <a:pt x="6827" y="1"/>
                    </a:moveTo>
                    <a:cubicBezTo>
                      <a:pt x="5379" y="194"/>
                      <a:pt x="3921" y="284"/>
                      <a:pt x="2465" y="284"/>
                    </a:cubicBezTo>
                    <a:cubicBezTo>
                      <a:pt x="1650" y="284"/>
                      <a:pt x="836" y="256"/>
                      <a:pt x="26" y="202"/>
                    </a:cubicBezTo>
                    <a:lnTo>
                      <a:pt x="26" y="202"/>
                    </a:lnTo>
                    <a:cubicBezTo>
                      <a:pt x="26" y="202"/>
                      <a:pt x="1" y="1457"/>
                      <a:pt x="51" y="2988"/>
                    </a:cubicBezTo>
                    <a:cubicBezTo>
                      <a:pt x="282" y="3017"/>
                      <a:pt x="1561" y="3220"/>
                      <a:pt x="3007" y="3220"/>
                    </a:cubicBezTo>
                    <a:cubicBezTo>
                      <a:pt x="4073" y="3220"/>
                      <a:pt x="5230" y="3109"/>
                      <a:pt x="6125" y="2737"/>
                    </a:cubicBezTo>
                    <a:cubicBezTo>
                      <a:pt x="6376" y="1808"/>
                      <a:pt x="6627" y="854"/>
                      <a:pt x="6827" y="26"/>
                    </a:cubicBezTo>
                    <a:lnTo>
                      <a:pt x="6827" y="1"/>
                    </a:ln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1" name="Google Shape;1923;p64">
                <a:extLst>
                  <a:ext uri="{FF2B5EF4-FFF2-40B4-BE49-F238E27FC236}">
                    <a16:creationId xmlns:a16="http://schemas.microsoft.com/office/drawing/2014/main" id="{9C0D4DEE-16D7-42AB-822F-371FB79C783B}"/>
                  </a:ext>
                </a:extLst>
              </p:cNvPr>
              <p:cNvSpPr/>
              <p:nvPr/>
            </p:nvSpPr>
            <p:spPr>
              <a:xfrm>
                <a:off x="4770559" y="4694905"/>
                <a:ext cx="160145" cy="68499"/>
              </a:xfrm>
              <a:custGeom>
                <a:avLst/>
                <a:gdLst/>
                <a:ahLst/>
                <a:cxnLst/>
                <a:rect l="l" t="t" r="r" b="b"/>
                <a:pathLst>
                  <a:path w="6953" h="2974" extrusionOk="0">
                    <a:moveTo>
                      <a:pt x="0" y="1"/>
                    </a:moveTo>
                    <a:lnTo>
                      <a:pt x="0" y="1"/>
                    </a:lnTo>
                    <a:cubicBezTo>
                      <a:pt x="0" y="1"/>
                      <a:pt x="25" y="929"/>
                      <a:pt x="76" y="2159"/>
                    </a:cubicBezTo>
                    <a:cubicBezTo>
                      <a:pt x="507" y="2288"/>
                      <a:pt x="3030" y="2973"/>
                      <a:pt x="5307" y="2973"/>
                    </a:cubicBezTo>
                    <a:cubicBezTo>
                      <a:pt x="5682" y="2973"/>
                      <a:pt x="6050" y="2955"/>
                      <a:pt x="6401" y="2912"/>
                    </a:cubicBezTo>
                    <a:lnTo>
                      <a:pt x="6953" y="477"/>
                    </a:lnTo>
                    <a:lnTo>
                      <a:pt x="6953" y="427"/>
                    </a:lnTo>
                    <a:cubicBezTo>
                      <a:pt x="6472" y="515"/>
                      <a:pt x="5858" y="553"/>
                      <a:pt x="5179" y="553"/>
                    </a:cubicBezTo>
                    <a:cubicBezTo>
                      <a:pt x="3517" y="553"/>
                      <a:pt x="1461" y="321"/>
                      <a:pt x="0" y="1"/>
                    </a:cubicBez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2" name="Google Shape;1924;p64">
                <a:extLst>
                  <a:ext uri="{FF2B5EF4-FFF2-40B4-BE49-F238E27FC236}">
                    <a16:creationId xmlns:a16="http://schemas.microsoft.com/office/drawing/2014/main" id="{5BA1CFD3-25E3-4A8D-BF14-7F4E8CAFAB24}"/>
                  </a:ext>
                </a:extLst>
              </p:cNvPr>
              <p:cNvSpPr/>
              <p:nvPr/>
            </p:nvSpPr>
            <p:spPr>
              <a:xfrm>
                <a:off x="4901775" y="4023737"/>
                <a:ext cx="143400" cy="58595"/>
              </a:xfrm>
              <a:custGeom>
                <a:avLst/>
                <a:gdLst/>
                <a:ahLst/>
                <a:cxnLst/>
                <a:rect l="l" t="t" r="r" b="b"/>
                <a:pathLst>
                  <a:path w="6226" h="2544" extrusionOk="0">
                    <a:moveTo>
                      <a:pt x="5974" y="1"/>
                    </a:moveTo>
                    <a:lnTo>
                      <a:pt x="5974" y="1"/>
                    </a:lnTo>
                    <a:cubicBezTo>
                      <a:pt x="4914" y="178"/>
                      <a:pt x="3846" y="266"/>
                      <a:pt x="2783" y="266"/>
                    </a:cubicBezTo>
                    <a:cubicBezTo>
                      <a:pt x="1883" y="266"/>
                      <a:pt x="987" y="203"/>
                      <a:pt x="101" y="76"/>
                    </a:cubicBezTo>
                    <a:cubicBezTo>
                      <a:pt x="95" y="75"/>
                      <a:pt x="90" y="74"/>
                      <a:pt x="85" y="74"/>
                    </a:cubicBezTo>
                    <a:cubicBezTo>
                      <a:pt x="1" y="74"/>
                      <a:pt x="177" y="279"/>
                      <a:pt x="113" y="279"/>
                    </a:cubicBezTo>
                    <a:cubicBezTo>
                      <a:pt x="110" y="279"/>
                      <a:pt x="106" y="278"/>
                      <a:pt x="101" y="277"/>
                    </a:cubicBezTo>
                    <a:lnTo>
                      <a:pt x="101" y="277"/>
                    </a:lnTo>
                    <a:cubicBezTo>
                      <a:pt x="288" y="581"/>
                      <a:pt x="1719" y="2543"/>
                      <a:pt x="3803" y="2543"/>
                    </a:cubicBezTo>
                    <a:cubicBezTo>
                      <a:pt x="3955" y="2543"/>
                      <a:pt x="4109" y="2533"/>
                      <a:pt x="4268" y="2511"/>
                    </a:cubicBezTo>
                    <a:cubicBezTo>
                      <a:pt x="6225" y="2235"/>
                      <a:pt x="6024" y="327"/>
                      <a:pt x="5974" y="1"/>
                    </a:cubicBez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3" name="Google Shape;1925;p64">
                <a:extLst>
                  <a:ext uri="{FF2B5EF4-FFF2-40B4-BE49-F238E27FC236}">
                    <a16:creationId xmlns:a16="http://schemas.microsoft.com/office/drawing/2014/main" id="{AD314AD2-A1B2-4694-B8A3-AF9DF79D52F3}"/>
                  </a:ext>
                </a:extLst>
              </p:cNvPr>
              <p:cNvSpPr/>
              <p:nvPr/>
            </p:nvSpPr>
            <p:spPr>
              <a:xfrm>
                <a:off x="5078088" y="4078094"/>
                <a:ext cx="252068" cy="230026"/>
              </a:xfrm>
              <a:custGeom>
                <a:avLst/>
                <a:gdLst/>
                <a:ahLst/>
                <a:cxnLst/>
                <a:rect l="l" t="t" r="r" b="b"/>
                <a:pathLst>
                  <a:path w="10944" h="9987" extrusionOk="0">
                    <a:moveTo>
                      <a:pt x="8484" y="0"/>
                    </a:moveTo>
                    <a:cubicBezTo>
                      <a:pt x="8384" y="226"/>
                      <a:pt x="8233" y="402"/>
                      <a:pt x="8032" y="527"/>
                    </a:cubicBezTo>
                    <a:cubicBezTo>
                      <a:pt x="8058" y="603"/>
                      <a:pt x="8108" y="703"/>
                      <a:pt x="8133" y="778"/>
                    </a:cubicBezTo>
                    <a:cubicBezTo>
                      <a:pt x="8359" y="1280"/>
                      <a:pt x="8509" y="1807"/>
                      <a:pt x="8585" y="2360"/>
                    </a:cubicBezTo>
                    <a:cubicBezTo>
                      <a:pt x="8409" y="2861"/>
                      <a:pt x="8108" y="3338"/>
                      <a:pt x="7731" y="3740"/>
                    </a:cubicBezTo>
                    <a:cubicBezTo>
                      <a:pt x="6276" y="5271"/>
                      <a:pt x="3891" y="5798"/>
                      <a:pt x="3891" y="5798"/>
                    </a:cubicBezTo>
                    <a:cubicBezTo>
                      <a:pt x="3615" y="5647"/>
                      <a:pt x="3339" y="5522"/>
                      <a:pt x="3038" y="5422"/>
                    </a:cubicBezTo>
                    <a:cubicBezTo>
                      <a:pt x="2950" y="5384"/>
                      <a:pt x="2850" y="5365"/>
                      <a:pt x="2749" y="5365"/>
                    </a:cubicBezTo>
                    <a:cubicBezTo>
                      <a:pt x="2649" y="5365"/>
                      <a:pt x="2548" y="5384"/>
                      <a:pt x="2461" y="5422"/>
                    </a:cubicBezTo>
                    <a:cubicBezTo>
                      <a:pt x="1984" y="5773"/>
                      <a:pt x="2636" y="6350"/>
                      <a:pt x="2737" y="6426"/>
                    </a:cubicBezTo>
                    <a:cubicBezTo>
                      <a:pt x="2619" y="6386"/>
                      <a:pt x="1706" y="5919"/>
                      <a:pt x="1144" y="5919"/>
                    </a:cubicBezTo>
                    <a:cubicBezTo>
                      <a:pt x="986" y="5919"/>
                      <a:pt x="856" y="5956"/>
                      <a:pt x="779" y="6049"/>
                    </a:cubicBezTo>
                    <a:cubicBezTo>
                      <a:pt x="528" y="6375"/>
                      <a:pt x="1356" y="7028"/>
                      <a:pt x="1632" y="7229"/>
                    </a:cubicBezTo>
                    <a:cubicBezTo>
                      <a:pt x="1385" y="7070"/>
                      <a:pt x="740" y="6662"/>
                      <a:pt x="336" y="6662"/>
                    </a:cubicBezTo>
                    <a:cubicBezTo>
                      <a:pt x="165" y="6662"/>
                      <a:pt x="38" y="6734"/>
                      <a:pt x="1" y="6927"/>
                    </a:cubicBezTo>
                    <a:cubicBezTo>
                      <a:pt x="1" y="6927"/>
                      <a:pt x="1" y="6953"/>
                      <a:pt x="1" y="6978"/>
                    </a:cubicBezTo>
                    <a:cubicBezTo>
                      <a:pt x="1" y="7379"/>
                      <a:pt x="679" y="7831"/>
                      <a:pt x="1030" y="8057"/>
                    </a:cubicBezTo>
                    <a:cubicBezTo>
                      <a:pt x="847" y="7955"/>
                      <a:pt x="548" y="7804"/>
                      <a:pt x="348" y="7804"/>
                    </a:cubicBezTo>
                    <a:cubicBezTo>
                      <a:pt x="301" y="7804"/>
                      <a:pt x="260" y="7812"/>
                      <a:pt x="227" y="7831"/>
                    </a:cubicBezTo>
                    <a:cubicBezTo>
                      <a:pt x="151" y="7881"/>
                      <a:pt x="126" y="8007"/>
                      <a:pt x="177" y="8233"/>
                    </a:cubicBezTo>
                    <a:cubicBezTo>
                      <a:pt x="425" y="9109"/>
                      <a:pt x="2276" y="9986"/>
                      <a:pt x="4436" y="9986"/>
                    </a:cubicBezTo>
                    <a:cubicBezTo>
                      <a:pt x="5553" y="9986"/>
                      <a:pt x="6753" y="9752"/>
                      <a:pt x="7857" y="9161"/>
                    </a:cubicBezTo>
                    <a:cubicBezTo>
                      <a:pt x="7982" y="9086"/>
                      <a:pt x="8108" y="9011"/>
                      <a:pt x="8258" y="8935"/>
                    </a:cubicBezTo>
                    <a:cubicBezTo>
                      <a:pt x="10944" y="7229"/>
                      <a:pt x="10793" y="2711"/>
                      <a:pt x="8534" y="25"/>
                    </a:cubicBezTo>
                    <a:lnTo>
                      <a:pt x="8484" y="0"/>
                    </a:ln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4" name="Google Shape;1926;p64">
                <a:extLst>
                  <a:ext uri="{FF2B5EF4-FFF2-40B4-BE49-F238E27FC236}">
                    <a16:creationId xmlns:a16="http://schemas.microsoft.com/office/drawing/2014/main" id="{69F4F196-33AD-4FD3-8253-AB4FE6CBB0CA}"/>
                  </a:ext>
                </a:extLst>
              </p:cNvPr>
              <p:cNvSpPr/>
              <p:nvPr/>
            </p:nvSpPr>
            <p:spPr>
              <a:xfrm>
                <a:off x="4569370" y="3563018"/>
                <a:ext cx="677547" cy="471890"/>
              </a:xfrm>
              <a:custGeom>
                <a:avLst/>
                <a:gdLst/>
                <a:ahLst/>
                <a:cxnLst/>
                <a:rect l="l" t="t" r="r" b="b"/>
                <a:pathLst>
                  <a:path w="29417" h="20488" extrusionOk="0">
                    <a:moveTo>
                      <a:pt x="25702" y="0"/>
                    </a:moveTo>
                    <a:cubicBezTo>
                      <a:pt x="25100" y="226"/>
                      <a:pt x="24472" y="402"/>
                      <a:pt x="23820" y="527"/>
                    </a:cubicBezTo>
                    <a:cubicBezTo>
                      <a:pt x="22434" y="815"/>
                      <a:pt x="21051" y="920"/>
                      <a:pt x="19710" y="920"/>
                    </a:cubicBezTo>
                    <a:cubicBezTo>
                      <a:pt x="16048" y="920"/>
                      <a:pt x="12698" y="136"/>
                      <a:pt x="10450" y="136"/>
                    </a:cubicBezTo>
                    <a:cubicBezTo>
                      <a:pt x="9422" y="136"/>
                      <a:pt x="8624" y="300"/>
                      <a:pt x="8133" y="778"/>
                    </a:cubicBezTo>
                    <a:cubicBezTo>
                      <a:pt x="8133" y="778"/>
                      <a:pt x="9137" y="6225"/>
                      <a:pt x="5774" y="9312"/>
                    </a:cubicBezTo>
                    <a:lnTo>
                      <a:pt x="5723" y="9337"/>
                    </a:lnTo>
                    <a:cubicBezTo>
                      <a:pt x="5221" y="8785"/>
                      <a:pt x="4494" y="8484"/>
                      <a:pt x="3741" y="8484"/>
                    </a:cubicBezTo>
                    <a:cubicBezTo>
                      <a:pt x="3565" y="8484"/>
                      <a:pt x="3389" y="8509"/>
                      <a:pt x="3214" y="8509"/>
                    </a:cubicBezTo>
                    <a:cubicBezTo>
                      <a:pt x="854" y="8760"/>
                      <a:pt x="1" y="13528"/>
                      <a:pt x="2360" y="14959"/>
                    </a:cubicBezTo>
                    <a:cubicBezTo>
                      <a:pt x="2912" y="15299"/>
                      <a:pt x="3536" y="15471"/>
                      <a:pt x="4164" y="15471"/>
                    </a:cubicBezTo>
                    <a:cubicBezTo>
                      <a:pt x="4650" y="15471"/>
                      <a:pt x="5138" y="15368"/>
                      <a:pt x="5598" y="15160"/>
                    </a:cubicBezTo>
                    <a:cubicBezTo>
                      <a:pt x="6426" y="16264"/>
                      <a:pt x="7480" y="17218"/>
                      <a:pt x="8660" y="17971"/>
                    </a:cubicBezTo>
                    <a:cubicBezTo>
                      <a:pt x="9087" y="18247"/>
                      <a:pt x="9513" y="18498"/>
                      <a:pt x="9965" y="18749"/>
                    </a:cubicBezTo>
                    <a:lnTo>
                      <a:pt x="10191" y="18799"/>
                    </a:lnTo>
                    <a:cubicBezTo>
                      <a:pt x="10542" y="18925"/>
                      <a:pt x="10894" y="19100"/>
                      <a:pt x="11220" y="19326"/>
                    </a:cubicBezTo>
                    <a:cubicBezTo>
                      <a:pt x="12299" y="19753"/>
                      <a:pt x="13404" y="20079"/>
                      <a:pt x="14558" y="20255"/>
                    </a:cubicBezTo>
                    <a:cubicBezTo>
                      <a:pt x="14634" y="20280"/>
                      <a:pt x="14759" y="20305"/>
                      <a:pt x="14859" y="20330"/>
                    </a:cubicBezTo>
                    <a:cubicBezTo>
                      <a:pt x="15623" y="20435"/>
                      <a:pt x="16395" y="20487"/>
                      <a:pt x="17167" y="20487"/>
                    </a:cubicBezTo>
                    <a:cubicBezTo>
                      <a:pt x="18247" y="20487"/>
                      <a:pt x="19327" y="20385"/>
                      <a:pt x="20381" y="20180"/>
                    </a:cubicBezTo>
                    <a:cubicBezTo>
                      <a:pt x="21862" y="19929"/>
                      <a:pt x="23293" y="19452"/>
                      <a:pt x="24648" y="18774"/>
                    </a:cubicBezTo>
                    <a:cubicBezTo>
                      <a:pt x="26731" y="17720"/>
                      <a:pt x="28262" y="16239"/>
                      <a:pt x="28614" y="14633"/>
                    </a:cubicBezTo>
                    <a:cubicBezTo>
                      <a:pt x="29417" y="10968"/>
                      <a:pt x="27585" y="8760"/>
                      <a:pt x="27585" y="8760"/>
                    </a:cubicBezTo>
                    <a:cubicBezTo>
                      <a:pt x="27585" y="8760"/>
                      <a:pt x="27559" y="8208"/>
                      <a:pt x="27484" y="7379"/>
                    </a:cubicBezTo>
                    <a:cubicBezTo>
                      <a:pt x="27334" y="5120"/>
                      <a:pt x="26857" y="703"/>
                      <a:pt x="25702" y="25"/>
                    </a:cubicBezTo>
                    <a:lnTo>
                      <a:pt x="25702" y="0"/>
                    </a:ln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8" name="Google Shape;1927;p64">
                <a:extLst>
                  <a:ext uri="{FF2B5EF4-FFF2-40B4-BE49-F238E27FC236}">
                    <a16:creationId xmlns:a16="http://schemas.microsoft.com/office/drawing/2014/main" id="{EC3D0E60-A82D-4597-99E6-C757E48D6A44}"/>
                  </a:ext>
                </a:extLst>
              </p:cNvPr>
              <p:cNvSpPr/>
              <p:nvPr/>
            </p:nvSpPr>
            <p:spPr>
              <a:xfrm>
                <a:off x="4674582" y="4345202"/>
                <a:ext cx="43969" cy="71677"/>
              </a:xfrm>
              <a:custGeom>
                <a:avLst/>
                <a:gdLst/>
                <a:ahLst/>
                <a:cxnLst/>
                <a:rect l="l" t="t" r="r" b="b"/>
                <a:pathLst>
                  <a:path w="1909" h="3112" extrusionOk="0">
                    <a:moveTo>
                      <a:pt x="385" y="0"/>
                    </a:moveTo>
                    <a:cubicBezTo>
                      <a:pt x="359" y="0"/>
                      <a:pt x="339" y="8"/>
                      <a:pt x="327" y="24"/>
                    </a:cubicBezTo>
                    <a:cubicBezTo>
                      <a:pt x="327" y="24"/>
                      <a:pt x="1" y="2157"/>
                      <a:pt x="1005" y="2860"/>
                    </a:cubicBezTo>
                    <a:lnTo>
                      <a:pt x="1908" y="3111"/>
                    </a:lnTo>
                    <a:cubicBezTo>
                      <a:pt x="1833" y="2408"/>
                      <a:pt x="1808" y="1680"/>
                      <a:pt x="1808" y="978"/>
                    </a:cubicBezTo>
                    <a:cubicBezTo>
                      <a:pt x="1808" y="978"/>
                      <a:pt x="682" y="0"/>
                      <a:pt x="385"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9" name="Google Shape;1928;p64">
                <a:extLst>
                  <a:ext uri="{FF2B5EF4-FFF2-40B4-BE49-F238E27FC236}">
                    <a16:creationId xmlns:a16="http://schemas.microsoft.com/office/drawing/2014/main" id="{FC8E57EA-BF18-4D87-B7F7-06D3E88E6B67}"/>
                  </a:ext>
                </a:extLst>
              </p:cNvPr>
              <p:cNvSpPr/>
              <p:nvPr/>
            </p:nvSpPr>
            <p:spPr>
              <a:xfrm>
                <a:off x="4684993" y="4240519"/>
                <a:ext cx="210448" cy="204460"/>
              </a:xfrm>
              <a:custGeom>
                <a:avLst/>
                <a:gdLst/>
                <a:ahLst/>
                <a:cxnLst/>
                <a:rect l="l" t="t" r="r" b="b"/>
                <a:pathLst>
                  <a:path w="9137" h="8877" extrusionOk="0">
                    <a:moveTo>
                      <a:pt x="9137" y="1"/>
                    </a:moveTo>
                    <a:lnTo>
                      <a:pt x="5849" y="980"/>
                    </a:lnTo>
                    <a:cubicBezTo>
                      <a:pt x="5849" y="980"/>
                      <a:pt x="5114" y="7302"/>
                      <a:pt x="1866" y="7302"/>
                    </a:cubicBezTo>
                    <a:cubicBezTo>
                      <a:pt x="1319" y="7302"/>
                      <a:pt x="700" y="7122"/>
                      <a:pt x="1" y="6702"/>
                    </a:cubicBezTo>
                    <a:lnTo>
                      <a:pt x="1" y="6702"/>
                    </a:lnTo>
                    <a:cubicBezTo>
                      <a:pt x="1" y="6703"/>
                      <a:pt x="522" y="8877"/>
                      <a:pt x="3024" y="8877"/>
                    </a:cubicBezTo>
                    <a:cubicBezTo>
                      <a:pt x="3479" y="8877"/>
                      <a:pt x="3999" y="8805"/>
                      <a:pt x="4594" y="8635"/>
                    </a:cubicBezTo>
                    <a:cubicBezTo>
                      <a:pt x="9137" y="7330"/>
                      <a:pt x="9137" y="1"/>
                      <a:pt x="9137" y="1"/>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0" name="Google Shape;1929;p64">
                <a:extLst>
                  <a:ext uri="{FF2B5EF4-FFF2-40B4-BE49-F238E27FC236}">
                    <a16:creationId xmlns:a16="http://schemas.microsoft.com/office/drawing/2014/main" id="{9522C2DD-CBE5-4559-92B9-64E3E2D53A29}"/>
                  </a:ext>
                </a:extLst>
              </p:cNvPr>
              <p:cNvSpPr/>
              <p:nvPr/>
            </p:nvSpPr>
            <p:spPr>
              <a:xfrm>
                <a:off x="4641646" y="4136666"/>
                <a:ext cx="280259" cy="223392"/>
              </a:xfrm>
              <a:custGeom>
                <a:avLst/>
                <a:gdLst/>
                <a:ahLst/>
                <a:cxnLst/>
                <a:rect l="l" t="t" r="r" b="b"/>
                <a:pathLst>
                  <a:path w="12168" h="9699" extrusionOk="0">
                    <a:moveTo>
                      <a:pt x="9906" y="1"/>
                    </a:moveTo>
                    <a:cubicBezTo>
                      <a:pt x="9308" y="1"/>
                      <a:pt x="8609" y="1172"/>
                      <a:pt x="8609" y="1172"/>
                    </a:cubicBezTo>
                    <a:cubicBezTo>
                      <a:pt x="8766" y="521"/>
                      <a:pt x="8421" y="231"/>
                      <a:pt x="8149" y="231"/>
                    </a:cubicBezTo>
                    <a:cubicBezTo>
                      <a:pt x="8117" y="231"/>
                      <a:pt x="8086" y="235"/>
                      <a:pt x="8057" y="243"/>
                    </a:cubicBezTo>
                    <a:cubicBezTo>
                      <a:pt x="7856" y="293"/>
                      <a:pt x="7756" y="494"/>
                      <a:pt x="7655" y="770"/>
                    </a:cubicBezTo>
                    <a:cubicBezTo>
                      <a:pt x="7505" y="1247"/>
                      <a:pt x="7354" y="1674"/>
                      <a:pt x="7128" y="2126"/>
                    </a:cubicBezTo>
                    <a:cubicBezTo>
                      <a:pt x="6702" y="2728"/>
                      <a:pt x="6200" y="3255"/>
                      <a:pt x="5622" y="3732"/>
                    </a:cubicBezTo>
                    <a:lnTo>
                      <a:pt x="5622" y="3581"/>
                    </a:lnTo>
                    <a:cubicBezTo>
                      <a:pt x="5491" y="3585"/>
                      <a:pt x="5360" y="3588"/>
                      <a:pt x="5229" y="3588"/>
                    </a:cubicBezTo>
                    <a:cubicBezTo>
                      <a:pt x="3779" y="3588"/>
                      <a:pt x="2337" y="3333"/>
                      <a:pt x="979" y="2803"/>
                    </a:cubicBezTo>
                    <a:lnTo>
                      <a:pt x="929" y="2853"/>
                    </a:lnTo>
                    <a:cubicBezTo>
                      <a:pt x="929" y="2853"/>
                      <a:pt x="0" y="8626"/>
                      <a:pt x="3665" y="9555"/>
                    </a:cubicBezTo>
                    <a:cubicBezTo>
                      <a:pt x="3891" y="9605"/>
                      <a:pt x="4091" y="9655"/>
                      <a:pt x="4292" y="9680"/>
                    </a:cubicBezTo>
                    <a:cubicBezTo>
                      <a:pt x="4422" y="9693"/>
                      <a:pt x="4551" y="9699"/>
                      <a:pt x="4679" y="9699"/>
                    </a:cubicBezTo>
                    <a:cubicBezTo>
                      <a:pt x="8910" y="9699"/>
                      <a:pt x="12167" y="3057"/>
                      <a:pt x="11972" y="2326"/>
                    </a:cubicBezTo>
                    <a:cubicBezTo>
                      <a:pt x="11843" y="1857"/>
                      <a:pt x="11630" y="1774"/>
                      <a:pt x="11495" y="1774"/>
                    </a:cubicBezTo>
                    <a:cubicBezTo>
                      <a:pt x="11421" y="1774"/>
                      <a:pt x="11370" y="1799"/>
                      <a:pt x="11370" y="1799"/>
                    </a:cubicBezTo>
                    <a:lnTo>
                      <a:pt x="11345" y="1799"/>
                    </a:lnTo>
                    <a:cubicBezTo>
                      <a:pt x="11420" y="1498"/>
                      <a:pt x="11395" y="1172"/>
                      <a:pt x="11219" y="896"/>
                    </a:cubicBezTo>
                    <a:cubicBezTo>
                      <a:pt x="11169" y="820"/>
                      <a:pt x="11094" y="770"/>
                      <a:pt x="11019" y="720"/>
                    </a:cubicBezTo>
                    <a:cubicBezTo>
                      <a:pt x="10943" y="692"/>
                      <a:pt x="10865" y="678"/>
                      <a:pt x="10786" y="678"/>
                    </a:cubicBezTo>
                    <a:cubicBezTo>
                      <a:pt x="10655" y="678"/>
                      <a:pt x="10526" y="717"/>
                      <a:pt x="10416" y="795"/>
                    </a:cubicBezTo>
                    <a:cubicBezTo>
                      <a:pt x="10441" y="494"/>
                      <a:pt x="10341" y="218"/>
                      <a:pt x="10090" y="42"/>
                    </a:cubicBezTo>
                    <a:cubicBezTo>
                      <a:pt x="10030" y="14"/>
                      <a:pt x="9968" y="1"/>
                      <a:pt x="9906" y="1"/>
                    </a:cubicBez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1" name="Google Shape;1930;p64">
                <a:extLst>
                  <a:ext uri="{FF2B5EF4-FFF2-40B4-BE49-F238E27FC236}">
                    <a16:creationId xmlns:a16="http://schemas.microsoft.com/office/drawing/2014/main" id="{9109E7B7-CDD7-4D66-BB7E-7F6E869FF0C1}"/>
                  </a:ext>
                </a:extLst>
              </p:cNvPr>
              <p:cNvSpPr/>
              <p:nvPr/>
            </p:nvSpPr>
            <p:spPr>
              <a:xfrm>
                <a:off x="4764777" y="4134731"/>
                <a:ext cx="117949" cy="92383"/>
              </a:xfrm>
              <a:custGeom>
                <a:avLst/>
                <a:gdLst/>
                <a:ahLst/>
                <a:cxnLst/>
                <a:rect l="l" t="t" r="r" b="b"/>
                <a:pathLst>
                  <a:path w="5121" h="4011" extrusionOk="0">
                    <a:moveTo>
                      <a:pt x="4493" y="1"/>
                    </a:moveTo>
                    <a:cubicBezTo>
                      <a:pt x="4393" y="1"/>
                      <a:pt x="4317" y="26"/>
                      <a:pt x="4242" y="51"/>
                    </a:cubicBezTo>
                    <a:cubicBezTo>
                      <a:pt x="4167" y="101"/>
                      <a:pt x="4091" y="126"/>
                      <a:pt x="4041" y="177"/>
                    </a:cubicBezTo>
                    <a:cubicBezTo>
                      <a:pt x="3916" y="277"/>
                      <a:pt x="3790" y="377"/>
                      <a:pt x="3690" y="478"/>
                    </a:cubicBezTo>
                    <a:cubicBezTo>
                      <a:pt x="3601" y="578"/>
                      <a:pt x="3511" y="679"/>
                      <a:pt x="3426" y="781"/>
                    </a:cubicBezTo>
                    <a:lnTo>
                      <a:pt x="3426" y="781"/>
                    </a:lnTo>
                    <a:cubicBezTo>
                      <a:pt x="3417" y="742"/>
                      <a:pt x="3403" y="707"/>
                      <a:pt x="3389" y="679"/>
                    </a:cubicBezTo>
                    <a:lnTo>
                      <a:pt x="3364" y="553"/>
                    </a:lnTo>
                    <a:lnTo>
                      <a:pt x="3313" y="478"/>
                    </a:lnTo>
                    <a:cubicBezTo>
                      <a:pt x="3213" y="327"/>
                      <a:pt x="3087" y="227"/>
                      <a:pt x="2937" y="177"/>
                    </a:cubicBezTo>
                    <a:cubicBezTo>
                      <a:pt x="2887" y="177"/>
                      <a:pt x="2836" y="152"/>
                      <a:pt x="2786" y="152"/>
                    </a:cubicBezTo>
                    <a:lnTo>
                      <a:pt x="2686" y="152"/>
                    </a:lnTo>
                    <a:cubicBezTo>
                      <a:pt x="2611" y="177"/>
                      <a:pt x="2510" y="202"/>
                      <a:pt x="2435" y="277"/>
                    </a:cubicBezTo>
                    <a:cubicBezTo>
                      <a:pt x="2335" y="377"/>
                      <a:pt x="2259" y="503"/>
                      <a:pt x="2209" y="653"/>
                    </a:cubicBezTo>
                    <a:cubicBezTo>
                      <a:pt x="2159" y="779"/>
                      <a:pt x="2109" y="879"/>
                      <a:pt x="2084" y="1005"/>
                    </a:cubicBezTo>
                    <a:lnTo>
                      <a:pt x="1958" y="1356"/>
                    </a:lnTo>
                    <a:cubicBezTo>
                      <a:pt x="1933" y="1482"/>
                      <a:pt x="1883" y="1582"/>
                      <a:pt x="1858" y="1683"/>
                    </a:cubicBezTo>
                    <a:cubicBezTo>
                      <a:pt x="1807" y="1808"/>
                      <a:pt x="1757" y="1908"/>
                      <a:pt x="1707" y="2034"/>
                    </a:cubicBezTo>
                    <a:lnTo>
                      <a:pt x="1657" y="2109"/>
                    </a:lnTo>
                    <a:lnTo>
                      <a:pt x="1657" y="2134"/>
                    </a:lnTo>
                    <a:lnTo>
                      <a:pt x="1632" y="2159"/>
                    </a:lnTo>
                    <a:lnTo>
                      <a:pt x="1531" y="2310"/>
                    </a:lnTo>
                    <a:cubicBezTo>
                      <a:pt x="1456" y="2410"/>
                      <a:pt x="1406" y="2511"/>
                      <a:pt x="1331" y="2611"/>
                    </a:cubicBezTo>
                    <a:lnTo>
                      <a:pt x="1080" y="2887"/>
                    </a:lnTo>
                    <a:cubicBezTo>
                      <a:pt x="929" y="3063"/>
                      <a:pt x="753" y="3239"/>
                      <a:pt x="578" y="3414"/>
                    </a:cubicBezTo>
                    <a:cubicBezTo>
                      <a:pt x="402" y="3590"/>
                      <a:pt x="226" y="3741"/>
                      <a:pt x="51" y="3916"/>
                    </a:cubicBezTo>
                    <a:cubicBezTo>
                      <a:pt x="25" y="3941"/>
                      <a:pt x="0" y="3967"/>
                      <a:pt x="25" y="3992"/>
                    </a:cubicBezTo>
                    <a:cubicBezTo>
                      <a:pt x="38" y="4004"/>
                      <a:pt x="51" y="4010"/>
                      <a:pt x="63" y="4010"/>
                    </a:cubicBezTo>
                    <a:cubicBezTo>
                      <a:pt x="76" y="4010"/>
                      <a:pt x="88" y="4004"/>
                      <a:pt x="101" y="3992"/>
                    </a:cubicBezTo>
                    <a:cubicBezTo>
                      <a:pt x="201" y="3941"/>
                      <a:pt x="327" y="3866"/>
                      <a:pt x="402" y="3766"/>
                    </a:cubicBezTo>
                    <a:lnTo>
                      <a:pt x="703" y="3540"/>
                    </a:lnTo>
                    <a:cubicBezTo>
                      <a:pt x="879" y="3364"/>
                      <a:pt x="1080" y="3214"/>
                      <a:pt x="1255" y="3038"/>
                    </a:cubicBezTo>
                    <a:lnTo>
                      <a:pt x="1506" y="2762"/>
                    </a:lnTo>
                    <a:cubicBezTo>
                      <a:pt x="1607" y="2661"/>
                      <a:pt x="1682" y="2561"/>
                      <a:pt x="1757" y="2461"/>
                    </a:cubicBezTo>
                    <a:lnTo>
                      <a:pt x="1858" y="2285"/>
                    </a:lnTo>
                    <a:lnTo>
                      <a:pt x="1883" y="2260"/>
                    </a:lnTo>
                    <a:lnTo>
                      <a:pt x="1883" y="2235"/>
                    </a:lnTo>
                    <a:lnTo>
                      <a:pt x="1933" y="2159"/>
                    </a:lnTo>
                    <a:cubicBezTo>
                      <a:pt x="1983" y="2034"/>
                      <a:pt x="2058" y="1934"/>
                      <a:pt x="2109" y="1808"/>
                    </a:cubicBezTo>
                    <a:cubicBezTo>
                      <a:pt x="2134" y="1708"/>
                      <a:pt x="2209" y="1582"/>
                      <a:pt x="2234" y="1457"/>
                    </a:cubicBezTo>
                    <a:lnTo>
                      <a:pt x="2360" y="1105"/>
                    </a:lnTo>
                    <a:cubicBezTo>
                      <a:pt x="2410" y="879"/>
                      <a:pt x="2485" y="679"/>
                      <a:pt x="2636" y="528"/>
                    </a:cubicBezTo>
                    <a:cubicBezTo>
                      <a:pt x="2636" y="478"/>
                      <a:pt x="2686" y="503"/>
                      <a:pt x="2686" y="478"/>
                    </a:cubicBezTo>
                    <a:lnTo>
                      <a:pt x="2836" y="478"/>
                    </a:lnTo>
                    <a:cubicBezTo>
                      <a:pt x="2912" y="503"/>
                      <a:pt x="2987" y="553"/>
                      <a:pt x="3037" y="628"/>
                    </a:cubicBezTo>
                    <a:lnTo>
                      <a:pt x="3087" y="679"/>
                    </a:lnTo>
                    <a:lnTo>
                      <a:pt x="3087" y="754"/>
                    </a:lnTo>
                    <a:cubicBezTo>
                      <a:pt x="3113" y="804"/>
                      <a:pt x="3138" y="854"/>
                      <a:pt x="3138" y="904"/>
                    </a:cubicBezTo>
                    <a:cubicBezTo>
                      <a:pt x="3138" y="1005"/>
                      <a:pt x="3138" y="1105"/>
                      <a:pt x="3113" y="1206"/>
                    </a:cubicBezTo>
                    <a:lnTo>
                      <a:pt x="3113" y="1231"/>
                    </a:lnTo>
                    <a:cubicBezTo>
                      <a:pt x="3096" y="1328"/>
                      <a:pt x="3175" y="1395"/>
                      <a:pt x="3253" y="1395"/>
                    </a:cubicBezTo>
                    <a:cubicBezTo>
                      <a:pt x="3295" y="1395"/>
                      <a:pt x="3337" y="1375"/>
                      <a:pt x="3364" y="1331"/>
                    </a:cubicBezTo>
                    <a:cubicBezTo>
                      <a:pt x="3371" y="1319"/>
                      <a:pt x="3379" y="1306"/>
                      <a:pt x="3386" y="1294"/>
                    </a:cubicBezTo>
                    <a:lnTo>
                      <a:pt x="3386" y="1294"/>
                    </a:lnTo>
                    <a:lnTo>
                      <a:pt x="3414" y="1306"/>
                    </a:lnTo>
                    <a:cubicBezTo>
                      <a:pt x="3418" y="1281"/>
                      <a:pt x="3421" y="1257"/>
                      <a:pt x="3424" y="1233"/>
                    </a:cubicBezTo>
                    <a:lnTo>
                      <a:pt x="3424" y="1233"/>
                    </a:lnTo>
                    <a:cubicBezTo>
                      <a:pt x="3560" y="1021"/>
                      <a:pt x="3713" y="828"/>
                      <a:pt x="3866" y="653"/>
                    </a:cubicBezTo>
                    <a:cubicBezTo>
                      <a:pt x="3966" y="528"/>
                      <a:pt x="4066" y="453"/>
                      <a:pt x="4167" y="352"/>
                    </a:cubicBezTo>
                    <a:cubicBezTo>
                      <a:pt x="4217" y="327"/>
                      <a:pt x="4267" y="277"/>
                      <a:pt x="4317" y="252"/>
                    </a:cubicBezTo>
                    <a:cubicBezTo>
                      <a:pt x="4393" y="227"/>
                      <a:pt x="4443" y="202"/>
                      <a:pt x="4493" y="202"/>
                    </a:cubicBezTo>
                    <a:lnTo>
                      <a:pt x="4593" y="202"/>
                    </a:lnTo>
                    <a:cubicBezTo>
                      <a:pt x="4618" y="227"/>
                      <a:pt x="4669" y="227"/>
                      <a:pt x="4669" y="227"/>
                    </a:cubicBezTo>
                    <a:lnTo>
                      <a:pt x="4694" y="227"/>
                    </a:lnTo>
                    <a:lnTo>
                      <a:pt x="4744" y="252"/>
                    </a:lnTo>
                    <a:cubicBezTo>
                      <a:pt x="4769" y="277"/>
                      <a:pt x="4769" y="302"/>
                      <a:pt x="4794" y="302"/>
                    </a:cubicBezTo>
                    <a:cubicBezTo>
                      <a:pt x="4819" y="352"/>
                      <a:pt x="4869" y="402"/>
                      <a:pt x="4895" y="478"/>
                    </a:cubicBezTo>
                    <a:cubicBezTo>
                      <a:pt x="4920" y="528"/>
                      <a:pt x="4920" y="603"/>
                      <a:pt x="4945" y="653"/>
                    </a:cubicBezTo>
                    <a:cubicBezTo>
                      <a:pt x="4945" y="729"/>
                      <a:pt x="4970" y="779"/>
                      <a:pt x="4970" y="854"/>
                    </a:cubicBezTo>
                    <a:cubicBezTo>
                      <a:pt x="4970" y="930"/>
                      <a:pt x="4970" y="1005"/>
                      <a:pt x="4970" y="1080"/>
                    </a:cubicBezTo>
                    <a:cubicBezTo>
                      <a:pt x="4970" y="1130"/>
                      <a:pt x="4945" y="1206"/>
                      <a:pt x="4920" y="1281"/>
                    </a:cubicBezTo>
                    <a:cubicBezTo>
                      <a:pt x="4920" y="1331"/>
                      <a:pt x="4895" y="1406"/>
                      <a:pt x="4869" y="1482"/>
                    </a:cubicBezTo>
                    <a:cubicBezTo>
                      <a:pt x="4844" y="1482"/>
                      <a:pt x="4869" y="1507"/>
                      <a:pt x="4895" y="1532"/>
                    </a:cubicBezTo>
                    <a:cubicBezTo>
                      <a:pt x="4895" y="1532"/>
                      <a:pt x="4920" y="1532"/>
                      <a:pt x="4945" y="1507"/>
                    </a:cubicBezTo>
                    <a:cubicBezTo>
                      <a:pt x="4970" y="1432"/>
                      <a:pt x="4995" y="1381"/>
                      <a:pt x="5020" y="1306"/>
                    </a:cubicBezTo>
                    <a:cubicBezTo>
                      <a:pt x="5070" y="1231"/>
                      <a:pt x="5070" y="1155"/>
                      <a:pt x="5095" y="1080"/>
                    </a:cubicBezTo>
                    <a:cubicBezTo>
                      <a:pt x="5120" y="1005"/>
                      <a:pt x="5120" y="930"/>
                      <a:pt x="5120" y="854"/>
                    </a:cubicBezTo>
                    <a:cubicBezTo>
                      <a:pt x="5120" y="779"/>
                      <a:pt x="5120" y="704"/>
                      <a:pt x="5120" y="628"/>
                    </a:cubicBezTo>
                    <a:cubicBezTo>
                      <a:pt x="5120" y="453"/>
                      <a:pt x="5070" y="302"/>
                      <a:pt x="4970" y="177"/>
                    </a:cubicBezTo>
                    <a:cubicBezTo>
                      <a:pt x="4920" y="152"/>
                      <a:pt x="4895" y="101"/>
                      <a:pt x="4869" y="76"/>
                    </a:cubicBezTo>
                    <a:lnTo>
                      <a:pt x="4819" y="51"/>
                    </a:lnTo>
                    <a:lnTo>
                      <a:pt x="4794" y="26"/>
                    </a:lnTo>
                    <a:lnTo>
                      <a:pt x="4744" y="26"/>
                    </a:lnTo>
                    <a:cubicBezTo>
                      <a:pt x="4719" y="26"/>
                      <a:pt x="4669" y="1"/>
                      <a:pt x="4618" y="1"/>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2" name="Google Shape;1931;p64">
                <a:extLst>
                  <a:ext uri="{FF2B5EF4-FFF2-40B4-BE49-F238E27FC236}">
                    <a16:creationId xmlns:a16="http://schemas.microsoft.com/office/drawing/2014/main" id="{9F883DDC-E106-4AD1-A078-7377115F3331}"/>
                  </a:ext>
                </a:extLst>
              </p:cNvPr>
              <p:cNvSpPr/>
              <p:nvPr/>
            </p:nvSpPr>
            <p:spPr>
              <a:xfrm>
                <a:off x="4880562" y="4148620"/>
                <a:ext cx="27017" cy="41643"/>
              </a:xfrm>
              <a:custGeom>
                <a:avLst/>
                <a:gdLst/>
                <a:ahLst/>
                <a:cxnLst/>
                <a:rect l="l" t="t" r="r" b="b"/>
                <a:pathLst>
                  <a:path w="1173" h="1808" extrusionOk="0">
                    <a:moveTo>
                      <a:pt x="420" y="0"/>
                    </a:moveTo>
                    <a:cubicBezTo>
                      <a:pt x="294" y="25"/>
                      <a:pt x="194" y="76"/>
                      <a:pt x="119" y="126"/>
                    </a:cubicBezTo>
                    <a:cubicBezTo>
                      <a:pt x="93" y="151"/>
                      <a:pt x="68" y="176"/>
                      <a:pt x="43" y="201"/>
                    </a:cubicBezTo>
                    <a:cubicBezTo>
                      <a:pt x="0" y="223"/>
                      <a:pt x="31" y="281"/>
                      <a:pt x="73" y="281"/>
                    </a:cubicBezTo>
                    <a:cubicBezTo>
                      <a:pt x="79" y="281"/>
                      <a:pt x="86" y="280"/>
                      <a:pt x="93" y="276"/>
                    </a:cubicBezTo>
                    <a:cubicBezTo>
                      <a:pt x="119" y="276"/>
                      <a:pt x="144" y="251"/>
                      <a:pt x="194" y="251"/>
                    </a:cubicBezTo>
                    <a:lnTo>
                      <a:pt x="420" y="251"/>
                    </a:lnTo>
                    <a:cubicBezTo>
                      <a:pt x="470" y="251"/>
                      <a:pt x="520" y="276"/>
                      <a:pt x="545" y="301"/>
                    </a:cubicBezTo>
                    <a:cubicBezTo>
                      <a:pt x="570" y="301"/>
                      <a:pt x="621" y="327"/>
                      <a:pt x="621" y="327"/>
                    </a:cubicBezTo>
                    <a:lnTo>
                      <a:pt x="696" y="377"/>
                    </a:lnTo>
                    <a:lnTo>
                      <a:pt x="721" y="452"/>
                    </a:lnTo>
                    <a:lnTo>
                      <a:pt x="746" y="502"/>
                    </a:lnTo>
                    <a:cubicBezTo>
                      <a:pt x="796" y="552"/>
                      <a:pt x="796" y="603"/>
                      <a:pt x="821" y="653"/>
                    </a:cubicBezTo>
                    <a:cubicBezTo>
                      <a:pt x="846" y="778"/>
                      <a:pt x="846" y="929"/>
                      <a:pt x="846" y="1054"/>
                    </a:cubicBezTo>
                    <a:cubicBezTo>
                      <a:pt x="846" y="1105"/>
                      <a:pt x="872" y="1180"/>
                      <a:pt x="846" y="1230"/>
                    </a:cubicBezTo>
                    <a:cubicBezTo>
                      <a:pt x="846" y="1305"/>
                      <a:pt x="846" y="1356"/>
                      <a:pt x="821" y="1406"/>
                    </a:cubicBezTo>
                    <a:cubicBezTo>
                      <a:pt x="821" y="1456"/>
                      <a:pt x="821" y="1531"/>
                      <a:pt x="821" y="1556"/>
                    </a:cubicBezTo>
                    <a:lnTo>
                      <a:pt x="771" y="1657"/>
                    </a:lnTo>
                    <a:cubicBezTo>
                      <a:pt x="771" y="1732"/>
                      <a:pt x="771" y="1757"/>
                      <a:pt x="771" y="1757"/>
                    </a:cubicBezTo>
                    <a:cubicBezTo>
                      <a:pt x="746" y="1782"/>
                      <a:pt x="771" y="1782"/>
                      <a:pt x="771" y="1807"/>
                    </a:cubicBezTo>
                    <a:lnTo>
                      <a:pt x="821" y="1807"/>
                    </a:lnTo>
                    <a:cubicBezTo>
                      <a:pt x="846" y="1782"/>
                      <a:pt x="872" y="1757"/>
                      <a:pt x="897" y="1707"/>
                    </a:cubicBezTo>
                    <a:cubicBezTo>
                      <a:pt x="947" y="1632"/>
                      <a:pt x="997" y="1556"/>
                      <a:pt x="1022" y="1456"/>
                    </a:cubicBezTo>
                    <a:cubicBezTo>
                      <a:pt x="1047" y="1406"/>
                      <a:pt x="1072" y="1356"/>
                      <a:pt x="1097" y="1280"/>
                    </a:cubicBezTo>
                    <a:cubicBezTo>
                      <a:pt x="1123" y="1205"/>
                      <a:pt x="1123" y="1155"/>
                      <a:pt x="1148" y="1080"/>
                    </a:cubicBezTo>
                    <a:cubicBezTo>
                      <a:pt x="1173" y="904"/>
                      <a:pt x="1173" y="753"/>
                      <a:pt x="1148" y="578"/>
                    </a:cubicBezTo>
                    <a:cubicBezTo>
                      <a:pt x="1123" y="502"/>
                      <a:pt x="1097" y="402"/>
                      <a:pt x="1047" y="327"/>
                    </a:cubicBezTo>
                    <a:lnTo>
                      <a:pt x="997" y="276"/>
                    </a:lnTo>
                    <a:cubicBezTo>
                      <a:pt x="997" y="251"/>
                      <a:pt x="972" y="251"/>
                      <a:pt x="947" y="226"/>
                    </a:cubicBezTo>
                    <a:cubicBezTo>
                      <a:pt x="922" y="201"/>
                      <a:pt x="897" y="151"/>
                      <a:pt x="846" y="126"/>
                    </a:cubicBezTo>
                    <a:lnTo>
                      <a:pt x="771" y="76"/>
                    </a:lnTo>
                    <a:cubicBezTo>
                      <a:pt x="721" y="50"/>
                      <a:pt x="671" y="50"/>
                      <a:pt x="646" y="25"/>
                    </a:cubicBezTo>
                    <a:cubicBezTo>
                      <a:pt x="570" y="0"/>
                      <a:pt x="495" y="0"/>
                      <a:pt x="420" y="0"/>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3" name="Google Shape;1932;p64">
                <a:extLst>
                  <a:ext uri="{FF2B5EF4-FFF2-40B4-BE49-F238E27FC236}">
                    <a16:creationId xmlns:a16="http://schemas.microsoft.com/office/drawing/2014/main" id="{72D5EA54-065F-4802-B514-95FAA6404470}"/>
                  </a:ext>
                </a:extLst>
              </p:cNvPr>
              <p:cNvSpPr/>
              <p:nvPr/>
            </p:nvSpPr>
            <p:spPr>
              <a:xfrm>
                <a:off x="5053236" y="4115660"/>
                <a:ext cx="69973" cy="8130"/>
              </a:xfrm>
              <a:custGeom>
                <a:avLst/>
                <a:gdLst/>
                <a:ahLst/>
                <a:cxnLst/>
                <a:rect l="l" t="t" r="r" b="b"/>
                <a:pathLst>
                  <a:path w="3038" h="353" extrusionOk="0">
                    <a:moveTo>
                      <a:pt x="227" y="1"/>
                    </a:moveTo>
                    <a:cubicBezTo>
                      <a:pt x="1" y="1"/>
                      <a:pt x="1" y="327"/>
                      <a:pt x="227" y="327"/>
                    </a:cubicBezTo>
                    <a:lnTo>
                      <a:pt x="2837" y="352"/>
                    </a:lnTo>
                    <a:cubicBezTo>
                      <a:pt x="3038" y="352"/>
                      <a:pt x="3038" y="26"/>
                      <a:pt x="2837" y="26"/>
                    </a:cubicBezTo>
                    <a:lnTo>
                      <a:pt x="227" y="1"/>
                    </a:ln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4" name="Google Shape;1933;p64">
                <a:extLst>
                  <a:ext uri="{FF2B5EF4-FFF2-40B4-BE49-F238E27FC236}">
                    <a16:creationId xmlns:a16="http://schemas.microsoft.com/office/drawing/2014/main" id="{EB81753D-12D2-4C76-BD01-5D2AB4D8BB1E}"/>
                  </a:ext>
                </a:extLst>
              </p:cNvPr>
              <p:cNvSpPr/>
              <p:nvPr/>
            </p:nvSpPr>
            <p:spPr>
              <a:xfrm>
                <a:off x="5090825" y="4032375"/>
                <a:ext cx="42794" cy="52100"/>
              </a:xfrm>
              <a:custGeom>
                <a:avLst/>
                <a:gdLst/>
                <a:ahLst/>
                <a:cxnLst/>
                <a:rect l="l" t="t" r="r" b="b"/>
                <a:pathLst>
                  <a:path w="1858" h="2262" extrusionOk="0">
                    <a:moveTo>
                      <a:pt x="176" y="0"/>
                    </a:moveTo>
                    <a:cubicBezTo>
                      <a:pt x="146" y="0"/>
                      <a:pt x="120" y="8"/>
                      <a:pt x="100" y="28"/>
                    </a:cubicBezTo>
                    <a:cubicBezTo>
                      <a:pt x="25" y="78"/>
                      <a:pt x="0" y="178"/>
                      <a:pt x="75" y="253"/>
                    </a:cubicBezTo>
                    <a:lnTo>
                      <a:pt x="1531" y="2211"/>
                    </a:lnTo>
                    <a:cubicBezTo>
                      <a:pt x="1581" y="2236"/>
                      <a:pt x="1606" y="2261"/>
                      <a:pt x="1657" y="2261"/>
                    </a:cubicBezTo>
                    <a:cubicBezTo>
                      <a:pt x="1707" y="2261"/>
                      <a:pt x="1732" y="2261"/>
                      <a:pt x="1782" y="2236"/>
                    </a:cubicBezTo>
                    <a:cubicBezTo>
                      <a:pt x="1832" y="2186"/>
                      <a:pt x="1857" y="2086"/>
                      <a:pt x="1807" y="2035"/>
                    </a:cubicBezTo>
                    <a:lnTo>
                      <a:pt x="326" y="53"/>
                    </a:lnTo>
                    <a:cubicBezTo>
                      <a:pt x="280" y="22"/>
                      <a:pt x="224" y="0"/>
                      <a:pt x="176"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5" name="Google Shape;1934;p64">
                <a:extLst>
                  <a:ext uri="{FF2B5EF4-FFF2-40B4-BE49-F238E27FC236}">
                    <a16:creationId xmlns:a16="http://schemas.microsoft.com/office/drawing/2014/main" id="{BC06ECA1-11B7-40D0-BBD7-5D39E7FC8783}"/>
                  </a:ext>
                </a:extLst>
              </p:cNvPr>
              <p:cNvSpPr/>
              <p:nvPr/>
            </p:nvSpPr>
            <p:spPr>
              <a:xfrm>
                <a:off x="5170011" y="4027768"/>
                <a:ext cx="38188" cy="54979"/>
              </a:xfrm>
              <a:custGeom>
                <a:avLst/>
                <a:gdLst/>
                <a:ahLst/>
                <a:cxnLst/>
                <a:rect l="l" t="t" r="r" b="b"/>
                <a:pathLst>
                  <a:path w="1658" h="2387" extrusionOk="0">
                    <a:moveTo>
                      <a:pt x="1471" y="1"/>
                    </a:moveTo>
                    <a:cubicBezTo>
                      <a:pt x="1417" y="1"/>
                      <a:pt x="1363" y="28"/>
                      <a:pt x="1331" y="77"/>
                    </a:cubicBezTo>
                    <a:lnTo>
                      <a:pt x="51" y="2135"/>
                    </a:lnTo>
                    <a:cubicBezTo>
                      <a:pt x="1" y="2210"/>
                      <a:pt x="26" y="2311"/>
                      <a:pt x="101" y="2361"/>
                    </a:cubicBezTo>
                    <a:cubicBezTo>
                      <a:pt x="126" y="2386"/>
                      <a:pt x="151" y="2386"/>
                      <a:pt x="201" y="2386"/>
                    </a:cubicBezTo>
                    <a:cubicBezTo>
                      <a:pt x="252" y="2386"/>
                      <a:pt x="302" y="2361"/>
                      <a:pt x="327" y="2311"/>
                    </a:cubicBezTo>
                    <a:lnTo>
                      <a:pt x="1607" y="253"/>
                    </a:lnTo>
                    <a:cubicBezTo>
                      <a:pt x="1657" y="177"/>
                      <a:pt x="1632" y="77"/>
                      <a:pt x="1557" y="27"/>
                    </a:cubicBezTo>
                    <a:cubicBezTo>
                      <a:pt x="1530" y="9"/>
                      <a:pt x="1500" y="1"/>
                      <a:pt x="1471"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6" name="Google Shape;1935;p64">
                <a:extLst>
                  <a:ext uri="{FF2B5EF4-FFF2-40B4-BE49-F238E27FC236}">
                    <a16:creationId xmlns:a16="http://schemas.microsoft.com/office/drawing/2014/main" id="{F5FC09F3-C9FE-45F3-9509-877CA669D26E}"/>
                  </a:ext>
                </a:extLst>
              </p:cNvPr>
              <p:cNvSpPr/>
              <p:nvPr/>
            </p:nvSpPr>
            <p:spPr>
              <a:xfrm>
                <a:off x="5134748" y="4149633"/>
                <a:ext cx="16791" cy="53919"/>
              </a:xfrm>
              <a:custGeom>
                <a:avLst/>
                <a:gdLst/>
                <a:ahLst/>
                <a:cxnLst/>
                <a:rect l="l" t="t" r="r" b="b"/>
                <a:pathLst>
                  <a:path w="729" h="2341" extrusionOk="0">
                    <a:moveTo>
                      <a:pt x="554" y="0"/>
                    </a:moveTo>
                    <a:cubicBezTo>
                      <a:pt x="478" y="0"/>
                      <a:pt x="423" y="49"/>
                      <a:pt x="402" y="132"/>
                    </a:cubicBezTo>
                    <a:lnTo>
                      <a:pt x="26" y="2065"/>
                    </a:lnTo>
                    <a:lnTo>
                      <a:pt x="26" y="2140"/>
                    </a:lnTo>
                    <a:cubicBezTo>
                      <a:pt x="1" y="2240"/>
                      <a:pt x="51" y="2316"/>
                      <a:pt x="151" y="2341"/>
                    </a:cubicBezTo>
                    <a:lnTo>
                      <a:pt x="176" y="2341"/>
                    </a:lnTo>
                    <a:cubicBezTo>
                      <a:pt x="252" y="2316"/>
                      <a:pt x="302" y="2265"/>
                      <a:pt x="327" y="2215"/>
                    </a:cubicBezTo>
                    <a:lnTo>
                      <a:pt x="728" y="182"/>
                    </a:lnTo>
                    <a:cubicBezTo>
                      <a:pt x="728" y="107"/>
                      <a:pt x="678" y="6"/>
                      <a:pt x="603" y="6"/>
                    </a:cubicBezTo>
                    <a:cubicBezTo>
                      <a:pt x="586" y="2"/>
                      <a:pt x="569" y="0"/>
                      <a:pt x="554"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7" name="Google Shape;1936;p64">
                <a:extLst>
                  <a:ext uri="{FF2B5EF4-FFF2-40B4-BE49-F238E27FC236}">
                    <a16:creationId xmlns:a16="http://schemas.microsoft.com/office/drawing/2014/main" id="{17A114D1-162D-4A89-A68A-F713BA79253F}"/>
                  </a:ext>
                </a:extLst>
              </p:cNvPr>
              <p:cNvSpPr/>
              <p:nvPr/>
            </p:nvSpPr>
            <p:spPr>
              <a:xfrm>
                <a:off x="5189658" y="4117871"/>
                <a:ext cx="54380" cy="9374"/>
              </a:xfrm>
              <a:custGeom>
                <a:avLst/>
                <a:gdLst/>
                <a:ahLst/>
                <a:cxnLst/>
                <a:rect l="l" t="t" r="r" b="b"/>
                <a:pathLst>
                  <a:path w="2361" h="407" extrusionOk="0">
                    <a:moveTo>
                      <a:pt x="138" y="0"/>
                    </a:moveTo>
                    <a:cubicBezTo>
                      <a:pt x="58" y="0"/>
                      <a:pt x="1" y="68"/>
                      <a:pt x="1" y="156"/>
                    </a:cubicBezTo>
                    <a:cubicBezTo>
                      <a:pt x="1" y="231"/>
                      <a:pt x="51" y="306"/>
                      <a:pt x="152" y="306"/>
                    </a:cubicBezTo>
                    <a:lnTo>
                      <a:pt x="2210" y="407"/>
                    </a:lnTo>
                    <a:cubicBezTo>
                      <a:pt x="2285" y="407"/>
                      <a:pt x="2360" y="331"/>
                      <a:pt x="2360" y="256"/>
                    </a:cubicBezTo>
                    <a:cubicBezTo>
                      <a:pt x="2360" y="156"/>
                      <a:pt x="2310" y="80"/>
                      <a:pt x="2210" y="80"/>
                    </a:cubicBezTo>
                    <a:lnTo>
                      <a:pt x="177" y="5"/>
                    </a:lnTo>
                    <a:cubicBezTo>
                      <a:pt x="163" y="2"/>
                      <a:pt x="151" y="0"/>
                      <a:pt x="138"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8" name="Google Shape;1937;p64">
                <a:extLst>
                  <a:ext uri="{FF2B5EF4-FFF2-40B4-BE49-F238E27FC236}">
                    <a16:creationId xmlns:a16="http://schemas.microsoft.com/office/drawing/2014/main" id="{4C1FB76B-52EA-4222-8CFE-5205B5804708}"/>
                  </a:ext>
                </a:extLst>
              </p:cNvPr>
              <p:cNvSpPr/>
              <p:nvPr/>
            </p:nvSpPr>
            <p:spPr>
              <a:xfrm>
                <a:off x="5045290" y="4150278"/>
                <a:ext cx="42656" cy="63109"/>
              </a:xfrm>
              <a:custGeom>
                <a:avLst/>
                <a:gdLst/>
                <a:ahLst/>
                <a:cxnLst/>
                <a:rect l="l" t="t" r="r" b="b"/>
                <a:pathLst>
                  <a:path w="1852" h="2740" extrusionOk="0">
                    <a:moveTo>
                      <a:pt x="216" y="1"/>
                    </a:moveTo>
                    <a:cubicBezTo>
                      <a:pt x="109" y="1"/>
                      <a:pt x="1" y="109"/>
                      <a:pt x="70" y="229"/>
                    </a:cubicBezTo>
                    <a:cubicBezTo>
                      <a:pt x="95" y="229"/>
                      <a:pt x="772" y="1459"/>
                      <a:pt x="1525" y="2664"/>
                    </a:cubicBezTo>
                    <a:cubicBezTo>
                      <a:pt x="1550" y="2714"/>
                      <a:pt x="1601" y="2739"/>
                      <a:pt x="1651" y="2739"/>
                    </a:cubicBezTo>
                    <a:cubicBezTo>
                      <a:pt x="1776" y="2739"/>
                      <a:pt x="1852" y="2614"/>
                      <a:pt x="1801" y="2488"/>
                    </a:cubicBezTo>
                    <a:cubicBezTo>
                      <a:pt x="1023" y="1309"/>
                      <a:pt x="346" y="79"/>
                      <a:pt x="346" y="79"/>
                    </a:cubicBezTo>
                    <a:cubicBezTo>
                      <a:pt x="314" y="24"/>
                      <a:pt x="265" y="1"/>
                      <a:pt x="216"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9" name="Google Shape;1938;p64">
                <a:extLst>
                  <a:ext uri="{FF2B5EF4-FFF2-40B4-BE49-F238E27FC236}">
                    <a16:creationId xmlns:a16="http://schemas.microsoft.com/office/drawing/2014/main" id="{5EF2EB08-40C6-4F29-B69B-049A83E9A6EF}"/>
                  </a:ext>
                </a:extLst>
              </p:cNvPr>
              <p:cNvSpPr/>
              <p:nvPr/>
            </p:nvSpPr>
            <p:spPr>
              <a:xfrm>
                <a:off x="4956707" y="3749167"/>
                <a:ext cx="71700" cy="53781"/>
              </a:xfrm>
              <a:custGeom>
                <a:avLst/>
                <a:gdLst/>
                <a:ahLst/>
                <a:cxnLst/>
                <a:rect l="l" t="t" r="r" b="b"/>
                <a:pathLst>
                  <a:path w="3113" h="2335" extrusionOk="0">
                    <a:moveTo>
                      <a:pt x="1305" y="0"/>
                    </a:moveTo>
                    <a:cubicBezTo>
                      <a:pt x="1155" y="25"/>
                      <a:pt x="1004" y="50"/>
                      <a:pt x="879" y="100"/>
                    </a:cubicBezTo>
                    <a:cubicBezTo>
                      <a:pt x="778" y="151"/>
                      <a:pt x="653" y="226"/>
                      <a:pt x="577" y="301"/>
                    </a:cubicBezTo>
                    <a:cubicBezTo>
                      <a:pt x="427" y="402"/>
                      <a:pt x="276" y="527"/>
                      <a:pt x="176" y="678"/>
                    </a:cubicBezTo>
                    <a:cubicBezTo>
                      <a:pt x="151" y="703"/>
                      <a:pt x="126" y="753"/>
                      <a:pt x="101" y="803"/>
                    </a:cubicBezTo>
                    <a:lnTo>
                      <a:pt x="75" y="853"/>
                    </a:lnTo>
                    <a:lnTo>
                      <a:pt x="25" y="904"/>
                    </a:lnTo>
                    <a:cubicBezTo>
                      <a:pt x="0" y="954"/>
                      <a:pt x="25" y="1029"/>
                      <a:pt x="101" y="1054"/>
                    </a:cubicBezTo>
                    <a:cubicBezTo>
                      <a:pt x="114" y="1061"/>
                      <a:pt x="129" y="1064"/>
                      <a:pt x="145" y="1064"/>
                    </a:cubicBezTo>
                    <a:cubicBezTo>
                      <a:pt x="187" y="1064"/>
                      <a:pt x="233" y="1041"/>
                      <a:pt x="251" y="1004"/>
                    </a:cubicBezTo>
                    <a:cubicBezTo>
                      <a:pt x="251" y="1004"/>
                      <a:pt x="301" y="954"/>
                      <a:pt x="377" y="879"/>
                    </a:cubicBezTo>
                    <a:cubicBezTo>
                      <a:pt x="502" y="778"/>
                      <a:pt x="628" y="703"/>
                      <a:pt x="753" y="628"/>
                    </a:cubicBezTo>
                    <a:cubicBezTo>
                      <a:pt x="853" y="577"/>
                      <a:pt x="929" y="527"/>
                      <a:pt x="1029" y="502"/>
                    </a:cubicBezTo>
                    <a:cubicBezTo>
                      <a:pt x="1130" y="477"/>
                      <a:pt x="1230" y="452"/>
                      <a:pt x="1355" y="452"/>
                    </a:cubicBezTo>
                    <a:lnTo>
                      <a:pt x="1506" y="452"/>
                    </a:lnTo>
                    <a:lnTo>
                      <a:pt x="1682" y="477"/>
                    </a:lnTo>
                    <a:cubicBezTo>
                      <a:pt x="1807" y="502"/>
                      <a:pt x="1908" y="527"/>
                      <a:pt x="2033" y="577"/>
                    </a:cubicBezTo>
                    <a:lnTo>
                      <a:pt x="2083" y="602"/>
                    </a:lnTo>
                    <a:lnTo>
                      <a:pt x="2184" y="653"/>
                    </a:lnTo>
                    <a:cubicBezTo>
                      <a:pt x="2209" y="678"/>
                      <a:pt x="2259" y="703"/>
                      <a:pt x="2259" y="703"/>
                    </a:cubicBezTo>
                    <a:lnTo>
                      <a:pt x="2334" y="753"/>
                    </a:lnTo>
                    <a:cubicBezTo>
                      <a:pt x="2410" y="803"/>
                      <a:pt x="2485" y="904"/>
                      <a:pt x="2535" y="979"/>
                    </a:cubicBezTo>
                    <a:cubicBezTo>
                      <a:pt x="2610" y="1054"/>
                      <a:pt x="2661" y="1155"/>
                      <a:pt x="2686" y="1255"/>
                    </a:cubicBezTo>
                    <a:cubicBezTo>
                      <a:pt x="2711" y="1355"/>
                      <a:pt x="2736" y="1431"/>
                      <a:pt x="2761" y="1531"/>
                    </a:cubicBezTo>
                    <a:cubicBezTo>
                      <a:pt x="2761" y="1682"/>
                      <a:pt x="2761" y="1832"/>
                      <a:pt x="2761" y="2008"/>
                    </a:cubicBezTo>
                    <a:cubicBezTo>
                      <a:pt x="2736" y="2108"/>
                      <a:pt x="2736" y="2159"/>
                      <a:pt x="2736" y="2159"/>
                    </a:cubicBezTo>
                    <a:cubicBezTo>
                      <a:pt x="2711" y="2234"/>
                      <a:pt x="2736" y="2309"/>
                      <a:pt x="2811" y="2334"/>
                    </a:cubicBezTo>
                    <a:cubicBezTo>
                      <a:pt x="2886" y="2334"/>
                      <a:pt x="2937" y="2309"/>
                      <a:pt x="2962" y="2234"/>
                    </a:cubicBezTo>
                    <a:cubicBezTo>
                      <a:pt x="2987" y="2184"/>
                      <a:pt x="3012" y="2108"/>
                      <a:pt x="3037" y="2058"/>
                    </a:cubicBezTo>
                    <a:cubicBezTo>
                      <a:pt x="3087" y="1882"/>
                      <a:pt x="3112" y="1682"/>
                      <a:pt x="3112" y="1506"/>
                    </a:cubicBezTo>
                    <a:cubicBezTo>
                      <a:pt x="3112" y="1380"/>
                      <a:pt x="3087" y="1255"/>
                      <a:pt x="3062" y="1155"/>
                    </a:cubicBezTo>
                    <a:cubicBezTo>
                      <a:pt x="3037" y="1004"/>
                      <a:pt x="2987" y="853"/>
                      <a:pt x="2912" y="753"/>
                    </a:cubicBezTo>
                    <a:cubicBezTo>
                      <a:pt x="2836" y="602"/>
                      <a:pt x="2711" y="477"/>
                      <a:pt x="2585" y="377"/>
                    </a:cubicBezTo>
                    <a:lnTo>
                      <a:pt x="2485" y="301"/>
                    </a:lnTo>
                    <a:cubicBezTo>
                      <a:pt x="2460" y="276"/>
                      <a:pt x="2435" y="276"/>
                      <a:pt x="2410" y="251"/>
                    </a:cubicBezTo>
                    <a:lnTo>
                      <a:pt x="2309" y="201"/>
                    </a:lnTo>
                    <a:cubicBezTo>
                      <a:pt x="2284" y="176"/>
                      <a:pt x="2234" y="151"/>
                      <a:pt x="2184" y="151"/>
                    </a:cubicBezTo>
                    <a:cubicBezTo>
                      <a:pt x="2058" y="100"/>
                      <a:pt x="1908" y="50"/>
                      <a:pt x="1757" y="25"/>
                    </a:cubicBezTo>
                    <a:lnTo>
                      <a:pt x="1531" y="0"/>
                    </a:lnTo>
                    <a:close/>
                  </a:path>
                </a:pathLst>
              </a:custGeom>
              <a:solidFill>
                <a:srgbClr val="C798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0" name="Google Shape;1939;p64">
                <a:extLst>
                  <a:ext uri="{FF2B5EF4-FFF2-40B4-BE49-F238E27FC236}">
                    <a16:creationId xmlns:a16="http://schemas.microsoft.com/office/drawing/2014/main" id="{EA8EA28E-353E-4669-9030-42623B431BDF}"/>
                  </a:ext>
                </a:extLst>
              </p:cNvPr>
              <p:cNvSpPr/>
              <p:nvPr/>
            </p:nvSpPr>
            <p:spPr>
              <a:xfrm>
                <a:off x="4887817" y="3811332"/>
                <a:ext cx="182210" cy="61980"/>
              </a:xfrm>
              <a:custGeom>
                <a:avLst/>
                <a:gdLst/>
                <a:ahLst/>
                <a:cxnLst/>
                <a:rect l="l" t="t" r="r" b="b"/>
                <a:pathLst>
                  <a:path w="7911" h="2691" extrusionOk="0">
                    <a:moveTo>
                      <a:pt x="207" y="0"/>
                    </a:moveTo>
                    <a:cubicBezTo>
                      <a:pt x="100" y="0"/>
                      <a:pt x="1" y="113"/>
                      <a:pt x="55" y="238"/>
                    </a:cubicBezTo>
                    <a:cubicBezTo>
                      <a:pt x="105" y="363"/>
                      <a:pt x="180" y="463"/>
                      <a:pt x="255" y="564"/>
                    </a:cubicBezTo>
                    <a:cubicBezTo>
                      <a:pt x="456" y="865"/>
                      <a:pt x="682" y="1141"/>
                      <a:pt x="933" y="1367"/>
                    </a:cubicBezTo>
                    <a:cubicBezTo>
                      <a:pt x="1310" y="1718"/>
                      <a:pt x="1736" y="2020"/>
                      <a:pt x="2188" y="2220"/>
                    </a:cubicBezTo>
                    <a:cubicBezTo>
                      <a:pt x="2715" y="2496"/>
                      <a:pt x="3267" y="2647"/>
                      <a:pt x="3870" y="2672"/>
                    </a:cubicBezTo>
                    <a:cubicBezTo>
                      <a:pt x="3945" y="2685"/>
                      <a:pt x="4020" y="2691"/>
                      <a:pt x="4095" y="2691"/>
                    </a:cubicBezTo>
                    <a:cubicBezTo>
                      <a:pt x="4171" y="2691"/>
                      <a:pt x="4246" y="2685"/>
                      <a:pt x="4321" y="2672"/>
                    </a:cubicBezTo>
                    <a:lnTo>
                      <a:pt x="4723" y="2647"/>
                    </a:lnTo>
                    <a:lnTo>
                      <a:pt x="5175" y="2597"/>
                    </a:lnTo>
                    <a:cubicBezTo>
                      <a:pt x="5325" y="2572"/>
                      <a:pt x="5451" y="2547"/>
                      <a:pt x="5576" y="2496"/>
                    </a:cubicBezTo>
                    <a:cubicBezTo>
                      <a:pt x="5852" y="2446"/>
                      <a:pt x="6103" y="2346"/>
                      <a:pt x="6354" y="2220"/>
                    </a:cubicBezTo>
                    <a:cubicBezTo>
                      <a:pt x="6455" y="2170"/>
                      <a:pt x="6555" y="2120"/>
                      <a:pt x="6656" y="2045"/>
                    </a:cubicBezTo>
                    <a:cubicBezTo>
                      <a:pt x="6756" y="1969"/>
                      <a:pt x="6856" y="1894"/>
                      <a:pt x="6957" y="1844"/>
                    </a:cubicBezTo>
                    <a:cubicBezTo>
                      <a:pt x="7107" y="1718"/>
                      <a:pt x="7258" y="1568"/>
                      <a:pt x="7383" y="1417"/>
                    </a:cubicBezTo>
                    <a:cubicBezTo>
                      <a:pt x="7484" y="1292"/>
                      <a:pt x="7584" y="1166"/>
                      <a:pt x="7685" y="1041"/>
                    </a:cubicBezTo>
                    <a:cubicBezTo>
                      <a:pt x="7760" y="915"/>
                      <a:pt x="7810" y="790"/>
                      <a:pt x="7860" y="639"/>
                    </a:cubicBezTo>
                    <a:cubicBezTo>
                      <a:pt x="7910" y="564"/>
                      <a:pt x="7885" y="489"/>
                      <a:pt x="7810" y="438"/>
                    </a:cubicBezTo>
                    <a:cubicBezTo>
                      <a:pt x="7781" y="419"/>
                      <a:pt x="7749" y="411"/>
                      <a:pt x="7717" y="411"/>
                    </a:cubicBezTo>
                    <a:cubicBezTo>
                      <a:pt x="7665" y="411"/>
                      <a:pt x="7615" y="432"/>
                      <a:pt x="7584" y="463"/>
                    </a:cubicBezTo>
                    <a:lnTo>
                      <a:pt x="7559" y="514"/>
                    </a:lnTo>
                    <a:lnTo>
                      <a:pt x="7509" y="589"/>
                    </a:lnTo>
                    <a:cubicBezTo>
                      <a:pt x="7484" y="639"/>
                      <a:pt x="7434" y="714"/>
                      <a:pt x="7358" y="790"/>
                    </a:cubicBezTo>
                    <a:cubicBezTo>
                      <a:pt x="7158" y="1041"/>
                      <a:pt x="6907" y="1267"/>
                      <a:pt x="6656" y="1417"/>
                    </a:cubicBezTo>
                    <a:lnTo>
                      <a:pt x="6379" y="1593"/>
                    </a:lnTo>
                    <a:cubicBezTo>
                      <a:pt x="6304" y="1618"/>
                      <a:pt x="6204" y="1668"/>
                      <a:pt x="6103" y="1718"/>
                    </a:cubicBezTo>
                    <a:cubicBezTo>
                      <a:pt x="5877" y="1794"/>
                      <a:pt x="5652" y="1869"/>
                      <a:pt x="5426" y="1944"/>
                    </a:cubicBezTo>
                    <a:cubicBezTo>
                      <a:pt x="5300" y="1944"/>
                      <a:pt x="5175" y="1995"/>
                      <a:pt x="5074" y="1995"/>
                    </a:cubicBezTo>
                    <a:lnTo>
                      <a:pt x="4698" y="2045"/>
                    </a:lnTo>
                    <a:lnTo>
                      <a:pt x="3895" y="2045"/>
                    </a:lnTo>
                    <a:cubicBezTo>
                      <a:pt x="3368" y="2020"/>
                      <a:pt x="2866" y="1894"/>
                      <a:pt x="2414" y="1693"/>
                    </a:cubicBezTo>
                    <a:cubicBezTo>
                      <a:pt x="1987" y="1518"/>
                      <a:pt x="1611" y="1292"/>
                      <a:pt x="1259" y="991"/>
                    </a:cubicBezTo>
                    <a:cubicBezTo>
                      <a:pt x="1008" y="790"/>
                      <a:pt x="757" y="564"/>
                      <a:pt x="557" y="338"/>
                    </a:cubicBezTo>
                    <a:cubicBezTo>
                      <a:pt x="381" y="162"/>
                      <a:pt x="306" y="62"/>
                      <a:pt x="306" y="62"/>
                    </a:cubicBezTo>
                    <a:lnTo>
                      <a:pt x="331" y="62"/>
                    </a:lnTo>
                    <a:cubicBezTo>
                      <a:pt x="295" y="19"/>
                      <a:pt x="250" y="0"/>
                      <a:pt x="207"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1" name="Google Shape;1940;p64">
                <a:extLst>
                  <a:ext uri="{FF2B5EF4-FFF2-40B4-BE49-F238E27FC236}">
                    <a16:creationId xmlns:a16="http://schemas.microsoft.com/office/drawing/2014/main" id="{F84201D5-01F3-4F17-93D4-8D88187B6A1B}"/>
                  </a:ext>
                </a:extLst>
              </p:cNvPr>
              <p:cNvSpPr/>
              <p:nvPr/>
            </p:nvSpPr>
            <p:spPr>
              <a:xfrm>
                <a:off x="4723733" y="3801036"/>
                <a:ext cx="143377" cy="123293"/>
              </a:xfrm>
              <a:custGeom>
                <a:avLst/>
                <a:gdLst/>
                <a:ahLst/>
                <a:cxnLst/>
                <a:rect l="l" t="t" r="r" b="b"/>
                <a:pathLst>
                  <a:path w="6225" h="5353" extrusionOk="0">
                    <a:moveTo>
                      <a:pt x="3541" y="1"/>
                    </a:moveTo>
                    <a:cubicBezTo>
                      <a:pt x="2889" y="1"/>
                      <a:pt x="2224" y="243"/>
                      <a:pt x="1682" y="785"/>
                    </a:cubicBezTo>
                    <a:cubicBezTo>
                      <a:pt x="0" y="2467"/>
                      <a:pt x="1205" y="5353"/>
                      <a:pt x="3564" y="5353"/>
                    </a:cubicBezTo>
                    <a:cubicBezTo>
                      <a:pt x="5045" y="5328"/>
                      <a:pt x="6225" y="4148"/>
                      <a:pt x="6225" y="2667"/>
                    </a:cubicBezTo>
                    <a:cubicBezTo>
                      <a:pt x="6225" y="1069"/>
                      <a:pt x="4911" y="1"/>
                      <a:pt x="3541" y="1"/>
                    </a:cubicBezTo>
                    <a:close/>
                  </a:path>
                </a:pathLst>
              </a:custGeom>
              <a:solidFill>
                <a:srgbClr val="FFAB8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2" name="Google Shape;1941;p64">
                <a:extLst>
                  <a:ext uri="{FF2B5EF4-FFF2-40B4-BE49-F238E27FC236}">
                    <a16:creationId xmlns:a16="http://schemas.microsoft.com/office/drawing/2014/main" id="{2957FD7C-7582-4507-A52E-742356083835}"/>
                  </a:ext>
                </a:extLst>
              </p:cNvPr>
              <p:cNvSpPr/>
              <p:nvPr/>
            </p:nvSpPr>
            <p:spPr>
              <a:xfrm>
                <a:off x="5081566" y="3798019"/>
                <a:ext cx="143377" cy="122855"/>
              </a:xfrm>
              <a:custGeom>
                <a:avLst/>
                <a:gdLst/>
                <a:ahLst/>
                <a:cxnLst/>
                <a:rect l="l" t="t" r="r" b="b"/>
                <a:pathLst>
                  <a:path w="6225" h="5334" extrusionOk="0">
                    <a:moveTo>
                      <a:pt x="3534" y="1"/>
                    </a:moveTo>
                    <a:cubicBezTo>
                      <a:pt x="2874" y="1"/>
                      <a:pt x="2202" y="245"/>
                      <a:pt x="1657" y="791"/>
                    </a:cubicBezTo>
                    <a:cubicBezTo>
                      <a:pt x="0" y="2447"/>
                      <a:pt x="1180" y="5333"/>
                      <a:pt x="3564" y="5333"/>
                    </a:cubicBezTo>
                    <a:cubicBezTo>
                      <a:pt x="5020" y="5333"/>
                      <a:pt x="6225" y="4129"/>
                      <a:pt x="6225" y="2673"/>
                    </a:cubicBezTo>
                    <a:cubicBezTo>
                      <a:pt x="6225" y="1062"/>
                      <a:pt x="4907" y="1"/>
                      <a:pt x="3534" y="1"/>
                    </a:cubicBezTo>
                    <a:close/>
                  </a:path>
                </a:pathLst>
              </a:custGeom>
              <a:solidFill>
                <a:srgbClr val="FFAB8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3" name="Google Shape;1942;p64">
                <a:extLst>
                  <a:ext uri="{FF2B5EF4-FFF2-40B4-BE49-F238E27FC236}">
                    <a16:creationId xmlns:a16="http://schemas.microsoft.com/office/drawing/2014/main" id="{F438486D-C749-48BD-985F-D0BFA665F524}"/>
                  </a:ext>
                </a:extLst>
              </p:cNvPr>
              <p:cNvSpPr/>
              <p:nvPr/>
            </p:nvSpPr>
            <p:spPr>
              <a:xfrm>
                <a:off x="4627181" y="3794679"/>
                <a:ext cx="68245" cy="40054"/>
              </a:xfrm>
              <a:custGeom>
                <a:avLst/>
                <a:gdLst/>
                <a:ahLst/>
                <a:cxnLst/>
                <a:rect l="l" t="t" r="r" b="b"/>
                <a:pathLst>
                  <a:path w="2963" h="1739" extrusionOk="0">
                    <a:moveTo>
                      <a:pt x="1488" y="1"/>
                    </a:moveTo>
                    <a:cubicBezTo>
                      <a:pt x="1242" y="1"/>
                      <a:pt x="1014" y="56"/>
                      <a:pt x="804" y="183"/>
                    </a:cubicBezTo>
                    <a:cubicBezTo>
                      <a:pt x="578" y="283"/>
                      <a:pt x="402" y="434"/>
                      <a:pt x="252" y="634"/>
                    </a:cubicBezTo>
                    <a:cubicBezTo>
                      <a:pt x="126" y="760"/>
                      <a:pt x="51" y="910"/>
                      <a:pt x="1" y="1086"/>
                    </a:cubicBezTo>
                    <a:cubicBezTo>
                      <a:pt x="1" y="1161"/>
                      <a:pt x="1" y="1212"/>
                      <a:pt x="1" y="1262"/>
                    </a:cubicBezTo>
                    <a:lnTo>
                      <a:pt x="1" y="1312"/>
                    </a:lnTo>
                    <a:cubicBezTo>
                      <a:pt x="13" y="1387"/>
                      <a:pt x="76" y="1425"/>
                      <a:pt x="139" y="1425"/>
                    </a:cubicBezTo>
                    <a:cubicBezTo>
                      <a:pt x="202" y="1425"/>
                      <a:pt x="264" y="1387"/>
                      <a:pt x="277" y="1312"/>
                    </a:cubicBezTo>
                    <a:lnTo>
                      <a:pt x="277" y="1287"/>
                    </a:lnTo>
                    <a:cubicBezTo>
                      <a:pt x="277" y="1237"/>
                      <a:pt x="302" y="1237"/>
                      <a:pt x="302" y="1212"/>
                    </a:cubicBezTo>
                    <a:cubicBezTo>
                      <a:pt x="377" y="1086"/>
                      <a:pt x="453" y="1011"/>
                      <a:pt x="553" y="910"/>
                    </a:cubicBezTo>
                    <a:cubicBezTo>
                      <a:pt x="829" y="659"/>
                      <a:pt x="1206" y="509"/>
                      <a:pt x="1607" y="509"/>
                    </a:cubicBezTo>
                    <a:cubicBezTo>
                      <a:pt x="1682" y="509"/>
                      <a:pt x="1783" y="534"/>
                      <a:pt x="1883" y="584"/>
                    </a:cubicBezTo>
                    <a:cubicBezTo>
                      <a:pt x="1933" y="584"/>
                      <a:pt x="1959" y="609"/>
                      <a:pt x="2009" y="634"/>
                    </a:cubicBezTo>
                    <a:lnTo>
                      <a:pt x="2059" y="659"/>
                    </a:lnTo>
                    <a:lnTo>
                      <a:pt x="2134" y="710"/>
                    </a:lnTo>
                    <a:cubicBezTo>
                      <a:pt x="2184" y="735"/>
                      <a:pt x="2209" y="760"/>
                      <a:pt x="2260" y="810"/>
                    </a:cubicBezTo>
                    <a:cubicBezTo>
                      <a:pt x="2285" y="835"/>
                      <a:pt x="2310" y="860"/>
                      <a:pt x="2360" y="910"/>
                    </a:cubicBezTo>
                    <a:cubicBezTo>
                      <a:pt x="2410" y="961"/>
                      <a:pt x="2460" y="1036"/>
                      <a:pt x="2511" y="1111"/>
                    </a:cubicBezTo>
                    <a:cubicBezTo>
                      <a:pt x="2611" y="1262"/>
                      <a:pt x="2661" y="1437"/>
                      <a:pt x="2711" y="1613"/>
                    </a:cubicBezTo>
                    <a:cubicBezTo>
                      <a:pt x="2711" y="1688"/>
                      <a:pt x="2762" y="1739"/>
                      <a:pt x="2837" y="1739"/>
                    </a:cubicBezTo>
                    <a:cubicBezTo>
                      <a:pt x="2912" y="1739"/>
                      <a:pt x="2962" y="1688"/>
                      <a:pt x="2962" y="1613"/>
                    </a:cubicBezTo>
                    <a:cubicBezTo>
                      <a:pt x="2962" y="1563"/>
                      <a:pt x="2962" y="1488"/>
                      <a:pt x="2962" y="1412"/>
                    </a:cubicBezTo>
                    <a:cubicBezTo>
                      <a:pt x="2962" y="1262"/>
                      <a:pt x="2912" y="1086"/>
                      <a:pt x="2862" y="936"/>
                    </a:cubicBezTo>
                    <a:cubicBezTo>
                      <a:pt x="2812" y="810"/>
                      <a:pt x="2762" y="710"/>
                      <a:pt x="2686" y="609"/>
                    </a:cubicBezTo>
                    <a:cubicBezTo>
                      <a:pt x="2636" y="559"/>
                      <a:pt x="2611" y="509"/>
                      <a:pt x="2561" y="459"/>
                    </a:cubicBezTo>
                    <a:cubicBezTo>
                      <a:pt x="2511" y="408"/>
                      <a:pt x="2460" y="383"/>
                      <a:pt x="2410" y="333"/>
                    </a:cubicBezTo>
                    <a:lnTo>
                      <a:pt x="2360" y="283"/>
                    </a:lnTo>
                    <a:lnTo>
                      <a:pt x="2260" y="208"/>
                    </a:lnTo>
                    <a:cubicBezTo>
                      <a:pt x="2184" y="157"/>
                      <a:pt x="2134" y="132"/>
                      <a:pt x="2059" y="107"/>
                    </a:cubicBezTo>
                    <a:cubicBezTo>
                      <a:pt x="1933" y="32"/>
                      <a:pt x="1783" y="7"/>
                      <a:pt x="1632" y="7"/>
                    </a:cubicBezTo>
                    <a:cubicBezTo>
                      <a:pt x="1583" y="3"/>
                      <a:pt x="1535" y="1"/>
                      <a:pt x="1488" y="1"/>
                    </a:cubicBezTo>
                    <a:close/>
                  </a:path>
                </a:pathLst>
              </a:custGeom>
              <a:solidFill>
                <a:srgbClr val="C798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4" name="Google Shape;1943;p64">
                <a:extLst>
                  <a:ext uri="{FF2B5EF4-FFF2-40B4-BE49-F238E27FC236}">
                    <a16:creationId xmlns:a16="http://schemas.microsoft.com/office/drawing/2014/main" id="{6C42CA65-9324-44CE-A5D4-A1C2A1766B46}"/>
                  </a:ext>
                </a:extLst>
              </p:cNvPr>
              <p:cNvSpPr/>
              <p:nvPr/>
            </p:nvSpPr>
            <p:spPr>
              <a:xfrm>
                <a:off x="5074634" y="4227368"/>
                <a:ext cx="42794" cy="36737"/>
              </a:xfrm>
              <a:custGeom>
                <a:avLst/>
                <a:gdLst/>
                <a:ahLst/>
                <a:cxnLst/>
                <a:rect l="l" t="t" r="r" b="b"/>
                <a:pathLst>
                  <a:path w="1858" h="1595" extrusionOk="0">
                    <a:moveTo>
                      <a:pt x="477" y="1"/>
                    </a:moveTo>
                    <a:cubicBezTo>
                      <a:pt x="433" y="1"/>
                      <a:pt x="389" y="7"/>
                      <a:pt x="352" y="20"/>
                    </a:cubicBezTo>
                    <a:cubicBezTo>
                      <a:pt x="276" y="20"/>
                      <a:pt x="226" y="45"/>
                      <a:pt x="201" y="70"/>
                    </a:cubicBezTo>
                    <a:cubicBezTo>
                      <a:pt x="151" y="95"/>
                      <a:pt x="151" y="120"/>
                      <a:pt x="126" y="120"/>
                    </a:cubicBezTo>
                    <a:cubicBezTo>
                      <a:pt x="101" y="145"/>
                      <a:pt x="76" y="170"/>
                      <a:pt x="50" y="221"/>
                    </a:cubicBezTo>
                    <a:cubicBezTo>
                      <a:pt x="25" y="246"/>
                      <a:pt x="0" y="296"/>
                      <a:pt x="0" y="321"/>
                    </a:cubicBezTo>
                    <a:lnTo>
                      <a:pt x="0" y="346"/>
                    </a:lnTo>
                    <a:lnTo>
                      <a:pt x="0" y="396"/>
                    </a:lnTo>
                    <a:cubicBezTo>
                      <a:pt x="0" y="421"/>
                      <a:pt x="0" y="446"/>
                      <a:pt x="0" y="472"/>
                    </a:cubicBezTo>
                    <a:cubicBezTo>
                      <a:pt x="0" y="572"/>
                      <a:pt x="25" y="672"/>
                      <a:pt x="76" y="748"/>
                    </a:cubicBezTo>
                    <a:cubicBezTo>
                      <a:pt x="151" y="873"/>
                      <a:pt x="251" y="999"/>
                      <a:pt x="377" y="1124"/>
                    </a:cubicBezTo>
                    <a:cubicBezTo>
                      <a:pt x="628" y="1300"/>
                      <a:pt x="879" y="1450"/>
                      <a:pt x="1155" y="1576"/>
                    </a:cubicBezTo>
                    <a:cubicBezTo>
                      <a:pt x="1167" y="1588"/>
                      <a:pt x="1180" y="1595"/>
                      <a:pt x="1189" y="1595"/>
                    </a:cubicBezTo>
                    <a:cubicBezTo>
                      <a:pt x="1199" y="1595"/>
                      <a:pt x="1205" y="1588"/>
                      <a:pt x="1205" y="1576"/>
                    </a:cubicBezTo>
                    <a:cubicBezTo>
                      <a:pt x="1230" y="1551"/>
                      <a:pt x="1230" y="1526"/>
                      <a:pt x="1205" y="1501"/>
                    </a:cubicBezTo>
                    <a:cubicBezTo>
                      <a:pt x="1004" y="1325"/>
                      <a:pt x="778" y="1124"/>
                      <a:pt x="578" y="923"/>
                    </a:cubicBezTo>
                    <a:cubicBezTo>
                      <a:pt x="502" y="848"/>
                      <a:pt x="427" y="723"/>
                      <a:pt x="352" y="622"/>
                    </a:cubicBezTo>
                    <a:cubicBezTo>
                      <a:pt x="327" y="572"/>
                      <a:pt x="327" y="522"/>
                      <a:pt x="327" y="472"/>
                    </a:cubicBezTo>
                    <a:lnTo>
                      <a:pt x="327" y="446"/>
                    </a:lnTo>
                    <a:cubicBezTo>
                      <a:pt x="327" y="421"/>
                      <a:pt x="352" y="371"/>
                      <a:pt x="352" y="371"/>
                    </a:cubicBezTo>
                    <a:lnTo>
                      <a:pt x="552" y="296"/>
                    </a:lnTo>
                    <a:cubicBezTo>
                      <a:pt x="678" y="321"/>
                      <a:pt x="803" y="371"/>
                      <a:pt x="929" y="396"/>
                    </a:cubicBezTo>
                    <a:cubicBezTo>
                      <a:pt x="1205" y="522"/>
                      <a:pt x="1456" y="647"/>
                      <a:pt x="1707" y="773"/>
                    </a:cubicBezTo>
                    <a:lnTo>
                      <a:pt x="1807" y="823"/>
                    </a:lnTo>
                    <a:lnTo>
                      <a:pt x="1858" y="823"/>
                    </a:lnTo>
                    <a:cubicBezTo>
                      <a:pt x="1858" y="798"/>
                      <a:pt x="1858" y="773"/>
                      <a:pt x="1858" y="773"/>
                    </a:cubicBezTo>
                    <a:lnTo>
                      <a:pt x="1782" y="697"/>
                    </a:lnTo>
                    <a:cubicBezTo>
                      <a:pt x="1556" y="497"/>
                      <a:pt x="1305" y="321"/>
                      <a:pt x="1054" y="170"/>
                    </a:cubicBezTo>
                    <a:cubicBezTo>
                      <a:pt x="904" y="120"/>
                      <a:pt x="753" y="45"/>
                      <a:pt x="603" y="20"/>
                    </a:cubicBezTo>
                    <a:cubicBezTo>
                      <a:pt x="565" y="7"/>
                      <a:pt x="521" y="1"/>
                      <a:pt x="477" y="1"/>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sp>
          <p:nvSpPr>
            <p:cNvPr id="154" name="Google Shape;1944;p64">
              <a:extLst>
                <a:ext uri="{FF2B5EF4-FFF2-40B4-BE49-F238E27FC236}">
                  <a16:creationId xmlns:a16="http://schemas.microsoft.com/office/drawing/2014/main" id="{E6BD001C-2DA1-4AD1-A0EB-244EC66B092F}"/>
                </a:ext>
              </a:extLst>
            </p:cNvPr>
            <p:cNvSpPr/>
            <p:nvPr/>
          </p:nvSpPr>
          <p:spPr>
            <a:xfrm rot="9990638">
              <a:off x="7457289" y="2619038"/>
              <a:ext cx="131262" cy="41519"/>
            </a:xfrm>
            <a:custGeom>
              <a:avLst/>
              <a:gdLst/>
              <a:ahLst/>
              <a:cxnLst/>
              <a:rect l="l" t="t" r="r" b="b"/>
              <a:pathLst>
                <a:path w="4839" h="1684" extrusionOk="0">
                  <a:moveTo>
                    <a:pt x="228" y="1"/>
                  </a:moveTo>
                  <a:cubicBezTo>
                    <a:pt x="118" y="1"/>
                    <a:pt x="0" y="99"/>
                    <a:pt x="49" y="228"/>
                  </a:cubicBezTo>
                  <a:lnTo>
                    <a:pt x="74" y="278"/>
                  </a:lnTo>
                  <a:lnTo>
                    <a:pt x="99" y="354"/>
                  </a:lnTo>
                  <a:cubicBezTo>
                    <a:pt x="124" y="404"/>
                    <a:pt x="174" y="454"/>
                    <a:pt x="199" y="504"/>
                  </a:cubicBezTo>
                  <a:cubicBezTo>
                    <a:pt x="325" y="680"/>
                    <a:pt x="450" y="856"/>
                    <a:pt x="626" y="981"/>
                  </a:cubicBezTo>
                  <a:cubicBezTo>
                    <a:pt x="852" y="1207"/>
                    <a:pt x="1103" y="1357"/>
                    <a:pt x="1404" y="1483"/>
                  </a:cubicBezTo>
                  <a:cubicBezTo>
                    <a:pt x="1555" y="1533"/>
                    <a:pt x="1731" y="1583"/>
                    <a:pt x="1906" y="1634"/>
                  </a:cubicBezTo>
                  <a:cubicBezTo>
                    <a:pt x="2082" y="1659"/>
                    <a:pt x="2258" y="1684"/>
                    <a:pt x="2433" y="1684"/>
                  </a:cubicBezTo>
                  <a:cubicBezTo>
                    <a:pt x="2609" y="1684"/>
                    <a:pt x="2785" y="1684"/>
                    <a:pt x="2960" y="1659"/>
                  </a:cubicBezTo>
                  <a:cubicBezTo>
                    <a:pt x="3136" y="1634"/>
                    <a:pt x="3312" y="1583"/>
                    <a:pt x="3487" y="1508"/>
                  </a:cubicBezTo>
                  <a:cubicBezTo>
                    <a:pt x="3638" y="1458"/>
                    <a:pt x="3789" y="1383"/>
                    <a:pt x="3939" y="1307"/>
                  </a:cubicBezTo>
                  <a:cubicBezTo>
                    <a:pt x="4065" y="1232"/>
                    <a:pt x="4190" y="1132"/>
                    <a:pt x="4291" y="1031"/>
                  </a:cubicBezTo>
                  <a:cubicBezTo>
                    <a:pt x="4366" y="956"/>
                    <a:pt x="4466" y="856"/>
                    <a:pt x="4542" y="755"/>
                  </a:cubicBezTo>
                  <a:cubicBezTo>
                    <a:pt x="4592" y="680"/>
                    <a:pt x="4642" y="579"/>
                    <a:pt x="4692" y="504"/>
                  </a:cubicBezTo>
                  <a:cubicBezTo>
                    <a:pt x="4717" y="429"/>
                    <a:pt x="4742" y="328"/>
                    <a:pt x="4767" y="253"/>
                  </a:cubicBezTo>
                  <a:cubicBezTo>
                    <a:pt x="4839" y="128"/>
                    <a:pt x="4732" y="16"/>
                    <a:pt x="4629" y="16"/>
                  </a:cubicBezTo>
                  <a:cubicBezTo>
                    <a:pt x="4587" y="16"/>
                    <a:pt x="4545" y="34"/>
                    <a:pt x="4516" y="77"/>
                  </a:cubicBezTo>
                  <a:lnTo>
                    <a:pt x="4466" y="128"/>
                  </a:lnTo>
                  <a:lnTo>
                    <a:pt x="4441" y="178"/>
                  </a:lnTo>
                  <a:cubicBezTo>
                    <a:pt x="4416" y="203"/>
                    <a:pt x="4391" y="228"/>
                    <a:pt x="4366" y="303"/>
                  </a:cubicBezTo>
                  <a:cubicBezTo>
                    <a:pt x="4240" y="429"/>
                    <a:pt x="4115" y="554"/>
                    <a:pt x="3964" y="655"/>
                  </a:cubicBezTo>
                  <a:cubicBezTo>
                    <a:pt x="3864" y="705"/>
                    <a:pt x="3764" y="780"/>
                    <a:pt x="3663" y="830"/>
                  </a:cubicBezTo>
                  <a:cubicBezTo>
                    <a:pt x="3538" y="881"/>
                    <a:pt x="3437" y="931"/>
                    <a:pt x="3312" y="956"/>
                  </a:cubicBezTo>
                  <a:cubicBezTo>
                    <a:pt x="3161" y="1006"/>
                    <a:pt x="3036" y="1031"/>
                    <a:pt x="2910" y="1031"/>
                  </a:cubicBezTo>
                  <a:cubicBezTo>
                    <a:pt x="2760" y="1056"/>
                    <a:pt x="2609" y="1056"/>
                    <a:pt x="2458" y="1056"/>
                  </a:cubicBezTo>
                  <a:lnTo>
                    <a:pt x="2232" y="1056"/>
                  </a:lnTo>
                  <a:lnTo>
                    <a:pt x="2007" y="1031"/>
                  </a:lnTo>
                  <a:cubicBezTo>
                    <a:pt x="1881" y="1006"/>
                    <a:pt x="1731" y="981"/>
                    <a:pt x="1605" y="931"/>
                  </a:cubicBezTo>
                  <a:cubicBezTo>
                    <a:pt x="1203" y="805"/>
                    <a:pt x="802" y="579"/>
                    <a:pt x="501" y="278"/>
                  </a:cubicBezTo>
                  <a:cubicBezTo>
                    <a:pt x="400" y="178"/>
                    <a:pt x="350" y="128"/>
                    <a:pt x="350" y="128"/>
                  </a:cubicBezTo>
                  <a:lnTo>
                    <a:pt x="375" y="103"/>
                  </a:lnTo>
                  <a:cubicBezTo>
                    <a:pt x="348" y="31"/>
                    <a:pt x="290" y="1"/>
                    <a:pt x="228"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5" name="Google Shape;1945;p64">
              <a:extLst>
                <a:ext uri="{FF2B5EF4-FFF2-40B4-BE49-F238E27FC236}">
                  <a16:creationId xmlns:a16="http://schemas.microsoft.com/office/drawing/2014/main" id="{96D4926B-85CE-4FBC-8A0D-AF829F11E5B3}"/>
                </a:ext>
              </a:extLst>
            </p:cNvPr>
            <p:cNvSpPr/>
            <p:nvPr/>
          </p:nvSpPr>
          <p:spPr>
            <a:xfrm rot="10784792" flipH="1">
              <a:off x="7122897" y="2619040"/>
              <a:ext cx="131259" cy="41518"/>
            </a:xfrm>
            <a:custGeom>
              <a:avLst/>
              <a:gdLst/>
              <a:ahLst/>
              <a:cxnLst/>
              <a:rect l="l" t="t" r="r" b="b"/>
              <a:pathLst>
                <a:path w="4839" h="1684" extrusionOk="0">
                  <a:moveTo>
                    <a:pt x="228" y="1"/>
                  </a:moveTo>
                  <a:cubicBezTo>
                    <a:pt x="118" y="1"/>
                    <a:pt x="0" y="99"/>
                    <a:pt x="49" y="228"/>
                  </a:cubicBezTo>
                  <a:lnTo>
                    <a:pt x="74" y="278"/>
                  </a:lnTo>
                  <a:lnTo>
                    <a:pt x="99" y="354"/>
                  </a:lnTo>
                  <a:cubicBezTo>
                    <a:pt x="124" y="404"/>
                    <a:pt x="174" y="454"/>
                    <a:pt x="199" y="504"/>
                  </a:cubicBezTo>
                  <a:cubicBezTo>
                    <a:pt x="325" y="680"/>
                    <a:pt x="450" y="856"/>
                    <a:pt x="626" y="981"/>
                  </a:cubicBezTo>
                  <a:cubicBezTo>
                    <a:pt x="852" y="1207"/>
                    <a:pt x="1103" y="1357"/>
                    <a:pt x="1404" y="1483"/>
                  </a:cubicBezTo>
                  <a:cubicBezTo>
                    <a:pt x="1555" y="1533"/>
                    <a:pt x="1731" y="1583"/>
                    <a:pt x="1906" y="1634"/>
                  </a:cubicBezTo>
                  <a:cubicBezTo>
                    <a:pt x="2082" y="1659"/>
                    <a:pt x="2258" y="1684"/>
                    <a:pt x="2433" y="1684"/>
                  </a:cubicBezTo>
                  <a:cubicBezTo>
                    <a:pt x="2609" y="1684"/>
                    <a:pt x="2785" y="1684"/>
                    <a:pt x="2960" y="1659"/>
                  </a:cubicBezTo>
                  <a:cubicBezTo>
                    <a:pt x="3136" y="1634"/>
                    <a:pt x="3312" y="1583"/>
                    <a:pt x="3487" y="1508"/>
                  </a:cubicBezTo>
                  <a:cubicBezTo>
                    <a:pt x="3638" y="1458"/>
                    <a:pt x="3789" y="1383"/>
                    <a:pt x="3939" y="1307"/>
                  </a:cubicBezTo>
                  <a:cubicBezTo>
                    <a:pt x="4065" y="1232"/>
                    <a:pt x="4190" y="1132"/>
                    <a:pt x="4291" y="1031"/>
                  </a:cubicBezTo>
                  <a:cubicBezTo>
                    <a:pt x="4366" y="956"/>
                    <a:pt x="4466" y="856"/>
                    <a:pt x="4542" y="755"/>
                  </a:cubicBezTo>
                  <a:cubicBezTo>
                    <a:pt x="4592" y="680"/>
                    <a:pt x="4642" y="579"/>
                    <a:pt x="4692" y="504"/>
                  </a:cubicBezTo>
                  <a:cubicBezTo>
                    <a:pt x="4717" y="429"/>
                    <a:pt x="4742" y="328"/>
                    <a:pt x="4767" y="253"/>
                  </a:cubicBezTo>
                  <a:cubicBezTo>
                    <a:pt x="4839" y="128"/>
                    <a:pt x="4732" y="16"/>
                    <a:pt x="4629" y="16"/>
                  </a:cubicBezTo>
                  <a:cubicBezTo>
                    <a:pt x="4587" y="16"/>
                    <a:pt x="4545" y="34"/>
                    <a:pt x="4516" y="77"/>
                  </a:cubicBezTo>
                  <a:lnTo>
                    <a:pt x="4466" y="128"/>
                  </a:lnTo>
                  <a:lnTo>
                    <a:pt x="4441" y="178"/>
                  </a:lnTo>
                  <a:cubicBezTo>
                    <a:pt x="4416" y="203"/>
                    <a:pt x="4391" y="228"/>
                    <a:pt x="4366" y="303"/>
                  </a:cubicBezTo>
                  <a:cubicBezTo>
                    <a:pt x="4240" y="429"/>
                    <a:pt x="4115" y="554"/>
                    <a:pt x="3964" y="655"/>
                  </a:cubicBezTo>
                  <a:cubicBezTo>
                    <a:pt x="3864" y="705"/>
                    <a:pt x="3764" y="780"/>
                    <a:pt x="3663" y="830"/>
                  </a:cubicBezTo>
                  <a:cubicBezTo>
                    <a:pt x="3538" y="881"/>
                    <a:pt x="3437" y="931"/>
                    <a:pt x="3312" y="956"/>
                  </a:cubicBezTo>
                  <a:cubicBezTo>
                    <a:pt x="3161" y="1006"/>
                    <a:pt x="3036" y="1031"/>
                    <a:pt x="2910" y="1031"/>
                  </a:cubicBezTo>
                  <a:cubicBezTo>
                    <a:pt x="2760" y="1056"/>
                    <a:pt x="2609" y="1056"/>
                    <a:pt x="2458" y="1056"/>
                  </a:cubicBezTo>
                  <a:lnTo>
                    <a:pt x="2232" y="1056"/>
                  </a:lnTo>
                  <a:lnTo>
                    <a:pt x="2007" y="1031"/>
                  </a:lnTo>
                  <a:cubicBezTo>
                    <a:pt x="1881" y="1006"/>
                    <a:pt x="1731" y="981"/>
                    <a:pt x="1605" y="931"/>
                  </a:cubicBezTo>
                  <a:cubicBezTo>
                    <a:pt x="1203" y="805"/>
                    <a:pt x="802" y="579"/>
                    <a:pt x="501" y="278"/>
                  </a:cubicBezTo>
                  <a:cubicBezTo>
                    <a:pt x="400" y="178"/>
                    <a:pt x="350" y="128"/>
                    <a:pt x="350" y="128"/>
                  </a:cubicBezTo>
                  <a:lnTo>
                    <a:pt x="375" y="103"/>
                  </a:lnTo>
                  <a:cubicBezTo>
                    <a:pt x="348" y="31"/>
                    <a:pt x="290" y="1"/>
                    <a:pt x="228"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sp>
        <p:nvSpPr>
          <p:cNvPr id="207" name="TextBox 206">
            <a:extLst>
              <a:ext uri="{FF2B5EF4-FFF2-40B4-BE49-F238E27FC236}">
                <a16:creationId xmlns:a16="http://schemas.microsoft.com/office/drawing/2014/main" id="{07FDC127-C795-4D62-BF5D-55B747D408CB}"/>
              </a:ext>
            </a:extLst>
          </p:cNvPr>
          <p:cNvSpPr txBox="1"/>
          <p:nvPr/>
        </p:nvSpPr>
        <p:spPr>
          <a:xfrm>
            <a:off x="2564409" y="1115961"/>
            <a:ext cx="6772310" cy="2123654"/>
          </a:xfrm>
          <a:prstGeom prst="rect">
            <a:avLst/>
          </a:prstGeom>
          <a:noFill/>
        </p:spPr>
        <p:txBody>
          <a:bodyPr wrap="square" lIns="91434" tIns="45718" rIns="91434" bIns="45718" rtlCol="0">
            <a:spAutoFit/>
          </a:bodyPr>
          <a:lstStyle/>
          <a:p>
            <a:r>
              <a:rPr lang="en-US" sz="4400" b="1" dirty="0" err="1">
                <a:latin typeface="Times New Roman" panose="02020603050405020304" pitchFamily="18" charset="0"/>
                <a:cs typeface="Times New Roman" panose="02020603050405020304" pitchFamily="18" charset="0"/>
              </a:rPr>
              <a:t>Em</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cần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lưu</a:t>
            </a:r>
            <a:r>
              <a:rPr lang="en-US" sz="4400" b="1" dirty="0">
                <a:latin typeface="Times New Roman" panose="02020603050405020304" pitchFamily="18" charset="0"/>
                <a:cs typeface="Times New Roman" panose="02020603050405020304" pitchFamily="18" charset="0"/>
              </a:rPr>
              <a:t> ý </a:t>
            </a:r>
            <a:r>
              <a:rPr lang="en-US" sz="4400" b="1" dirty="0" err="1">
                <a:latin typeface="Times New Roman" panose="02020603050405020304" pitchFamily="18" charset="0"/>
                <a:cs typeface="Times New Roman" panose="02020603050405020304" pitchFamily="18" charset="0"/>
              </a:rPr>
              <a:t>gì</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trong</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lời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nói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thái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độ</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khi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ứng</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xử</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với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người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lao</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động</a:t>
            </a:r>
            <a:r>
              <a:rPr lang="en-US" sz="4400" b="1" dirty="0">
                <a:latin typeface="Times New Roman" panose="02020603050405020304" pitchFamily="18" charset="0"/>
                <a:cs typeface="Times New Roman" panose="02020603050405020304" pitchFamily="18" charset="0"/>
              </a:rPr>
              <a:t>?</a:t>
            </a:r>
          </a:p>
        </p:txBody>
      </p:sp>
      <p:sp>
        <p:nvSpPr>
          <p:cNvPr id="205" name="Heart 204"/>
          <p:cNvSpPr/>
          <p:nvPr/>
        </p:nvSpPr>
        <p:spPr>
          <a:xfrm>
            <a:off x="2565779" y="3090445"/>
            <a:ext cx="7246961" cy="3910855"/>
          </a:xfrm>
          <a:prstGeom prst="hear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dirty="0">
              <a:solidFill>
                <a:srgbClr val="FF0000"/>
              </a:solidFill>
              <a:latin typeface="Times New Roman" panose="02020603050405020304" pitchFamily="18" charset="0"/>
              <a:cs typeface="Times New Roman" panose="02020603050405020304" pitchFamily="18" charset="0"/>
            </a:endParaRPr>
          </a:p>
          <a:p>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Lời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nói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dùng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từ</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cảm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thán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cuối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câu</a:t>
            </a:r>
            <a:r>
              <a:rPr lang="en-US" sz="3200" dirty="0">
                <a:solidFill>
                  <a:srgbClr val="FF0000"/>
                </a:solidFill>
                <a:latin typeface="Times New Roman" panose="02020603050405020304" pitchFamily="18" charset="0"/>
                <a:cs typeface="Times New Roman" panose="02020603050405020304" pitchFamily="18" charset="0"/>
              </a:rPr>
              <a:t>: ạ, </a:t>
            </a:r>
            <a:r>
              <a:rPr lang="en-US" sz="3200" dirty="0" err="1">
                <a:solidFill>
                  <a:srgbClr val="FF0000"/>
                </a:solidFill>
                <a:latin typeface="Times New Roman" panose="02020603050405020304" pitchFamily="18" charset="0"/>
                <a:cs typeface="Times New Roman" panose="02020603050405020304" pitchFamily="18" charset="0"/>
              </a:rPr>
              <a:t>nhé</a:t>
            </a:r>
            <a:r>
              <a:rPr lang="en-US" sz="3200" dirty="0">
                <a:solidFill>
                  <a:srgbClr val="FF0000"/>
                </a:solidFill>
                <a:latin typeface="Times New Roman" panose="02020603050405020304" pitchFamily="18" charset="0"/>
                <a:cs typeface="Times New Roman" panose="02020603050405020304" pitchFamily="18" charset="0"/>
              </a:rPr>
              <a:t>.</a:t>
            </a:r>
          </a:p>
          <a:p>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Hành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động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vui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vẻ</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nhẹ</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nhàng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lễ</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phép</a:t>
            </a:r>
            <a:endParaRPr lang="en-US" sz="3200" dirty="0">
              <a:solidFill>
                <a:srgbClr val="FF0000"/>
              </a:solidFill>
              <a:latin typeface="Times New Roman" panose="02020603050405020304" pitchFamily="18" charset="0"/>
              <a:cs typeface="Times New Roman" panose="02020603050405020304" pitchFamily="18" charset="0"/>
            </a:endParaRPr>
          </a:p>
          <a:p>
            <a:r>
              <a:rPr lang="en-US" sz="3200"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179876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77778E-7 -3.7037E-7 L -0.31771 -0.31821 " pathEditMode="relative" rAng="0" ptsTypes="AA">
                                      <p:cBhvr>
                                        <p:cTn id="6" dur="2000" fill="hold"/>
                                        <p:tgtEl>
                                          <p:spTgt spid="1664"/>
                                        </p:tgtEl>
                                        <p:attrNameLst>
                                          <p:attrName>ppt_x</p:attrName>
                                          <p:attrName>ppt_y</p:attrName>
                                        </p:attrNameLst>
                                      </p:cBhvr>
                                      <p:rCtr x="-15885" y="-15926"/>
                                    </p:animMotion>
                                  </p:childTnLst>
                                </p:cTn>
                              </p:par>
                              <p:par>
                                <p:cTn id="7" presetID="53" presetClass="entr" presetSubtype="16" fill="hold" nodeType="withEffect">
                                  <p:stCondLst>
                                    <p:cond delay="0"/>
                                  </p:stCondLst>
                                  <p:childTnLst>
                                    <p:set>
                                      <p:cBhvr>
                                        <p:cTn id="8" dur="1" fill="hold">
                                          <p:stCondLst>
                                            <p:cond delay="0"/>
                                          </p:stCondLst>
                                        </p:cTn>
                                        <p:tgtEl>
                                          <p:spTgt spid="405"/>
                                        </p:tgtEl>
                                        <p:attrNameLst>
                                          <p:attrName>style.visibility</p:attrName>
                                        </p:attrNameLst>
                                      </p:cBhvr>
                                      <p:to>
                                        <p:strVal val="visible"/>
                                      </p:to>
                                    </p:set>
                                    <p:anim calcmode="lin" valueType="num">
                                      <p:cBhvr>
                                        <p:cTn id="9" dur="1250" fill="hold"/>
                                        <p:tgtEl>
                                          <p:spTgt spid="405"/>
                                        </p:tgtEl>
                                        <p:attrNameLst>
                                          <p:attrName>ppt_w</p:attrName>
                                        </p:attrNameLst>
                                      </p:cBhvr>
                                      <p:tavLst>
                                        <p:tav tm="0">
                                          <p:val>
                                            <p:fltVal val="0"/>
                                          </p:val>
                                        </p:tav>
                                        <p:tav tm="100000">
                                          <p:val>
                                            <p:strVal val="#ppt_w"/>
                                          </p:val>
                                        </p:tav>
                                      </p:tavLst>
                                    </p:anim>
                                    <p:anim calcmode="lin" valueType="num">
                                      <p:cBhvr>
                                        <p:cTn id="10" dur="1250" fill="hold"/>
                                        <p:tgtEl>
                                          <p:spTgt spid="405"/>
                                        </p:tgtEl>
                                        <p:attrNameLst>
                                          <p:attrName>ppt_h</p:attrName>
                                        </p:attrNameLst>
                                      </p:cBhvr>
                                      <p:tavLst>
                                        <p:tav tm="0">
                                          <p:val>
                                            <p:fltVal val="0"/>
                                          </p:val>
                                        </p:tav>
                                        <p:tav tm="100000">
                                          <p:val>
                                            <p:strVal val="#ppt_h"/>
                                          </p:val>
                                        </p:tav>
                                      </p:tavLst>
                                    </p:anim>
                                    <p:animEffect transition="in" filter="fade">
                                      <p:cBhvr>
                                        <p:cTn id="11" dur="1250"/>
                                        <p:tgtEl>
                                          <p:spTgt spid="40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05"/>
                                        </p:tgtEl>
                                        <p:attrNameLst>
                                          <p:attrName>style.visibility</p:attrName>
                                        </p:attrNameLst>
                                      </p:cBhvr>
                                      <p:to>
                                        <p:strVal val="visible"/>
                                      </p:to>
                                    </p:set>
                                    <p:animEffect transition="in" filter="barn(inVertical)">
                                      <p:cBhvr>
                                        <p:cTn id="16" dur="5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grpSp>
        <p:nvGrpSpPr>
          <p:cNvPr id="15" name="Group 42">
            <a:extLst>
              <a:ext uri="{FF2B5EF4-FFF2-40B4-BE49-F238E27FC236}">
                <a16:creationId xmlns:a16="http://schemas.microsoft.com/office/drawing/2014/main" id="{FC5796CB-4697-4F1D-84CA-AF979CC973E4}"/>
              </a:ext>
            </a:extLst>
          </p:cNvPr>
          <p:cNvGrpSpPr/>
          <p:nvPr/>
        </p:nvGrpSpPr>
        <p:grpSpPr bwMode="auto">
          <a:xfrm>
            <a:off x="2158086" y="3716975"/>
            <a:ext cx="9212239" cy="2220913"/>
            <a:chOff x="1935" y="2160"/>
            <a:chExt cx="1294" cy="1399"/>
          </a:xfrm>
        </p:grpSpPr>
        <p:pic>
          <p:nvPicPr>
            <p:cNvPr id="16" name="Picture 35" descr="Picture1">
              <a:extLst>
                <a:ext uri="{FF2B5EF4-FFF2-40B4-BE49-F238E27FC236}">
                  <a16:creationId xmlns:a16="http://schemas.microsoft.com/office/drawing/2014/main" id="{706687DA-1B57-436D-9680-EDACAF5B84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8" y="3216"/>
              <a:ext cx="1248" cy="343"/>
            </a:xfrm>
            <a:prstGeom prst="rect">
              <a:avLst/>
            </a:prstGeom>
            <a:noFill/>
            <a:extLst>
              <a:ext uri="{909E8E84-426E-40DD-AFC4-6F175D3DCCD1}">
                <a14:hiddenFill xmlns:a14="http://schemas.microsoft.com/office/drawing/2010/main">
                  <a:solidFill>
                    <a:srgbClr val="FFFFFF"/>
                  </a:solidFill>
                </a14:hiddenFill>
              </a:ext>
            </a:extLst>
          </p:spPr>
        </p:pic>
        <p:sp>
          <p:nvSpPr>
            <p:cNvPr id="17" name="Oval 6">
              <a:extLst>
                <a:ext uri="{FF2B5EF4-FFF2-40B4-BE49-F238E27FC236}">
                  <a16:creationId xmlns:a16="http://schemas.microsoft.com/office/drawing/2014/main" id="{EFE7A0F7-02ED-46E9-A2BF-7965F946A948}"/>
                </a:ext>
              </a:extLst>
            </p:cNvPr>
            <p:cNvSpPr>
              <a:spLocks noChangeArrowheads="1"/>
            </p:cNvSpPr>
            <p:nvPr/>
          </p:nvSpPr>
          <p:spPr bwMode="gray">
            <a:xfrm>
              <a:off x="1935" y="2160"/>
              <a:ext cx="1294" cy="1228"/>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800">
                <a:latin typeface="Nunito Black" pitchFamily="2" charset="0"/>
                <a:cs typeface="Times New Roman" panose="02020603050405020304" pitchFamily="18" charset="0"/>
              </a:endParaRPr>
            </a:p>
          </p:txBody>
        </p:sp>
        <p:sp>
          <p:nvSpPr>
            <p:cNvPr id="18" name="Oval 7">
              <a:extLst>
                <a:ext uri="{FF2B5EF4-FFF2-40B4-BE49-F238E27FC236}">
                  <a16:creationId xmlns:a16="http://schemas.microsoft.com/office/drawing/2014/main" id="{66C3C5E5-3FE7-4655-9A07-FF80D202B9E1}"/>
                </a:ext>
              </a:extLst>
            </p:cNvPr>
            <p:cNvSpPr>
              <a:spLocks noChangeArrowheads="1"/>
            </p:cNvSpPr>
            <p:nvPr/>
          </p:nvSpPr>
          <p:spPr bwMode="gray">
            <a:xfrm>
              <a:off x="1952" y="2167"/>
              <a:ext cx="1262" cy="1198"/>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800">
                <a:latin typeface="Nunito Black" pitchFamily="2" charset="0"/>
                <a:cs typeface="Times New Roman" panose="02020603050405020304" pitchFamily="18" charset="0"/>
              </a:endParaRPr>
            </a:p>
          </p:txBody>
        </p:sp>
        <p:sp>
          <p:nvSpPr>
            <p:cNvPr id="19" name="Oval 8">
              <a:extLst>
                <a:ext uri="{FF2B5EF4-FFF2-40B4-BE49-F238E27FC236}">
                  <a16:creationId xmlns:a16="http://schemas.microsoft.com/office/drawing/2014/main" id="{7A2F03F6-E04B-415A-A6E1-634C57883EB4}"/>
                </a:ext>
              </a:extLst>
            </p:cNvPr>
            <p:cNvSpPr>
              <a:spLocks noChangeArrowheads="1"/>
            </p:cNvSpPr>
            <p:nvPr/>
          </p:nvSpPr>
          <p:spPr bwMode="gray">
            <a:xfrm>
              <a:off x="1965" y="2178"/>
              <a:ext cx="1201" cy="1120"/>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800">
                <a:latin typeface="Nunito Black" pitchFamily="2" charset="0"/>
                <a:cs typeface="Times New Roman" panose="02020603050405020304" pitchFamily="18" charset="0"/>
              </a:endParaRPr>
            </a:p>
          </p:txBody>
        </p:sp>
        <p:sp>
          <p:nvSpPr>
            <p:cNvPr id="20" name="Oval 9">
              <a:extLst>
                <a:ext uri="{FF2B5EF4-FFF2-40B4-BE49-F238E27FC236}">
                  <a16:creationId xmlns:a16="http://schemas.microsoft.com/office/drawing/2014/main" id="{26E01AF2-371E-423B-9B63-A06EA3DEF9FC}"/>
                </a:ext>
              </a:extLst>
            </p:cNvPr>
            <p:cNvSpPr>
              <a:spLocks noChangeArrowheads="1"/>
            </p:cNvSpPr>
            <p:nvPr/>
          </p:nvSpPr>
          <p:spPr bwMode="gray">
            <a:xfrm>
              <a:off x="2035" y="2210"/>
              <a:ext cx="1068" cy="908"/>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800">
                <a:latin typeface="Nunito Black" pitchFamily="2" charset="0"/>
                <a:cs typeface="Times New Roman" panose="02020603050405020304" pitchFamily="18" charset="0"/>
              </a:endParaRPr>
            </a:p>
          </p:txBody>
        </p:sp>
      </p:grpSp>
      <p:grpSp>
        <p:nvGrpSpPr>
          <p:cNvPr id="21" name="Group 41">
            <a:extLst>
              <a:ext uri="{FF2B5EF4-FFF2-40B4-BE49-F238E27FC236}">
                <a16:creationId xmlns:a16="http://schemas.microsoft.com/office/drawing/2014/main" id="{B97113D7-E535-4A26-A186-A72F7E80F2CB}"/>
              </a:ext>
            </a:extLst>
          </p:cNvPr>
          <p:cNvGrpSpPr/>
          <p:nvPr/>
        </p:nvGrpSpPr>
        <p:grpSpPr bwMode="auto">
          <a:xfrm>
            <a:off x="382137" y="368490"/>
            <a:ext cx="6536823" cy="3451670"/>
            <a:chOff x="576" y="1920"/>
            <a:chExt cx="1056" cy="1152"/>
          </a:xfrm>
        </p:grpSpPr>
        <p:pic>
          <p:nvPicPr>
            <p:cNvPr id="25" name="Picture 36" descr="Picture1">
              <a:extLst>
                <a:ext uri="{FF2B5EF4-FFF2-40B4-BE49-F238E27FC236}">
                  <a16:creationId xmlns:a16="http://schemas.microsoft.com/office/drawing/2014/main" id="{B0B8DCD0-F682-4481-813F-EA162B5EFC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 y="2780"/>
              <a:ext cx="1056" cy="292"/>
            </a:xfrm>
            <a:prstGeom prst="rect">
              <a:avLst/>
            </a:prstGeom>
            <a:noFill/>
            <a:extLst>
              <a:ext uri="{909E8E84-426E-40DD-AFC4-6F175D3DCCD1}">
                <a14:hiddenFill xmlns:a14="http://schemas.microsoft.com/office/drawing/2010/main">
                  <a:solidFill>
                    <a:srgbClr val="FFFFFF"/>
                  </a:solidFill>
                </a14:hiddenFill>
              </a:ext>
            </a:extLst>
          </p:spPr>
        </p:pic>
        <p:sp>
          <p:nvSpPr>
            <p:cNvPr id="26" name="Oval 12">
              <a:extLst>
                <a:ext uri="{FF2B5EF4-FFF2-40B4-BE49-F238E27FC236}">
                  <a16:creationId xmlns:a16="http://schemas.microsoft.com/office/drawing/2014/main" id="{C72D4A07-B792-4099-91F1-962B68AE2B47}"/>
                </a:ext>
              </a:extLst>
            </p:cNvPr>
            <p:cNvSpPr>
              <a:spLocks noChangeArrowheads="1"/>
            </p:cNvSpPr>
            <p:nvPr/>
          </p:nvSpPr>
          <p:spPr bwMode="gray">
            <a:xfrm>
              <a:off x="625" y="1920"/>
              <a:ext cx="993" cy="1011"/>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800">
                <a:latin typeface="Nunito Black" pitchFamily="2" charset="0"/>
                <a:cs typeface="Times New Roman" panose="02020603050405020304" pitchFamily="18" charset="0"/>
              </a:endParaRPr>
            </a:p>
          </p:txBody>
        </p:sp>
        <p:sp>
          <p:nvSpPr>
            <p:cNvPr id="27" name="Oval 13">
              <a:extLst>
                <a:ext uri="{FF2B5EF4-FFF2-40B4-BE49-F238E27FC236}">
                  <a16:creationId xmlns:a16="http://schemas.microsoft.com/office/drawing/2014/main" id="{2F633BF0-0A2E-46E7-A106-0843FBE8339C}"/>
                </a:ext>
              </a:extLst>
            </p:cNvPr>
            <p:cNvSpPr>
              <a:spLocks noChangeArrowheads="1"/>
            </p:cNvSpPr>
            <p:nvPr/>
          </p:nvSpPr>
          <p:spPr bwMode="gray">
            <a:xfrm>
              <a:off x="637" y="1925"/>
              <a:ext cx="970" cy="987"/>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800">
                <a:latin typeface="Nunito Black" pitchFamily="2" charset="0"/>
                <a:cs typeface="Times New Roman" panose="02020603050405020304" pitchFamily="18" charset="0"/>
              </a:endParaRPr>
            </a:p>
          </p:txBody>
        </p:sp>
        <p:sp>
          <p:nvSpPr>
            <p:cNvPr id="28" name="Oval 14">
              <a:extLst>
                <a:ext uri="{FF2B5EF4-FFF2-40B4-BE49-F238E27FC236}">
                  <a16:creationId xmlns:a16="http://schemas.microsoft.com/office/drawing/2014/main" id="{0435FD1C-1897-4DB4-B7C7-8EBA1D30CC1F}"/>
                </a:ext>
              </a:extLst>
            </p:cNvPr>
            <p:cNvSpPr>
              <a:spLocks noChangeArrowheads="1"/>
            </p:cNvSpPr>
            <p:nvPr/>
          </p:nvSpPr>
          <p:spPr bwMode="gray">
            <a:xfrm>
              <a:off x="648" y="1935"/>
              <a:ext cx="922" cy="922"/>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800">
                <a:latin typeface="Nunito Black" pitchFamily="2" charset="0"/>
                <a:cs typeface="Times New Roman" panose="02020603050405020304" pitchFamily="18" charset="0"/>
              </a:endParaRPr>
            </a:p>
          </p:txBody>
        </p:sp>
        <p:sp>
          <p:nvSpPr>
            <p:cNvPr id="29" name="Oval 15">
              <a:extLst>
                <a:ext uri="{FF2B5EF4-FFF2-40B4-BE49-F238E27FC236}">
                  <a16:creationId xmlns:a16="http://schemas.microsoft.com/office/drawing/2014/main" id="{0B7F6310-D5FE-46DB-A0A7-BE9338570BAA}"/>
                </a:ext>
              </a:extLst>
            </p:cNvPr>
            <p:cNvSpPr>
              <a:spLocks noChangeArrowheads="1"/>
            </p:cNvSpPr>
            <p:nvPr/>
          </p:nvSpPr>
          <p:spPr bwMode="gray">
            <a:xfrm>
              <a:off x="701" y="1961"/>
              <a:ext cx="821" cy="748"/>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800">
                <a:latin typeface="Nunito Black" pitchFamily="2" charset="0"/>
                <a:cs typeface="Times New Roman" panose="02020603050405020304" pitchFamily="18" charset="0"/>
              </a:endParaRPr>
            </a:p>
          </p:txBody>
        </p:sp>
      </p:grpSp>
      <p:grpSp>
        <p:nvGrpSpPr>
          <p:cNvPr id="2" name="Group 1">
            <a:extLst>
              <a:ext uri="{FF2B5EF4-FFF2-40B4-BE49-F238E27FC236}">
                <a16:creationId xmlns:a16="http://schemas.microsoft.com/office/drawing/2014/main" id="{5F797475-0213-462F-A9E5-D251CB5DBDF5}"/>
              </a:ext>
            </a:extLst>
          </p:cNvPr>
          <p:cNvGrpSpPr/>
          <p:nvPr/>
        </p:nvGrpSpPr>
        <p:grpSpPr>
          <a:xfrm>
            <a:off x="7796758" y="1652171"/>
            <a:ext cx="1909951" cy="1464576"/>
            <a:chOff x="2497296" y="2668306"/>
            <a:chExt cx="4075778" cy="2914880"/>
          </a:xfrm>
        </p:grpSpPr>
        <p:grpSp>
          <p:nvGrpSpPr>
            <p:cNvPr id="47" name="Google Shape;1850;p64">
              <a:extLst>
                <a:ext uri="{FF2B5EF4-FFF2-40B4-BE49-F238E27FC236}">
                  <a16:creationId xmlns:a16="http://schemas.microsoft.com/office/drawing/2014/main" id="{8CA60F64-E58E-4C2D-A409-8B0FC5C4BDB9}"/>
                </a:ext>
              </a:extLst>
            </p:cNvPr>
            <p:cNvGrpSpPr/>
            <p:nvPr/>
          </p:nvGrpSpPr>
          <p:grpSpPr>
            <a:xfrm>
              <a:off x="2497296" y="2668306"/>
              <a:ext cx="2160948" cy="2914880"/>
              <a:chOff x="4589615" y="1822130"/>
              <a:chExt cx="946935" cy="1477650"/>
            </a:xfrm>
          </p:grpSpPr>
          <p:sp>
            <p:nvSpPr>
              <p:cNvPr id="48" name="Google Shape;1851;p64">
                <a:extLst>
                  <a:ext uri="{FF2B5EF4-FFF2-40B4-BE49-F238E27FC236}">
                    <a16:creationId xmlns:a16="http://schemas.microsoft.com/office/drawing/2014/main" id="{DDB0FAED-6AAA-439B-B8C1-16214146D1ED}"/>
                  </a:ext>
                </a:extLst>
              </p:cNvPr>
              <p:cNvSpPr/>
              <p:nvPr/>
            </p:nvSpPr>
            <p:spPr>
              <a:xfrm>
                <a:off x="4980408" y="2418971"/>
                <a:ext cx="102909" cy="40837"/>
              </a:xfrm>
              <a:custGeom>
                <a:avLst/>
                <a:gdLst/>
                <a:ahLst/>
                <a:cxnLst/>
                <a:rect l="l" t="t" r="r" b="b"/>
                <a:pathLst>
                  <a:path w="4468" h="1773" extrusionOk="0">
                    <a:moveTo>
                      <a:pt x="4468" y="1"/>
                    </a:moveTo>
                    <a:cubicBezTo>
                      <a:pt x="3258" y="189"/>
                      <a:pt x="2014" y="290"/>
                      <a:pt x="764" y="290"/>
                    </a:cubicBezTo>
                    <a:cubicBezTo>
                      <a:pt x="509" y="290"/>
                      <a:pt x="255" y="285"/>
                      <a:pt x="0" y="277"/>
                    </a:cubicBezTo>
                    <a:lnTo>
                      <a:pt x="0" y="277"/>
                    </a:lnTo>
                    <a:lnTo>
                      <a:pt x="276" y="503"/>
                    </a:lnTo>
                    <a:cubicBezTo>
                      <a:pt x="276" y="503"/>
                      <a:pt x="1568" y="1773"/>
                      <a:pt x="2746" y="1773"/>
                    </a:cubicBezTo>
                    <a:cubicBezTo>
                      <a:pt x="2819" y="1773"/>
                      <a:pt x="2891" y="1768"/>
                      <a:pt x="2962" y="1758"/>
                    </a:cubicBezTo>
                    <a:cubicBezTo>
                      <a:pt x="4317" y="1557"/>
                      <a:pt x="4468" y="202"/>
                      <a:pt x="4468" y="1"/>
                    </a:cubicBezTo>
                    <a:close/>
                  </a:path>
                </a:pathLst>
              </a:custGeom>
              <a:solidFill>
                <a:srgbClr val="E7A779"/>
              </a:solidFill>
              <a:ln>
                <a:noFill/>
              </a:ln>
            </p:spPr>
            <p:txBody>
              <a:bodyPr spcFirstLastPara="1" wrap="square" lIns="91425" tIns="91425" rIns="91425" bIns="91425" anchor="ctr" anchorCtr="0">
                <a:noAutofit/>
              </a:bodyPr>
              <a:lstStyle/>
              <a:p>
                <a:endParaRPr/>
              </a:p>
            </p:txBody>
          </p:sp>
          <p:sp>
            <p:nvSpPr>
              <p:cNvPr id="49" name="Google Shape;1852;p64">
                <a:extLst>
                  <a:ext uri="{FF2B5EF4-FFF2-40B4-BE49-F238E27FC236}">
                    <a16:creationId xmlns:a16="http://schemas.microsoft.com/office/drawing/2014/main" id="{8A0020DD-E77D-4368-AF66-CECA23231735}"/>
                  </a:ext>
                </a:extLst>
              </p:cNvPr>
              <p:cNvSpPr/>
              <p:nvPr/>
            </p:nvSpPr>
            <p:spPr>
              <a:xfrm>
                <a:off x="5256153" y="2730578"/>
                <a:ext cx="20246" cy="43370"/>
              </a:xfrm>
              <a:custGeom>
                <a:avLst/>
                <a:gdLst/>
                <a:ahLst/>
                <a:cxnLst/>
                <a:rect l="l" t="t" r="r" b="b"/>
                <a:pathLst>
                  <a:path w="879" h="1883" extrusionOk="0">
                    <a:moveTo>
                      <a:pt x="0" y="0"/>
                    </a:moveTo>
                    <a:lnTo>
                      <a:pt x="0" y="0"/>
                    </a:lnTo>
                    <a:cubicBezTo>
                      <a:pt x="51" y="351"/>
                      <a:pt x="101" y="728"/>
                      <a:pt x="126" y="1029"/>
                    </a:cubicBezTo>
                    <a:cubicBezTo>
                      <a:pt x="151" y="1155"/>
                      <a:pt x="151" y="1255"/>
                      <a:pt x="151" y="1355"/>
                    </a:cubicBezTo>
                    <a:cubicBezTo>
                      <a:pt x="151" y="1355"/>
                      <a:pt x="226" y="1531"/>
                      <a:pt x="377" y="1882"/>
                    </a:cubicBezTo>
                    <a:cubicBezTo>
                      <a:pt x="879" y="1431"/>
                      <a:pt x="477" y="628"/>
                      <a:pt x="0" y="0"/>
                    </a:cubicBezTo>
                    <a:close/>
                  </a:path>
                </a:pathLst>
              </a:custGeom>
              <a:solidFill>
                <a:srgbClr val="F9C560"/>
              </a:solidFill>
              <a:ln>
                <a:noFill/>
              </a:ln>
            </p:spPr>
            <p:txBody>
              <a:bodyPr spcFirstLastPara="1" wrap="square" lIns="91425" tIns="91425" rIns="91425" bIns="91425" anchor="ctr" anchorCtr="0">
                <a:noAutofit/>
              </a:bodyPr>
              <a:lstStyle/>
              <a:p>
                <a:endParaRPr/>
              </a:p>
            </p:txBody>
          </p:sp>
          <p:sp>
            <p:nvSpPr>
              <p:cNvPr id="50" name="Google Shape;1853;p64">
                <a:extLst>
                  <a:ext uri="{FF2B5EF4-FFF2-40B4-BE49-F238E27FC236}">
                    <a16:creationId xmlns:a16="http://schemas.microsoft.com/office/drawing/2014/main" id="{1331E10E-CC2E-4DD8-A600-FD9F33A9D7F0}"/>
                  </a:ext>
                </a:extLst>
              </p:cNvPr>
              <p:cNvSpPr/>
              <p:nvPr/>
            </p:nvSpPr>
            <p:spPr>
              <a:xfrm>
                <a:off x="5120307" y="2468698"/>
                <a:ext cx="202824" cy="201166"/>
              </a:xfrm>
              <a:custGeom>
                <a:avLst/>
                <a:gdLst/>
                <a:ahLst/>
                <a:cxnLst/>
                <a:rect l="l" t="t" r="r" b="b"/>
                <a:pathLst>
                  <a:path w="8806" h="8734" extrusionOk="0">
                    <a:moveTo>
                      <a:pt x="5723" y="0"/>
                    </a:moveTo>
                    <a:cubicBezTo>
                      <a:pt x="5698" y="1506"/>
                      <a:pt x="4919" y="2887"/>
                      <a:pt x="3665" y="3690"/>
                    </a:cubicBezTo>
                    <a:lnTo>
                      <a:pt x="4066" y="4543"/>
                    </a:lnTo>
                    <a:lnTo>
                      <a:pt x="4066" y="4568"/>
                    </a:lnTo>
                    <a:cubicBezTo>
                      <a:pt x="3740" y="4518"/>
                      <a:pt x="3539" y="4493"/>
                      <a:pt x="3539" y="4493"/>
                    </a:cubicBezTo>
                    <a:cubicBezTo>
                      <a:pt x="3539" y="4493"/>
                      <a:pt x="3715" y="3815"/>
                      <a:pt x="3062" y="3815"/>
                    </a:cubicBezTo>
                    <a:lnTo>
                      <a:pt x="2886" y="3866"/>
                    </a:lnTo>
                    <a:cubicBezTo>
                      <a:pt x="2912" y="3991"/>
                      <a:pt x="2937" y="4117"/>
                      <a:pt x="2962" y="4267"/>
                    </a:cubicBezTo>
                    <a:cubicBezTo>
                      <a:pt x="2962" y="4267"/>
                      <a:pt x="2337" y="4055"/>
                      <a:pt x="1735" y="4055"/>
                    </a:cubicBezTo>
                    <a:cubicBezTo>
                      <a:pt x="1434" y="4055"/>
                      <a:pt x="1138" y="4108"/>
                      <a:pt x="929" y="4267"/>
                    </a:cubicBezTo>
                    <a:cubicBezTo>
                      <a:pt x="828" y="4342"/>
                      <a:pt x="728" y="4468"/>
                      <a:pt x="678" y="4593"/>
                    </a:cubicBezTo>
                    <a:cubicBezTo>
                      <a:pt x="577" y="4794"/>
                      <a:pt x="527" y="4970"/>
                      <a:pt x="502" y="5171"/>
                    </a:cubicBezTo>
                    <a:cubicBezTo>
                      <a:pt x="377" y="5321"/>
                      <a:pt x="301" y="5497"/>
                      <a:pt x="276" y="5698"/>
                    </a:cubicBezTo>
                    <a:lnTo>
                      <a:pt x="301" y="5723"/>
                    </a:lnTo>
                    <a:cubicBezTo>
                      <a:pt x="226" y="5798"/>
                      <a:pt x="176" y="5873"/>
                      <a:pt x="126" y="5949"/>
                    </a:cubicBezTo>
                    <a:cubicBezTo>
                      <a:pt x="0" y="6175"/>
                      <a:pt x="628" y="6576"/>
                      <a:pt x="1029" y="6802"/>
                    </a:cubicBezTo>
                    <a:lnTo>
                      <a:pt x="1205" y="6928"/>
                    </a:lnTo>
                    <a:cubicBezTo>
                      <a:pt x="1933" y="7379"/>
                      <a:pt x="2686" y="7781"/>
                      <a:pt x="3464" y="8107"/>
                    </a:cubicBezTo>
                    <a:lnTo>
                      <a:pt x="3539" y="8157"/>
                    </a:lnTo>
                    <a:cubicBezTo>
                      <a:pt x="4141" y="8383"/>
                      <a:pt x="4794" y="8559"/>
                      <a:pt x="5447" y="8659"/>
                    </a:cubicBezTo>
                    <a:cubicBezTo>
                      <a:pt x="5771" y="8708"/>
                      <a:pt x="6078" y="8733"/>
                      <a:pt x="6366" y="8733"/>
                    </a:cubicBezTo>
                    <a:cubicBezTo>
                      <a:pt x="7856" y="8733"/>
                      <a:pt x="8806" y="8058"/>
                      <a:pt x="8785" y="6501"/>
                    </a:cubicBezTo>
                    <a:cubicBezTo>
                      <a:pt x="8734" y="4292"/>
                      <a:pt x="7454" y="1833"/>
                      <a:pt x="5723" y="0"/>
                    </a:cubicBezTo>
                    <a:close/>
                  </a:path>
                </a:pathLst>
              </a:custGeom>
              <a:solidFill>
                <a:srgbClr val="E7A779"/>
              </a:solidFill>
              <a:ln>
                <a:noFill/>
              </a:ln>
            </p:spPr>
            <p:txBody>
              <a:bodyPr spcFirstLastPara="1" wrap="square" lIns="91425" tIns="91425" rIns="91425" bIns="91425" anchor="ctr" anchorCtr="0">
                <a:noAutofit/>
              </a:bodyPr>
              <a:lstStyle/>
              <a:p>
                <a:endParaRPr/>
              </a:p>
            </p:txBody>
          </p:sp>
          <p:sp>
            <p:nvSpPr>
              <p:cNvPr id="51" name="Google Shape;1854;p64">
                <a:extLst>
                  <a:ext uri="{FF2B5EF4-FFF2-40B4-BE49-F238E27FC236}">
                    <a16:creationId xmlns:a16="http://schemas.microsoft.com/office/drawing/2014/main" id="{96C5313C-001E-4F12-A761-C3DE243C1ADD}"/>
                  </a:ext>
                </a:extLst>
              </p:cNvPr>
              <p:cNvSpPr/>
              <p:nvPr/>
            </p:nvSpPr>
            <p:spPr>
              <a:xfrm>
                <a:off x="5148038" y="2628244"/>
                <a:ext cx="111592" cy="149757"/>
              </a:xfrm>
              <a:custGeom>
                <a:avLst/>
                <a:gdLst/>
                <a:ahLst/>
                <a:cxnLst/>
                <a:rect l="l" t="t" r="r" b="b"/>
                <a:pathLst>
                  <a:path w="4845" h="6502" extrusionOk="0">
                    <a:moveTo>
                      <a:pt x="1" y="1"/>
                    </a:moveTo>
                    <a:lnTo>
                      <a:pt x="1" y="26"/>
                    </a:lnTo>
                    <a:cubicBezTo>
                      <a:pt x="1" y="26"/>
                      <a:pt x="829" y="5623"/>
                      <a:pt x="2712" y="6501"/>
                    </a:cubicBezTo>
                    <a:cubicBezTo>
                      <a:pt x="3439" y="6325"/>
                      <a:pt x="4142" y="6074"/>
                      <a:pt x="4845" y="5798"/>
                    </a:cubicBezTo>
                    <a:cubicBezTo>
                      <a:pt x="4820" y="5698"/>
                      <a:pt x="4820" y="5598"/>
                      <a:pt x="4820" y="5497"/>
                    </a:cubicBezTo>
                    <a:cubicBezTo>
                      <a:pt x="3163" y="5397"/>
                      <a:pt x="2385" y="1808"/>
                      <a:pt x="2235" y="1180"/>
                    </a:cubicBezTo>
                    <a:cubicBezTo>
                      <a:pt x="1457" y="854"/>
                      <a:pt x="704" y="452"/>
                      <a:pt x="1"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52" name="Google Shape;1855;p64">
                <a:extLst>
                  <a:ext uri="{FF2B5EF4-FFF2-40B4-BE49-F238E27FC236}">
                    <a16:creationId xmlns:a16="http://schemas.microsoft.com/office/drawing/2014/main" id="{16A35CEF-955B-40ED-B57B-EC1EBEABFF80}"/>
                  </a:ext>
                </a:extLst>
              </p:cNvPr>
              <p:cNvSpPr/>
              <p:nvPr/>
            </p:nvSpPr>
            <p:spPr>
              <a:xfrm>
                <a:off x="5200069" y="2655423"/>
                <a:ext cx="58986" cy="99454"/>
              </a:xfrm>
              <a:custGeom>
                <a:avLst/>
                <a:gdLst/>
                <a:ahLst/>
                <a:cxnLst/>
                <a:rect l="l" t="t" r="r" b="b"/>
                <a:pathLst>
                  <a:path w="2561" h="4318" extrusionOk="0">
                    <a:moveTo>
                      <a:pt x="1" y="0"/>
                    </a:moveTo>
                    <a:lnTo>
                      <a:pt x="1" y="0"/>
                    </a:lnTo>
                    <a:cubicBezTo>
                      <a:pt x="126" y="628"/>
                      <a:pt x="904" y="4217"/>
                      <a:pt x="2561" y="4317"/>
                    </a:cubicBezTo>
                    <a:cubicBezTo>
                      <a:pt x="2536" y="3991"/>
                      <a:pt x="2486" y="3640"/>
                      <a:pt x="2435" y="3263"/>
                    </a:cubicBezTo>
                    <a:cubicBezTo>
                      <a:pt x="2260" y="1958"/>
                      <a:pt x="1984" y="527"/>
                      <a:pt x="1984" y="527"/>
                    </a:cubicBezTo>
                    <a:cubicBezTo>
                      <a:pt x="1331" y="427"/>
                      <a:pt x="678" y="251"/>
                      <a:pt x="51" y="25"/>
                    </a:cubicBezTo>
                    <a:lnTo>
                      <a:pt x="1" y="0"/>
                    </a:lnTo>
                    <a:close/>
                  </a:path>
                </a:pathLst>
              </a:custGeom>
              <a:solidFill>
                <a:srgbClr val="F982B8"/>
              </a:solidFill>
              <a:ln>
                <a:noFill/>
              </a:ln>
            </p:spPr>
            <p:txBody>
              <a:bodyPr spcFirstLastPara="1" wrap="square" lIns="91425" tIns="91425" rIns="91425" bIns="91425" anchor="ctr" anchorCtr="0">
                <a:noAutofit/>
              </a:bodyPr>
              <a:lstStyle/>
              <a:p>
                <a:endParaRPr/>
              </a:p>
            </p:txBody>
          </p:sp>
          <p:sp>
            <p:nvSpPr>
              <p:cNvPr id="53" name="Google Shape;1856;p64">
                <a:extLst>
                  <a:ext uri="{FF2B5EF4-FFF2-40B4-BE49-F238E27FC236}">
                    <a16:creationId xmlns:a16="http://schemas.microsoft.com/office/drawing/2014/main" id="{FFE0C64A-F816-4127-BBB1-9C61E431BCFD}"/>
                  </a:ext>
                </a:extLst>
              </p:cNvPr>
              <p:cNvSpPr/>
              <p:nvPr/>
            </p:nvSpPr>
            <p:spPr>
              <a:xfrm>
                <a:off x="4953805" y="2415516"/>
                <a:ext cx="256121" cy="385265"/>
              </a:xfrm>
              <a:custGeom>
                <a:avLst/>
                <a:gdLst/>
                <a:ahLst/>
                <a:cxnLst/>
                <a:rect l="l" t="t" r="r" b="b"/>
                <a:pathLst>
                  <a:path w="11120" h="16727" extrusionOk="0">
                    <a:moveTo>
                      <a:pt x="6326" y="0"/>
                    </a:moveTo>
                    <a:cubicBezTo>
                      <a:pt x="6100" y="50"/>
                      <a:pt x="5874" y="101"/>
                      <a:pt x="5623" y="151"/>
                    </a:cubicBezTo>
                    <a:cubicBezTo>
                      <a:pt x="5623" y="352"/>
                      <a:pt x="5472" y="1707"/>
                      <a:pt x="4117" y="1933"/>
                    </a:cubicBezTo>
                    <a:cubicBezTo>
                      <a:pt x="4046" y="1943"/>
                      <a:pt x="3974" y="1948"/>
                      <a:pt x="3901" y="1948"/>
                    </a:cubicBezTo>
                    <a:cubicBezTo>
                      <a:pt x="2723" y="1948"/>
                      <a:pt x="1431" y="678"/>
                      <a:pt x="1431" y="678"/>
                    </a:cubicBezTo>
                    <a:lnTo>
                      <a:pt x="1431" y="578"/>
                    </a:lnTo>
                    <a:cubicBezTo>
                      <a:pt x="954" y="578"/>
                      <a:pt x="478" y="552"/>
                      <a:pt x="1" y="502"/>
                    </a:cubicBezTo>
                    <a:lnTo>
                      <a:pt x="1" y="502"/>
                    </a:lnTo>
                    <a:cubicBezTo>
                      <a:pt x="929" y="2686"/>
                      <a:pt x="1557" y="4970"/>
                      <a:pt x="1933" y="7329"/>
                    </a:cubicBezTo>
                    <a:lnTo>
                      <a:pt x="1858" y="7329"/>
                    </a:lnTo>
                    <a:cubicBezTo>
                      <a:pt x="1983" y="7379"/>
                      <a:pt x="2109" y="7455"/>
                      <a:pt x="2184" y="7580"/>
                    </a:cubicBezTo>
                    <a:lnTo>
                      <a:pt x="2209" y="7731"/>
                    </a:lnTo>
                    <a:cubicBezTo>
                      <a:pt x="2247" y="7718"/>
                      <a:pt x="2285" y="7712"/>
                      <a:pt x="2322" y="7712"/>
                    </a:cubicBezTo>
                    <a:cubicBezTo>
                      <a:pt x="2360" y="7712"/>
                      <a:pt x="2398" y="7718"/>
                      <a:pt x="2435" y="7731"/>
                    </a:cubicBezTo>
                    <a:cubicBezTo>
                      <a:pt x="3188" y="8057"/>
                      <a:pt x="2611" y="9362"/>
                      <a:pt x="2234" y="9688"/>
                    </a:cubicBezTo>
                    <a:lnTo>
                      <a:pt x="2285" y="9688"/>
                    </a:lnTo>
                    <a:cubicBezTo>
                      <a:pt x="2285" y="9688"/>
                      <a:pt x="2561" y="14532"/>
                      <a:pt x="829" y="16591"/>
                    </a:cubicBezTo>
                    <a:cubicBezTo>
                      <a:pt x="1763" y="16681"/>
                      <a:pt x="2705" y="16726"/>
                      <a:pt x="3646" y="16726"/>
                    </a:cubicBezTo>
                    <a:cubicBezTo>
                      <a:pt x="4273" y="16726"/>
                      <a:pt x="4900" y="16706"/>
                      <a:pt x="5522" y="16666"/>
                    </a:cubicBezTo>
                    <a:cubicBezTo>
                      <a:pt x="7405" y="16565"/>
                      <a:pt x="9287" y="16239"/>
                      <a:pt x="11119" y="15762"/>
                    </a:cubicBezTo>
                    <a:cubicBezTo>
                      <a:pt x="9237" y="14859"/>
                      <a:pt x="8409" y="9262"/>
                      <a:pt x="8409" y="9262"/>
                    </a:cubicBezTo>
                    <a:lnTo>
                      <a:pt x="8208" y="9136"/>
                    </a:lnTo>
                    <a:cubicBezTo>
                      <a:pt x="7831" y="8885"/>
                      <a:pt x="7204" y="8509"/>
                      <a:pt x="7329" y="8258"/>
                    </a:cubicBezTo>
                    <a:cubicBezTo>
                      <a:pt x="7380" y="8182"/>
                      <a:pt x="7430" y="8107"/>
                      <a:pt x="7505" y="8057"/>
                    </a:cubicBezTo>
                    <a:lnTo>
                      <a:pt x="7480" y="8032"/>
                    </a:lnTo>
                    <a:cubicBezTo>
                      <a:pt x="7505" y="7831"/>
                      <a:pt x="7580" y="7630"/>
                      <a:pt x="7706" y="7480"/>
                    </a:cubicBezTo>
                    <a:cubicBezTo>
                      <a:pt x="7731" y="7279"/>
                      <a:pt x="7781" y="7103"/>
                      <a:pt x="7857" y="6928"/>
                    </a:cubicBezTo>
                    <a:cubicBezTo>
                      <a:pt x="7229" y="3941"/>
                      <a:pt x="6326" y="50"/>
                      <a:pt x="6326" y="50"/>
                    </a:cubicBezTo>
                    <a:lnTo>
                      <a:pt x="6326" y="0"/>
                    </a:lnTo>
                    <a:close/>
                  </a:path>
                </a:pathLst>
              </a:custGeom>
              <a:solidFill>
                <a:srgbClr val="F982B8"/>
              </a:solidFill>
              <a:ln>
                <a:noFill/>
              </a:ln>
            </p:spPr>
            <p:txBody>
              <a:bodyPr spcFirstLastPara="1" wrap="square" lIns="91425" tIns="91425" rIns="91425" bIns="91425" anchor="ctr" anchorCtr="0">
                <a:noAutofit/>
              </a:bodyPr>
              <a:lstStyle/>
              <a:p>
                <a:endParaRPr/>
              </a:p>
            </p:txBody>
          </p:sp>
          <p:sp>
            <p:nvSpPr>
              <p:cNvPr id="54" name="Google Shape;1857;p64">
                <a:extLst>
                  <a:ext uri="{FF2B5EF4-FFF2-40B4-BE49-F238E27FC236}">
                    <a16:creationId xmlns:a16="http://schemas.microsoft.com/office/drawing/2014/main" id="{CEF0F0D1-D1AE-4291-970D-C392AB078972}"/>
                  </a:ext>
                </a:extLst>
              </p:cNvPr>
              <p:cNvSpPr/>
              <p:nvPr/>
            </p:nvSpPr>
            <p:spPr>
              <a:xfrm>
                <a:off x="4748010" y="2773349"/>
                <a:ext cx="663083" cy="324275"/>
              </a:xfrm>
              <a:custGeom>
                <a:avLst/>
                <a:gdLst/>
                <a:ahLst/>
                <a:cxnLst/>
                <a:rect l="l" t="t" r="r" b="b"/>
                <a:pathLst>
                  <a:path w="28789" h="14079" extrusionOk="0">
                    <a:moveTo>
                      <a:pt x="22439" y="0"/>
                    </a:moveTo>
                    <a:cubicBezTo>
                      <a:pt x="22221" y="218"/>
                      <a:pt x="21800" y="358"/>
                      <a:pt x="21102" y="358"/>
                    </a:cubicBezTo>
                    <a:cubicBezTo>
                      <a:pt x="20916" y="358"/>
                      <a:pt x="20709" y="348"/>
                      <a:pt x="20481" y="327"/>
                    </a:cubicBezTo>
                    <a:cubicBezTo>
                      <a:pt x="20356" y="302"/>
                      <a:pt x="20205" y="276"/>
                      <a:pt x="20080" y="201"/>
                    </a:cubicBezTo>
                    <a:cubicBezTo>
                      <a:pt x="18247" y="703"/>
                      <a:pt x="16365" y="1004"/>
                      <a:pt x="14482" y="1105"/>
                    </a:cubicBezTo>
                    <a:cubicBezTo>
                      <a:pt x="13822" y="1147"/>
                      <a:pt x="13167" y="1167"/>
                      <a:pt x="12512" y="1167"/>
                    </a:cubicBezTo>
                    <a:cubicBezTo>
                      <a:pt x="11598" y="1167"/>
                      <a:pt x="10685" y="1128"/>
                      <a:pt x="9764" y="1055"/>
                    </a:cubicBezTo>
                    <a:cubicBezTo>
                      <a:pt x="9438" y="1481"/>
                      <a:pt x="8961" y="1782"/>
                      <a:pt x="8434" y="1908"/>
                    </a:cubicBezTo>
                    <a:cubicBezTo>
                      <a:pt x="7993" y="2013"/>
                      <a:pt x="7598" y="2059"/>
                      <a:pt x="7243" y="2059"/>
                    </a:cubicBezTo>
                    <a:cubicBezTo>
                      <a:pt x="6323" y="2059"/>
                      <a:pt x="5674" y="1747"/>
                      <a:pt x="5221" y="1331"/>
                    </a:cubicBezTo>
                    <a:lnTo>
                      <a:pt x="2410" y="6300"/>
                    </a:lnTo>
                    <a:lnTo>
                      <a:pt x="0" y="10517"/>
                    </a:lnTo>
                    <a:cubicBezTo>
                      <a:pt x="2561" y="12324"/>
                      <a:pt x="4317" y="12600"/>
                      <a:pt x="6049" y="12751"/>
                    </a:cubicBezTo>
                    <a:cubicBezTo>
                      <a:pt x="7204" y="12851"/>
                      <a:pt x="8358" y="12876"/>
                      <a:pt x="9764" y="13253"/>
                    </a:cubicBezTo>
                    <a:cubicBezTo>
                      <a:pt x="10567" y="13504"/>
                      <a:pt x="11420" y="13704"/>
                      <a:pt x="12274" y="13830"/>
                    </a:cubicBezTo>
                    <a:cubicBezTo>
                      <a:pt x="13107" y="13996"/>
                      <a:pt x="13957" y="14078"/>
                      <a:pt x="14810" y="14078"/>
                    </a:cubicBezTo>
                    <a:cubicBezTo>
                      <a:pt x="15757" y="14078"/>
                      <a:pt x="16708" y="13978"/>
                      <a:pt x="17645" y="13780"/>
                    </a:cubicBezTo>
                    <a:cubicBezTo>
                      <a:pt x="19552" y="13353"/>
                      <a:pt x="21209" y="12575"/>
                      <a:pt x="23142" y="11922"/>
                    </a:cubicBezTo>
                    <a:cubicBezTo>
                      <a:pt x="23568" y="11772"/>
                      <a:pt x="23970" y="11621"/>
                      <a:pt x="24346" y="11471"/>
                    </a:cubicBezTo>
                    <a:cubicBezTo>
                      <a:pt x="28036" y="9939"/>
                      <a:pt x="28789" y="8208"/>
                      <a:pt x="28789" y="8208"/>
                    </a:cubicBezTo>
                    <a:cubicBezTo>
                      <a:pt x="28789" y="8208"/>
                      <a:pt x="26103" y="5698"/>
                      <a:pt x="24823" y="3916"/>
                    </a:cubicBezTo>
                    <a:cubicBezTo>
                      <a:pt x="23920" y="2686"/>
                      <a:pt x="23116" y="1381"/>
                      <a:pt x="22439"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55" name="Google Shape;1858;p64">
                <a:extLst>
                  <a:ext uri="{FF2B5EF4-FFF2-40B4-BE49-F238E27FC236}">
                    <a16:creationId xmlns:a16="http://schemas.microsoft.com/office/drawing/2014/main" id="{86DD4FB6-808E-4395-A81C-BED04F60FDFA}"/>
                  </a:ext>
                </a:extLst>
              </p:cNvPr>
              <p:cNvSpPr/>
              <p:nvPr/>
            </p:nvSpPr>
            <p:spPr>
              <a:xfrm>
                <a:off x="5210479" y="2761787"/>
                <a:ext cx="54357" cy="20176"/>
              </a:xfrm>
              <a:custGeom>
                <a:avLst/>
                <a:gdLst/>
                <a:ahLst/>
                <a:cxnLst/>
                <a:rect l="l" t="t" r="r" b="b"/>
                <a:pathLst>
                  <a:path w="2360" h="876" extrusionOk="0">
                    <a:moveTo>
                      <a:pt x="2134" y="0"/>
                    </a:moveTo>
                    <a:cubicBezTo>
                      <a:pt x="1431" y="302"/>
                      <a:pt x="728" y="527"/>
                      <a:pt x="1" y="728"/>
                    </a:cubicBezTo>
                    <a:cubicBezTo>
                      <a:pt x="126" y="778"/>
                      <a:pt x="277" y="829"/>
                      <a:pt x="402" y="854"/>
                    </a:cubicBezTo>
                    <a:cubicBezTo>
                      <a:pt x="609" y="868"/>
                      <a:pt x="799" y="875"/>
                      <a:pt x="972" y="875"/>
                    </a:cubicBezTo>
                    <a:cubicBezTo>
                      <a:pt x="1701" y="875"/>
                      <a:pt x="2137" y="751"/>
                      <a:pt x="2360" y="527"/>
                    </a:cubicBezTo>
                    <a:cubicBezTo>
                      <a:pt x="2209" y="201"/>
                      <a:pt x="2134" y="0"/>
                      <a:pt x="2134" y="0"/>
                    </a:cubicBezTo>
                    <a:close/>
                  </a:path>
                </a:pathLst>
              </a:custGeom>
              <a:solidFill>
                <a:srgbClr val="F9C560"/>
              </a:solidFill>
              <a:ln>
                <a:noFill/>
              </a:ln>
            </p:spPr>
            <p:txBody>
              <a:bodyPr spcFirstLastPara="1" wrap="square" lIns="91425" tIns="91425" rIns="91425" bIns="91425" anchor="ctr" anchorCtr="0">
                <a:noAutofit/>
              </a:bodyPr>
              <a:lstStyle/>
              <a:p>
                <a:endParaRPr/>
              </a:p>
            </p:txBody>
          </p:sp>
          <p:sp>
            <p:nvSpPr>
              <p:cNvPr id="56" name="Google Shape;1859;p64">
                <a:extLst>
                  <a:ext uri="{FF2B5EF4-FFF2-40B4-BE49-F238E27FC236}">
                    <a16:creationId xmlns:a16="http://schemas.microsoft.com/office/drawing/2014/main" id="{682A070A-BE2C-4D73-8BDA-61CF772014B6}"/>
                  </a:ext>
                </a:extLst>
              </p:cNvPr>
              <p:cNvSpPr/>
              <p:nvPr/>
            </p:nvSpPr>
            <p:spPr>
              <a:xfrm>
                <a:off x="5100637" y="2408422"/>
                <a:ext cx="89044" cy="166087"/>
              </a:xfrm>
              <a:custGeom>
                <a:avLst/>
                <a:gdLst/>
                <a:ahLst/>
                <a:cxnLst/>
                <a:rect l="l" t="t" r="r" b="b"/>
                <a:pathLst>
                  <a:path w="3866" h="7211" extrusionOk="0">
                    <a:moveTo>
                      <a:pt x="2002" y="0"/>
                    </a:moveTo>
                    <a:cubicBezTo>
                      <a:pt x="1572" y="0"/>
                      <a:pt x="1090" y="32"/>
                      <a:pt x="929" y="32"/>
                    </a:cubicBezTo>
                    <a:cubicBezTo>
                      <a:pt x="628" y="107"/>
                      <a:pt x="302" y="208"/>
                      <a:pt x="1" y="283"/>
                    </a:cubicBezTo>
                    <a:lnTo>
                      <a:pt x="1" y="333"/>
                    </a:lnTo>
                    <a:cubicBezTo>
                      <a:pt x="1" y="333"/>
                      <a:pt x="904" y="4224"/>
                      <a:pt x="1532" y="7210"/>
                    </a:cubicBezTo>
                    <a:lnTo>
                      <a:pt x="1557" y="7210"/>
                    </a:lnTo>
                    <a:cubicBezTo>
                      <a:pt x="1632" y="7060"/>
                      <a:pt x="1707" y="6959"/>
                      <a:pt x="1833" y="6859"/>
                    </a:cubicBezTo>
                    <a:cubicBezTo>
                      <a:pt x="2042" y="6708"/>
                      <a:pt x="2338" y="6658"/>
                      <a:pt x="2639" y="6658"/>
                    </a:cubicBezTo>
                    <a:cubicBezTo>
                      <a:pt x="3241" y="6658"/>
                      <a:pt x="3866" y="6859"/>
                      <a:pt x="3866" y="6859"/>
                    </a:cubicBezTo>
                    <a:cubicBezTo>
                      <a:pt x="3841" y="6708"/>
                      <a:pt x="3791" y="6583"/>
                      <a:pt x="3766" y="6457"/>
                    </a:cubicBezTo>
                    <a:cubicBezTo>
                      <a:pt x="3339" y="4349"/>
                      <a:pt x="3013" y="2241"/>
                      <a:pt x="2812" y="107"/>
                    </a:cubicBezTo>
                    <a:cubicBezTo>
                      <a:pt x="2636" y="57"/>
                      <a:pt x="2486" y="32"/>
                      <a:pt x="2310" y="7"/>
                    </a:cubicBezTo>
                    <a:cubicBezTo>
                      <a:pt x="2214" y="2"/>
                      <a:pt x="2110" y="0"/>
                      <a:pt x="2002"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57" name="Google Shape;1860;p64">
                <a:extLst>
                  <a:ext uri="{FF2B5EF4-FFF2-40B4-BE49-F238E27FC236}">
                    <a16:creationId xmlns:a16="http://schemas.microsoft.com/office/drawing/2014/main" id="{25A8BC4E-9A3B-450D-A889-20369DC42E3A}"/>
                  </a:ext>
                </a:extLst>
              </p:cNvPr>
              <p:cNvSpPr/>
              <p:nvPr/>
            </p:nvSpPr>
            <p:spPr>
              <a:xfrm>
                <a:off x="5164806" y="2410887"/>
                <a:ext cx="87892" cy="163047"/>
              </a:xfrm>
              <a:custGeom>
                <a:avLst/>
                <a:gdLst/>
                <a:ahLst/>
                <a:cxnLst/>
                <a:rect l="l" t="t" r="r" b="b"/>
                <a:pathLst>
                  <a:path w="3816" h="7079" extrusionOk="0">
                    <a:moveTo>
                      <a:pt x="1" y="0"/>
                    </a:moveTo>
                    <a:cubicBezTo>
                      <a:pt x="176" y="2134"/>
                      <a:pt x="503" y="4242"/>
                      <a:pt x="954" y="6350"/>
                    </a:cubicBezTo>
                    <a:lnTo>
                      <a:pt x="1105" y="6325"/>
                    </a:lnTo>
                    <a:cubicBezTo>
                      <a:pt x="1116" y="6325"/>
                      <a:pt x="1128" y="6325"/>
                      <a:pt x="1139" y="6325"/>
                    </a:cubicBezTo>
                    <a:cubicBezTo>
                      <a:pt x="1752" y="6325"/>
                      <a:pt x="1582" y="7003"/>
                      <a:pt x="1582" y="7003"/>
                    </a:cubicBezTo>
                    <a:cubicBezTo>
                      <a:pt x="1582" y="7003"/>
                      <a:pt x="1808" y="7003"/>
                      <a:pt x="2159" y="7078"/>
                    </a:cubicBezTo>
                    <a:lnTo>
                      <a:pt x="2159" y="7053"/>
                    </a:lnTo>
                    <a:lnTo>
                      <a:pt x="1733" y="6200"/>
                    </a:lnTo>
                    <a:cubicBezTo>
                      <a:pt x="2987" y="5372"/>
                      <a:pt x="3766" y="3991"/>
                      <a:pt x="3816" y="2510"/>
                    </a:cubicBezTo>
                    <a:cubicBezTo>
                      <a:pt x="2636" y="1255"/>
                      <a:pt x="1281" y="302"/>
                      <a:pt x="1" y="0"/>
                    </a:cubicBezTo>
                    <a:close/>
                  </a:path>
                </a:pathLst>
              </a:custGeom>
              <a:solidFill>
                <a:srgbClr val="F982B8"/>
              </a:solidFill>
              <a:ln>
                <a:noFill/>
              </a:ln>
            </p:spPr>
            <p:txBody>
              <a:bodyPr spcFirstLastPara="1" wrap="square" lIns="91425" tIns="91425" rIns="91425" bIns="91425" anchor="ctr" anchorCtr="0">
                <a:noAutofit/>
              </a:bodyPr>
              <a:lstStyle/>
              <a:p>
                <a:endParaRPr/>
              </a:p>
            </p:txBody>
          </p:sp>
          <p:sp>
            <p:nvSpPr>
              <p:cNvPr id="58" name="Google Shape;1861;p64">
                <a:extLst>
                  <a:ext uri="{FF2B5EF4-FFF2-40B4-BE49-F238E27FC236}">
                    <a16:creationId xmlns:a16="http://schemas.microsoft.com/office/drawing/2014/main" id="{346562EF-08A6-4CF5-BAC5-027F78D511A9}"/>
                  </a:ext>
                </a:extLst>
              </p:cNvPr>
              <p:cNvSpPr/>
              <p:nvPr/>
            </p:nvSpPr>
            <p:spPr>
              <a:xfrm>
                <a:off x="5153243" y="2408583"/>
                <a:ext cx="11585" cy="2326"/>
              </a:xfrm>
              <a:custGeom>
                <a:avLst/>
                <a:gdLst/>
                <a:ahLst/>
                <a:cxnLst/>
                <a:rect l="l" t="t" r="r" b="b"/>
                <a:pathLst>
                  <a:path w="503" h="101" extrusionOk="0">
                    <a:moveTo>
                      <a:pt x="1" y="0"/>
                    </a:moveTo>
                    <a:cubicBezTo>
                      <a:pt x="176" y="25"/>
                      <a:pt x="327" y="50"/>
                      <a:pt x="503" y="100"/>
                    </a:cubicBezTo>
                    <a:lnTo>
                      <a:pt x="503" y="75"/>
                    </a:lnTo>
                    <a:cubicBezTo>
                      <a:pt x="327" y="25"/>
                      <a:pt x="176" y="0"/>
                      <a:pt x="1" y="0"/>
                    </a:cubicBezTo>
                    <a:close/>
                  </a:path>
                </a:pathLst>
              </a:custGeom>
              <a:solidFill>
                <a:srgbClr val="F9C560"/>
              </a:solidFill>
              <a:ln>
                <a:noFill/>
              </a:ln>
            </p:spPr>
            <p:txBody>
              <a:bodyPr spcFirstLastPara="1" wrap="square" lIns="91425" tIns="91425" rIns="91425" bIns="91425" anchor="ctr" anchorCtr="0">
                <a:noAutofit/>
              </a:bodyPr>
              <a:lstStyle/>
              <a:p>
                <a:endParaRPr/>
              </a:p>
            </p:txBody>
          </p:sp>
          <p:sp>
            <p:nvSpPr>
              <p:cNvPr id="59" name="Google Shape;1862;p64">
                <a:extLst>
                  <a:ext uri="{FF2B5EF4-FFF2-40B4-BE49-F238E27FC236}">
                    <a16:creationId xmlns:a16="http://schemas.microsoft.com/office/drawing/2014/main" id="{366E7774-84A6-493C-948A-AD0E4B392112}"/>
                  </a:ext>
                </a:extLst>
              </p:cNvPr>
              <p:cNvSpPr/>
              <p:nvPr/>
            </p:nvSpPr>
            <p:spPr>
              <a:xfrm>
                <a:off x="4843387" y="2750846"/>
                <a:ext cx="34134" cy="38718"/>
              </a:xfrm>
              <a:custGeom>
                <a:avLst/>
                <a:gdLst/>
                <a:ahLst/>
                <a:cxnLst/>
                <a:rect l="l" t="t" r="r" b="b"/>
                <a:pathLst>
                  <a:path w="1482" h="1681" extrusionOk="0">
                    <a:moveTo>
                      <a:pt x="164" y="1"/>
                    </a:moveTo>
                    <a:cubicBezTo>
                      <a:pt x="88" y="1"/>
                      <a:pt x="30" y="15"/>
                      <a:pt x="1" y="49"/>
                    </a:cubicBezTo>
                    <a:cubicBezTo>
                      <a:pt x="26" y="300"/>
                      <a:pt x="76" y="576"/>
                      <a:pt x="151" y="827"/>
                    </a:cubicBezTo>
                    <a:cubicBezTo>
                      <a:pt x="427" y="1279"/>
                      <a:pt x="879" y="1605"/>
                      <a:pt x="1406" y="1680"/>
                    </a:cubicBezTo>
                    <a:lnTo>
                      <a:pt x="1482" y="1605"/>
                    </a:lnTo>
                    <a:lnTo>
                      <a:pt x="1431" y="1555"/>
                    </a:lnTo>
                    <a:cubicBezTo>
                      <a:pt x="1431" y="1555"/>
                      <a:pt x="1155" y="501"/>
                      <a:pt x="1130" y="375"/>
                    </a:cubicBezTo>
                    <a:cubicBezTo>
                      <a:pt x="1110" y="253"/>
                      <a:pt x="484" y="1"/>
                      <a:pt x="164" y="1"/>
                    </a:cubicBezTo>
                    <a:close/>
                  </a:path>
                </a:pathLst>
              </a:custGeom>
              <a:solidFill>
                <a:srgbClr val="F3AA5A"/>
              </a:solidFill>
              <a:ln>
                <a:noFill/>
              </a:ln>
            </p:spPr>
            <p:txBody>
              <a:bodyPr spcFirstLastPara="1" wrap="square" lIns="91425" tIns="91425" rIns="91425" bIns="91425" anchor="ctr" anchorCtr="0">
                <a:noAutofit/>
              </a:bodyPr>
              <a:lstStyle/>
              <a:p>
                <a:endParaRPr/>
              </a:p>
            </p:txBody>
          </p:sp>
          <p:sp>
            <p:nvSpPr>
              <p:cNvPr id="60" name="Google Shape;1863;p64">
                <a:extLst>
                  <a:ext uri="{FF2B5EF4-FFF2-40B4-BE49-F238E27FC236}">
                    <a16:creationId xmlns:a16="http://schemas.microsoft.com/office/drawing/2014/main" id="{0746CB10-3604-4A11-A1BC-CF1D4BDE25BB}"/>
                  </a:ext>
                </a:extLst>
              </p:cNvPr>
              <p:cNvSpPr/>
              <p:nvPr/>
            </p:nvSpPr>
            <p:spPr>
              <a:xfrm>
                <a:off x="4891963" y="2424199"/>
                <a:ext cx="106387" cy="160145"/>
              </a:xfrm>
              <a:custGeom>
                <a:avLst/>
                <a:gdLst/>
                <a:ahLst/>
                <a:cxnLst/>
                <a:rect l="l" t="t" r="r" b="b"/>
                <a:pathLst>
                  <a:path w="4619" h="6953" extrusionOk="0">
                    <a:moveTo>
                      <a:pt x="2152" y="1"/>
                    </a:moveTo>
                    <a:cubicBezTo>
                      <a:pt x="2069" y="1"/>
                      <a:pt x="1987" y="9"/>
                      <a:pt x="1908" y="25"/>
                    </a:cubicBezTo>
                    <a:cubicBezTo>
                      <a:pt x="1230" y="25"/>
                      <a:pt x="552" y="251"/>
                      <a:pt x="0" y="652"/>
                    </a:cubicBezTo>
                    <a:cubicBezTo>
                      <a:pt x="75" y="778"/>
                      <a:pt x="2033" y="4166"/>
                      <a:pt x="2610" y="6375"/>
                    </a:cubicBezTo>
                    <a:cubicBezTo>
                      <a:pt x="2661" y="6551"/>
                      <a:pt x="2711" y="6701"/>
                      <a:pt x="2736" y="6852"/>
                    </a:cubicBezTo>
                    <a:lnTo>
                      <a:pt x="2761" y="6902"/>
                    </a:lnTo>
                    <a:cubicBezTo>
                      <a:pt x="2987" y="6601"/>
                      <a:pt x="3313" y="6425"/>
                      <a:pt x="3690" y="6425"/>
                    </a:cubicBezTo>
                    <a:cubicBezTo>
                      <a:pt x="3966" y="6475"/>
                      <a:pt x="4217" y="6626"/>
                      <a:pt x="4392" y="6852"/>
                    </a:cubicBezTo>
                    <a:lnTo>
                      <a:pt x="4392" y="6927"/>
                    </a:lnTo>
                    <a:cubicBezTo>
                      <a:pt x="4443" y="6927"/>
                      <a:pt x="4493" y="6927"/>
                      <a:pt x="4543" y="6952"/>
                    </a:cubicBezTo>
                    <a:lnTo>
                      <a:pt x="4618" y="6952"/>
                    </a:lnTo>
                    <a:cubicBezTo>
                      <a:pt x="4242" y="4593"/>
                      <a:pt x="3614" y="2309"/>
                      <a:pt x="2686" y="125"/>
                    </a:cubicBezTo>
                    <a:cubicBezTo>
                      <a:pt x="2514" y="39"/>
                      <a:pt x="2331" y="1"/>
                      <a:pt x="2152"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1" name="Google Shape;1864;p64">
                <a:extLst>
                  <a:ext uri="{FF2B5EF4-FFF2-40B4-BE49-F238E27FC236}">
                    <a16:creationId xmlns:a16="http://schemas.microsoft.com/office/drawing/2014/main" id="{0DFA7A33-CE45-42F1-9C81-7B6DA59E70D5}"/>
                  </a:ext>
                </a:extLst>
              </p:cNvPr>
              <p:cNvSpPr/>
              <p:nvPr/>
            </p:nvSpPr>
            <p:spPr>
              <a:xfrm>
                <a:off x="4847441" y="2638655"/>
                <a:ext cx="165350" cy="182694"/>
              </a:xfrm>
              <a:custGeom>
                <a:avLst/>
                <a:gdLst/>
                <a:ahLst/>
                <a:cxnLst/>
                <a:rect l="l" t="t" r="r" b="b"/>
                <a:pathLst>
                  <a:path w="7179" h="7932" extrusionOk="0">
                    <a:moveTo>
                      <a:pt x="6852" y="0"/>
                    </a:moveTo>
                    <a:lnTo>
                      <a:pt x="6802" y="51"/>
                    </a:lnTo>
                    <a:lnTo>
                      <a:pt x="6727" y="25"/>
                    </a:lnTo>
                    <a:cubicBezTo>
                      <a:pt x="6627" y="502"/>
                      <a:pt x="6401" y="929"/>
                      <a:pt x="6099" y="1306"/>
                    </a:cubicBezTo>
                    <a:cubicBezTo>
                      <a:pt x="5924" y="1908"/>
                      <a:pt x="5597" y="2460"/>
                      <a:pt x="5221" y="2937"/>
                    </a:cubicBezTo>
                    <a:cubicBezTo>
                      <a:pt x="5221" y="2937"/>
                      <a:pt x="4669" y="5597"/>
                      <a:pt x="3063" y="6325"/>
                    </a:cubicBezTo>
                    <a:cubicBezTo>
                      <a:pt x="2912" y="6401"/>
                      <a:pt x="2786" y="6451"/>
                      <a:pt x="2636" y="6476"/>
                    </a:cubicBezTo>
                    <a:cubicBezTo>
                      <a:pt x="2327" y="6562"/>
                      <a:pt x="2007" y="6600"/>
                      <a:pt x="1690" y="6600"/>
                    </a:cubicBezTo>
                    <a:cubicBezTo>
                      <a:pt x="1544" y="6600"/>
                      <a:pt x="1398" y="6592"/>
                      <a:pt x="1255" y="6576"/>
                    </a:cubicBezTo>
                    <a:cubicBezTo>
                      <a:pt x="728" y="6476"/>
                      <a:pt x="251" y="6175"/>
                      <a:pt x="0" y="5698"/>
                    </a:cubicBezTo>
                    <a:lnTo>
                      <a:pt x="0" y="5698"/>
                    </a:lnTo>
                    <a:cubicBezTo>
                      <a:pt x="151" y="6275"/>
                      <a:pt x="477" y="6777"/>
                      <a:pt x="904" y="7179"/>
                    </a:cubicBezTo>
                    <a:cubicBezTo>
                      <a:pt x="1358" y="7614"/>
                      <a:pt x="2008" y="7932"/>
                      <a:pt x="2932" y="7932"/>
                    </a:cubicBezTo>
                    <a:cubicBezTo>
                      <a:pt x="3285" y="7932"/>
                      <a:pt x="3679" y="7885"/>
                      <a:pt x="4117" y="7781"/>
                    </a:cubicBezTo>
                    <a:cubicBezTo>
                      <a:pt x="4644" y="7630"/>
                      <a:pt x="5121" y="7329"/>
                      <a:pt x="5447" y="6903"/>
                    </a:cubicBezTo>
                    <a:cubicBezTo>
                      <a:pt x="7179" y="4819"/>
                      <a:pt x="6928" y="0"/>
                      <a:pt x="6928"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 name="Google Shape;1865;p64">
                <a:extLst>
                  <a:ext uri="{FF2B5EF4-FFF2-40B4-BE49-F238E27FC236}">
                    <a16:creationId xmlns:a16="http://schemas.microsoft.com/office/drawing/2014/main" id="{405E9B06-B973-4D11-BC8E-57EB67842488}"/>
                  </a:ext>
                </a:extLst>
              </p:cNvPr>
              <p:cNvSpPr/>
              <p:nvPr/>
            </p:nvSpPr>
            <p:spPr>
              <a:xfrm>
                <a:off x="4880976" y="2705703"/>
                <a:ext cx="86142" cy="82111"/>
              </a:xfrm>
              <a:custGeom>
                <a:avLst/>
                <a:gdLst/>
                <a:ahLst/>
                <a:cxnLst/>
                <a:rect l="l" t="t" r="r" b="b"/>
                <a:pathLst>
                  <a:path w="3740" h="3565" extrusionOk="0">
                    <a:moveTo>
                      <a:pt x="3740" y="1"/>
                    </a:moveTo>
                    <a:lnTo>
                      <a:pt x="3740" y="1"/>
                    </a:lnTo>
                    <a:cubicBezTo>
                      <a:pt x="2861" y="1080"/>
                      <a:pt x="1531" y="1984"/>
                      <a:pt x="151" y="2009"/>
                    </a:cubicBezTo>
                    <a:lnTo>
                      <a:pt x="151" y="2109"/>
                    </a:lnTo>
                    <a:lnTo>
                      <a:pt x="0" y="3239"/>
                    </a:lnTo>
                    <a:cubicBezTo>
                      <a:pt x="402" y="3364"/>
                      <a:pt x="778" y="3490"/>
                      <a:pt x="1180" y="3565"/>
                    </a:cubicBezTo>
                    <a:cubicBezTo>
                      <a:pt x="1305" y="3515"/>
                      <a:pt x="1456" y="3464"/>
                      <a:pt x="1607" y="3414"/>
                    </a:cubicBezTo>
                    <a:cubicBezTo>
                      <a:pt x="3213" y="2686"/>
                      <a:pt x="3740" y="1"/>
                      <a:pt x="3740" y="1"/>
                    </a:cubicBezTo>
                    <a:close/>
                  </a:path>
                </a:pathLst>
              </a:custGeom>
              <a:solidFill>
                <a:srgbClr val="F982B8"/>
              </a:solidFill>
              <a:ln>
                <a:noFill/>
              </a:ln>
            </p:spPr>
            <p:txBody>
              <a:bodyPr spcFirstLastPara="1" wrap="square" lIns="91425" tIns="91425" rIns="91425" bIns="91425" anchor="ctr" anchorCtr="0">
                <a:noAutofit/>
              </a:bodyPr>
              <a:lstStyle/>
              <a:p>
                <a:endParaRPr/>
              </a:p>
            </p:txBody>
          </p:sp>
          <p:sp>
            <p:nvSpPr>
              <p:cNvPr id="63" name="Google Shape;1866;p64">
                <a:extLst>
                  <a:ext uri="{FF2B5EF4-FFF2-40B4-BE49-F238E27FC236}">
                    <a16:creationId xmlns:a16="http://schemas.microsoft.com/office/drawing/2014/main" id="{00183D30-16F7-4EBF-8369-19E2C85D6679}"/>
                  </a:ext>
                </a:extLst>
              </p:cNvPr>
              <p:cNvSpPr/>
              <p:nvPr/>
            </p:nvSpPr>
            <p:spPr>
              <a:xfrm>
                <a:off x="4679787" y="2654271"/>
                <a:ext cx="204667" cy="264206"/>
              </a:xfrm>
              <a:custGeom>
                <a:avLst/>
                <a:gdLst/>
                <a:ahLst/>
                <a:cxnLst/>
                <a:rect l="l" t="t" r="r" b="b"/>
                <a:pathLst>
                  <a:path w="8886" h="11471" extrusionOk="0">
                    <a:moveTo>
                      <a:pt x="2724" y="5522"/>
                    </a:moveTo>
                    <a:cubicBezTo>
                      <a:pt x="2768" y="5522"/>
                      <a:pt x="2814" y="5538"/>
                      <a:pt x="2862" y="5572"/>
                    </a:cubicBezTo>
                    <a:cubicBezTo>
                      <a:pt x="3070" y="5556"/>
                      <a:pt x="3278" y="5548"/>
                      <a:pt x="3488" y="5548"/>
                    </a:cubicBezTo>
                    <a:cubicBezTo>
                      <a:pt x="4240" y="5548"/>
                      <a:pt x="4997" y="5652"/>
                      <a:pt x="5723" y="5848"/>
                    </a:cubicBezTo>
                    <a:cubicBezTo>
                      <a:pt x="5723" y="5848"/>
                      <a:pt x="6025" y="8559"/>
                      <a:pt x="5397" y="9738"/>
                    </a:cubicBezTo>
                    <a:cubicBezTo>
                      <a:pt x="5116" y="10277"/>
                      <a:pt x="4595" y="10466"/>
                      <a:pt x="4060" y="10466"/>
                    </a:cubicBezTo>
                    <a:cubicBezTo>
                      <a:pt x="3448" y="10466"/>
                      <a:pt x="2819" y="10219"/>
                      <a:pt x="2511" y="9964"/>
                    </a:cubicBezTo>
                    <a:cubicBezTo>
                      <a:pt x="1709" y="9281"/>
                      <a:pt x="2037" y="5522"/>
                      <a:pt x="2724" y="5522"/>
                    </a:cubicBezTo>
                    <a:close/>
                    <a:moveTo>
                      <a:pt x="5246" y="0"/>
                    </a:moveTo>
                    <a:cubicBezTo>
                      <a:pt x="5246" y="0"/>
                      <a:pt x="3741" y="1908"/>
                      <a:pt x="2686" y="2008"/>
                    </a:cubicBezTo>
                    <a:cubicBezTo>
                      <a:pt x="2511" y="3062"/>
                      <a:pt x="2360" y="3966"/>
                      <a:pt x="2235" y="4367"/>
                    </a:cubicBezTo>
                    <a:cubicBezTo>
                      <a:pt x="1607" y="6777"/>
                      <a:pt x="1" y="11420"/>
                      <a:pt x="5322" y="11470"/>
                    </a:cubicBezTo>
                    <a:lnTo>
                      <a:pt x="5372" y="11470"/>
                    </a:lnTo>
                    <a:lnTo>
                      <a:pt x="8183" y="6526"/>
                    </a:lnTo>
                    <a:cubicBezTo>
                      <a:pt x="7756" y="6099"/>
                      <a:pt x="7430" y="5597"/>
                      <a:pt x="7254" y="5020"/>
                    </a:cubicBezTo>
                    <a:cubicBezTo>
                      <a:pt x="7179" y="4769"/>
                      <a:pt x="7129" y="4518"/>
                      <a:pt x="7079" y="4267"/>
                    </a:cubicBezTo>
                    <a:cubicBezTo>
                      <a:pt x="7114" y="4226"/>
                      <a:pt x="7182" y="4209"/>
                      <a:pt x="7268" y="4209"/>
                    </a:cubicBezTo>
                    <a:cubicBezTo>
                      <a:pt x="7604" y="4209"/>
                      <a:pt x="8213" y="4468"/>
                      <a:pt x="8233" y="4568"/>
                    </a:cubicBezTo>
                    <a:cubicBezTo>
                      <a:pt x="8258" y="4694"/>
                      <a:pt x="8534" y="5773"/>
                      <a:pt x="8534" y="5773"/>
                    </a:cubicBezTo>
                    <a:lnTo>
                      <a:pt x="8585" y="5798"/>
                    </a:lnTo>
                    <a:lnTo>
                      <a:pt x="8735" y="5497"/>
                    </a:lnTo>
                    <a:lnTo>
                      <a:pt x="8886" y="4342"/>
                    </a:lnTo>
                    <a:lnTo>
                      <a:pt x="8886" y="4267"/>
                    </a:lnTo>
                    <a:cubicBezTo>
                      <a:pt x="8858" y="4268"/>
                      <a:pt x="8830" y="4268"/>
                      <a:pt x="8803" y="4268"/>
                    </a:cubicBezTo>
                    <a:cubicBezTo>
                      <a:pt x="7824" y="4268"/>
                      <a:pt x="6803" y="3834"/>
                      <a:pt x="5924" y="2736"/>
                    </a:cubicBezTo>
                    <a:cubicBezTo>
                      <a:pt x="5422" y="2108"/>
                      <a:pt x="5246" y="1129"/>
                      <a:pt x="529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4" name="Google Shape;1867;p64">
                <a:extLst>
                  <a:ext uri="{FF2B5EF4-FFF2-40B4-BE49-F238E27FC236}">
                    <a16:creationId xmlns:a16="http://schemas.microsoft.com/office/drawing/2014/main" id="{3B411F4D-E6A2-47F0-9166-7A34C9DB17D6}"/>
                  </a:ext>
                </a:extLst>
              </p:cNvPr>
              <p:cNvSpPr/>
              <p:nvPr/>
            </p:nvSpPr>
            <p:spPr>
              <a:xfrm>
                <a:off x="4801192" y="2531139"/>
                <a:ext cx="226064" cy="220928"/>
              </a:xfrm>
              <a:custGeom>
                <a:avLst/>
                <a:gdLst/>
                <a:ahLst/>
                <a:cxnLst/>
                <a:rect l="l" t="t" r="r" b="b"/>
                <a:pathLst>
                  <a:path w="9815" h="9592" extrusionOk="0">
                    <a:moveTo>
                      <a:pt x="1331" y="0"/>
                    </a:moveTo>
                    <a:cubicBezTo>
                      <a:pt x="628" y="1707"/>
                      <a:pt x="176" y="3489"/>
                      <a:pt x="51" y="5346"/>
                    </a:cubicBezTo>
                    <a:cubicBezTo>
                      <a:pt x="1" y="6475"/>
                      <a:pt x="176" y="7454"/>
                      <a:pt x="678" y="8082"/>
                    </a:cubicBezTo>
                    <a:cubicBezTo>
                      <a:pt x="1535" y="9153"/>
                      <a:pt x="2504" y="9592"/>
                      <a:pt x="3458" y="9592"/>
                    </a:cubicBezTo>
                    <a:cubicBezTo>
                      <a:pt x="3510" y="9592"/>
                      <a:pt x="3563" y="9590"/>
                      <a:pt x="3615" y="9588"/>
                    </a:cubicBezTo>
                    <a:cubicBezTo>
                      <a:pt x="5020" y="9563"/>
                      <a:pt x="6351" y="8659"/>
                      <a:pt x="7229" y="7580"/>
                    </a:cubicBezTo>
                    <a:cubicBezTo>
                      <a:pt x="7605" y="7103"/>
                      <a:pt x="7932" y="6551"/>
                      <a:pt x="8107" y="5974"/>
                    </a:cubicBezTo>
                    <a:cubicBezTo>
                      <a:pt x="8409" y="5597"/>
                      <a:pt x="8635" y="5145"/>
                      <a:pt x="8735" y="4668"/>
                    </a:cubicBezTo>
                    <a:lnTo>
                      <a:pt x="8810" y="4693"/>
                    </a:lnTo>
                    <a:lnTo>
                      <a:pt x="8860" y="4668"/>
                    </a:lnTo>
                    <a:cubicBezTo>
                      <a:pt x="9237" y="4317"/>
                      <a:pt x="9814" y="3012"/>
                      <a:pt x="9061" y="2711"/>
                    </a:cubicBezTo>
                    <a:cubicBezTo>
                      <a:pt x="9008" y="2693"/>
                      <a:pt x="8967" y="2675"/>
                      <a:pt x="8921" y="2675"/>
                    </a:cubicBezTo>
                    <a:cubicBezTo>
                      <a:pt x="8902" y="2675"/>
                      <a:pt x="8882" y="2678"/>
                      <a:pt x="8860" y="2686"/>
                    </a:cubicBezTo>
                    <a:lnTo>
                      <a:pt x="8835" y="2560"/>
                    </a:lnTo>
                    <a:cubicBezTo>
                      <a:pt x="8735" y="2435"/>
                      <a:pt x="8635" y="2359"/>
                      <a:pt x="8484" y="2309"/>
                    </a:cubicBezTo>
                    <a:cubicBezTo>
                      <a:pt x="8434" y="2284"/>
                      <a:pt x="8409" y="2259"/>
                      <a:pt x="8358" y="2259"/>
                    </a:cubicBezTo>
                    <a:lnTo>
                      <a:pt x="8358" y="2209"/>
                    </a:lnTo>
                    <a:cubicBezTo>
                      <a:pt x="8183" y="1958"/>
                      <a:pt x="7932" y="1807"/>
                      <a:pt x="7631" y="1782"/>
                    </a:cubicBezTo>
                    <a:cubicBezTo>
                      <a:pt x="7608" y="1780"/>
                      <a:pt x="7586" y="1780"/>
                      <a:pt x="7564" y="1780"/>
                    </a:cubicBezTo>
                    <a:cubicBezTo>
                      <a:pt x="7235" y="1780"/>
                      <a:pt x="6915" y="1952"/>
                      <a:pt x="6727" y="2234"/>
                    </a:cubicBezTo>
                    <a:lnTo>
                      <a:pt x="6677" y="2209"/>
                    </a:lnTo>
                    <a:cubicBezTo>
                      <a:pt x="6652" y="2033"/>
                      <a:pt x="6627" y="1882"/>
                      <a:pt x="6576" y="1707"/>
                    </a:cubicBezTo>
                    <a:cubicBezTo>
                      <a:pt x="6461" y="1652"/>
                      <a:pt x="6358" y="1628"/>
                      <a:pt x="6266" y="1628"/>
                    </a:cubicBezTo>
                    <a:cubicBezTo>
                      <a:pt x="5562" y="1628"/>
                      <a:pt x="5522" y="3062"/>
                      <a:pt x="5522" y="3062"/>
                    </a:cubicBezTo>
                    <a:cubicBezTo>
                      <a:pt x="5522" y="3062"/>
                      <a:pt x="5271" y="3263"/>
                      <a:pt x="4895" y="3564"/>
                    </a:cubicBezTo>
                    <a:lnTo>
                      <a:pt x="4920" y="2510"/>
                    </a:lnTo>
                    <a:lnTo>
                      <a:pt x="4895" y="2510"/>
                    </a:lnTo>
                    <a:cubicBezTo>
                      <a:pt x="1983" y="2284"/>
                      <a:pt x="1356" y="0"/>
                      <a:pt x="1356" y="0"/>
                    </a:cubicBezTo>
                    <a:close/>
                  </a:path>
                </a:pathLst>
              </a:custGeom>
              <a:solidFill>
                <a:srgbClr val="E7A779"/>
              </a:solidFill>
              <a:ln>
                <a:noFill/>
              </a:ln>
            </p:spPr>
            <p:txBody>
              <a:bodyPr spcFirstLastPara="1" wrap="square" lIns="91425" tIns="91425" rIns="91425" bIns="91425" anchor="ctr" anchorCtr="0">
                <a:noAutofit/>
              </a:bodyPr>
              <a:lstStyle/>
              <a:p>
                <a:endParaRPr/>
              </a:p>
            </p:txBody>
          </p:sp>
          <p:sp>
            <p:nvSpPr>
              <p:cNvPr id="65" name="Google Shape;1868;p64">
                <a:extLst>
                  <a:ext uri="{FF2B5EF4-FFF2-40B4-BE49-F238E27FC236}">
                    <a16:creationId xmlns:a16="http://schemas.microsoft.com/office/drawing/2014/main" id="{7CA43C96-C374-4F57-B0E8-3E6180BA4DB4}"/>
                  </a:ext>
                </a:extLst>
              </p:cNvPr>
              <p:cNvSpPr/>
              <p:nvPr/>
            </p:nvSpPr>
            <p:spPr>
              <a:xfrm>
                <a:off x="4875771" y="2780858"/>
                <a:ext cx="32384" cy="10249"/>
              </a:xfrm>
              <a:custGeom>
                <a:avLst/>
                <a:gdLst/>
                <a:ahLst/>
                <a:cxnLst/>
                <a:rect l="l" t="t" r="r" b="b"/>
                <a:pathLst>
                  <a:path w="1406" h="445" extrusionOk="0">
                    <a:moveTo>
                      <a:pt x="226" y="1"/>
                    </a:moveTo>
                    <a:lnTo>
                      <a:pt x="76" y="302"/>
                    </a:lnTo>
                    <a:lnTo>
                      <a:pt x="0" y="402"/>
                    </a:lnTo>
                    <a:cubicBezTo>
                      <a:pt x="179" y="430"/>
                      <a:pt x="358" y="445"/>
                      <a:pt x="535" y="445"/>
                    </a:cubicBezTo>
                    <a:cubicBezTo>
                      <a:pt x="831" y="445"/>
                      <a:pt x="1123" y="405"/>
                      <a:pt x="1406" y="327"/>
                    </a:cubicBezTo>
                    <a:cubicBezTo>
                      <a:pt x="1004" y="227"/>
                      <a:pt x="628" y="126"/>
                      <a:pt x="226" y="1"/>
                    </a:cubicBezTo>
                    <a:close/>
                  </a:path>
                </a:pathLst>
              </a:custGeom>
              <a:solidFill>
                <a:srgbClr val="313159"/>
              </a:solidFill>
              <a:ln>
                <a:noFill/>
              </a:ln>
            </p:spPr>
            <p:txBody>
              <a:bodyPr spcFirstLastPara="1" wrap="square" lIns="91425" tIns="91425" rIns="91425" bIns="91425" anchor="ctr" anchorCtr="0">
                <a:noAutofit/>
              </a:bodyPr>
              <a:lstStyle/>
              <a:p>
                <a:endParaRPr/>
              </a:p>
            </p:txBody>
          </p:sp>
          <p:sp>
            <p:nvSpPr>
              <p:cNvPr id="66" name="Google Shape;1869;p64">
                <a:extLst>
                  <a:ext uri="{FF2B5EF4-FFF2-40B4-BE49-F238E27FC236}">
                    <a16:creationId xmlns:a16="http://schemas.microsoft.com/office/drawing/2014/main" id="{0CB8E722-EF64-4DAF-BB06-3B8B10201BE2}"/>
                  </a:ext>
                </a:extLst>
              </p:cNvPr>
              <p:cNvSpPr/>
              <p:nvPr/>
            </p:nvSpPr>
            <p:spPr>
              <a:xfrm>
                <a:off x="5197190" y="2279072"/>
                <a:ext cx="339361" cy="371860"/>
              </a:xfrm>
              <a:custGeom>
                <a:avLst/>
                <a:gdLst/>
                <a:ahLst/>
                <a:cxnLst/>
                <a:rect l="l" t="t" r="r" b="b"/>
                <a:pathLst>
                  <a:path w="14734" h="16145" extrusionOk="0">
                    <a:moveTo>
                      <a:pt x="2661" y="1"/>
                    </a:moveTo>
                    <a:cubicBezTo>
                      <a:pt x="2485" y="1607"/>
                      <a:pt x="1255" y="3088"/>
                      <a:pt x="0" y="4017"/>
                    </a:cubicBezTo>
                    <a:cubicBezTo>
                      <a:pt x="757" y="5752"/>
                      <a:pt x="2519" y="5851"/>
                      <a:pt x="2909" y="5851"/>
                    </a:cubicBezTo>
                    <a:cubicBezTo>
                      <a:pt x="2959" y="5851"/>
                      <a:pt x="2987" y="5849"/>
                      <a:pt x="2987" y="5849"/>
                    </a:cubicBezTo>
                    <a:lnTo>
                      <a:pt x="2987" y="5849"/>
                    </a:lnTo>
                    <a:cubicBezTo>
                      <a:pt x="2711" y="7932"/>
                      <a:pt x="5396" y="9488"/>
                      <a:pt x="5396" y="9488"/>
                    </a:cubicBezTo>
                    <a:cubicBezTo>
                      <a:pt x="5813" y="11652"/>
                      <a:pt x="7355" y="12017"/>
                      <a:pt x="8347" y="12017"/>
                    </a:cubicBezTo>
                    <a:cubicBezTo>
                      <a:pt x="8850" y="12017"/>
                      <a:pt x="9211" y="11923"/>
                      <a:pt x="9211" y="11923"/>
                    </a:cubicBezTo>
                    <a:lnTo>
                      <a:pt x="9211" y="11923"/>
                    </a:lnTo>
                    <a:cubicBezTo>
                      <a:pt x="9141" y="13946"/>
                      <a:pt x="11737" y="16145"/>
                      <a:pt x="12498" y="16145"/>
                    </a:cubicBezTo>
                    <a:cubicBezTo>
                      <a:pt x="12549" y="16145"/>
                      <a:pt x="12592" y="16135"/>
                      <a:pt x="12625" y="16114"/>
                    </a:cubicBezTo>
                    <a:cubicBezTo>
                      <a:pt x="13127" y="15788"/>
                      <a:pt x="12424" y="14985"/>
                      <a:pt x="12424" y="14985"/>
                    </a:cubicBezTo>
                    <a:lnTo>
                      <a:pt x="12424" y="14985"/>
                    </a:lnTo>
                    <a:cubicBezTo>
                      <a:pt x="12424" y="14985"/>
                      <a:pt x="12908" y="15388"/>
                      <a:pt x="13285" y="15388"/>
                    </a:cubicBezTo>
                    <a:cubicBezTo>
                      <a:pt x="13424" y="15388"/>
                      <a:pt x="13548" y="15334"/>
                      <a:pt x="13629" y="15186"/>
                    </a:cubicBezTo>
                    <a:cubicBezTo>
                      <a:pt x="13955" y="14659"/>
                      <a:pt x="13177" y="14508"/>
                      <a:pt x="13177" y="14508"/>
                    </a:cubicBezTo>
                    <a:lnTo>
                      <a:pt x="13177" y="14508"/>
                    </a:lnTo>
                    <a:cubicBezTo>
                      <a:pt x="13177" y="14508"/>
                      <a:pt x="13206" y="14509"/>
                      <a:pt x="13256" y="14509"/>
                    </a:cubicBezTo>
                    <a:cubicBezTo>
                      <a:pt x="13531" y="14509"/>
                      <a:pt x="14434" y="14473"/>
                      <a:pt x="14583" y="14006"/>
                    </a:cubicBezTo>
                    <a:cubicBezTo>
                      <a:pt x="14733" y="13454"/>
                      <a:pt x="13579" y="14006"/>
                      <a:pt x="12725" y="12174"/>
                    </a:cubicBezTo>
                    <a:cubicBezTo>
                      <a:pt x="12041" y="10704"/>
                      <a:pt x="10985" y="10559"/>
                      <a:pt x="10594" y="10559"/>
                    </a:cubicBezTo>
                    <a:cubicBezTo>
                      <a:pt x="10497" y="10559"/>
                      <a:pt x="10441" y="10568"/>
                      <a:pt x="10441" y="10568"/>
                    </a:cubicBezTo>
                    <a:cubicBezTo>
                      <a:pt x="10341" y="7982"/>
                      <a:pt x="7580" y="7455"/>
                      <a:pt x="7580" y="7455"/>
                    </a:cubicBezTo>
                    <a:cubicBezTo>
                      <a:pt x="7530" y="4845"/>
                      <a:pt x="5070" y="4343"/>
                      <a:pt x="5070" y="4343"/>
                    </a:cubicBezTo>
                    <a:cubicBezTo>
                      <a:pt x="6300" y="1256"/>
                      <a:pt x="2887" y="76"/>
                      <a:pt x="2661" y="1"/>
                    </a:cubicBezTo>
                    <a:close/>
                  </a:path>
                </a:pathLst>
              </a:custGeom>
              <a:solidFill>
                <a:srgbClr val="6B300F"/>
              </a:solidFill>
              <a:ln>
                <a:noFill/>
              </a:ln>
            </p:spPr>
            <p:txBody>
              <a:bodyPr spcFirstLastPara="1" wrap="square" lIns="91425" tIns="91425" rIns="91425" bIns="91425" anchor="ctr" anchorCtr="0">
                <a:noAutofit/>
              </a:bodyPr>
              <a:lstStyle/>
              <a:p>
                <a:endParaRPr/>
              </a:p>
            </p:txBody>
          </p:sp>
          <p:sp>
            <p:nvSpPr>
              <p:cNvPr id="67" name="Google Shape;1870;p64">
                <a:extLst>
                  <a:ext uri="{FF2B5EF4-FFF2-40B4-BE49-F238E27FC236}">
                    <a16:creationId xmlns:a16="http://schemas.microsoft.com/office/drawing/2014/main" id="{4AC5D8F9-EE67-4EF2-B951-F1C2C758E0C2}"/>
                  </a:ext>
                </a:extLst>
              </p:cNvPr>
              <p:cNvSpPr/>
              <p:nvPr/>
            </p:nvSpPr>
            <p:spPr>
              <a:xfrm>
                <a:off x="5200069" y="3250260"/>
                <a:ext cx="136468" cy="45466"/>
              </a:xfrm>
              <a:custGeom>
                <a:avLst/>
                <a:gdLst/>
                <a:ahLst/>
                <a:cxnLst/>
                <a:rect l="l" t="t" r="r" b="b"/>
                <a:pathLst>
                  <a:path w="5925" h="1974" extrusionOk="0">
                    <a:moveTo>
                      <a:pt x="4669" y="1"/>
                    </a:moveTo>
                    <a:cubicBezTo>
                      <a:pt x="3515" y="729"/>
                      <a:pt x="26" y="729"/>
                      <a:pt x="26" y="729"/>
                    </a:cubicBezTo>
                    <a:lnTo>
                      <a:pt x="1" y="729"/>
                    </a:lnTo>
                    <a:cubicBezTo>
                      <a:pt x="202" y="1381"/>
                      <a:pt x="377" y="1808"/>
                      <a:pt x="503" y="1858"/>
                    </a:cubicBezTo>
                    <a:cubicBezTo>
                      <a:pt x="664" y="1939"/>
                      <a:pt x="980" y="1974"/>
                      <a:pt x="1382" y="1974"/>
                    </a:cubicBezTo>
                    <a:cubicBezTo>
                      <a:pt x="2977" y="1974"/>
                      <a:pt x="5924" y="1421"/>
                      <a:pt x="5924" y="980"/>
                    </a:cubicBezTo>
                    <a:cubicBezTo>
                      <a:pt x="5924" y="453"/>
                      <a:pt x="4669" y="1"/>
                      <a:pt x="466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8" name="Google Shape;1871;p64">
                <a:extLst>
                  <a:ext uri="{FF2B5EF4-FFF2-40B4-BE49-F238E27FC236}">
                    <a16:creationId xmlns:a16="http://schemas.microsoft.com/office/drawing/2014/main" id="{5994BEEC-A8F2-48F3-927F-5756AC8F8CB8}"/>
                  </a:ext>
                </a:extLst>
              </p:cNvPr>
              <p:cNvSpPr/>
              <p:nvPr/>
            </p:nvSpPr>
            <p:spPr>
              <a:xfrm>
                <a:off x="4680363" y="1822130"/>
                <a:ext cx="648641" cy="404957"/>
              </a:xfrm>
              <a:custGeom>
                <a:avLst/>
                <a:gdLst/>
                <a:ahLst/>
                <a:cxnLst/>
                <a:rect l="l" t="t" r="r" b="b"/>
                <a:pathLst>
                  <a:path w="28162" h="17582" extrusionOk="0">
                    <a:moveTo>
                      <a:pt x="14449" y="0"/>
                    </a:moveTo>
                    <a:cubicBezTo>
                      <a:pt x="9326" y="0"/>
                      <a:pt x="7982" y="2447"/>
                      <a:pt x="7982" y="2447"/>
                    </a:cubicBezTo>
                    <a:cubicBezTo>
                      <a:pt x="7982" y="2447"/>
                      <a:pt x="7929" y="2443"/>
                      <a:pt x="7830" y="2443"/>
                    </a:cubicBezTo>
                    <a:cubicBezTo>
                      <a:pt x="7137" y="2443"/>
                      <a:pt x="4220" y="2598"/>
                      <a:pt x="2285" y="5082"/>
                    </a:cubicBezTo>
                    <a:cubicBezTo>
                      <a:pt x="1" y="7968"/>
                      <a:pt x="76" y="14143"/>
                      <a:pt x="2009" y="17581"/>
                    </a:cubicBezTo>
                    <a:cubicBezTo>
                      <a:pt x="2235" y="17506"/>
                      <a:pt x="2511" y="17481"/>
                      <a:pt x="2762" y="17481"/>
                    </a:cubicBezTo>
                    <a:cubicBezTo>
                      <a:pt x="2963" y="17481"/>
                      <a:pt x="3163" y="17506"/>
                      <a:pt x="3364" y="17531"/>
                    </a:cubicBezTo>
                    <a:cubicBezTo>
                      <a:pt x="9739" y="13992"/>
                      <a:pt x="8836" y="6839"/>
                      <a:pt x="8836" y="6839"/>
                    </a:cubicBezTo>
                    <a:lnTo>
                      <a:pt x="8836" y="6839"/>
                    </a:lnTo>
                    <a:cubicBezTo>
                      <a:pt x="8836" y="6839"/>
                      <a:pt x="13802" y="13468"/>
                      <a:pt x="23226" y="13468"/>
                    </a:cubicBezTo>
                    <a:cubicBezTo>
                      <a:pt x="23348" y="13468"/>
                      <a:pt x="23471" y="13467"/>
                      <a:pt x="23594" y="13465"/>
                    </a:cubicBezTo>
                    <a:cubicBezTo>
                      <a:pt x="23795" y="13465"/>
                      <a:pt x="24020" y="13440"/>
                      <a:pt x="24221" y="13440"/>
                    </a:cubicBezTo>
                    <a:cubicBezTo>
                      <a:pt x="28162" y="13114"/>
                      <a:pt x="27760" y="10579"/>
                      <a:pt x="27559" y="10227"/>
                    </a:cubicBezTo>
                    <a:cubicBezTo>
                      <a:pt x="27469" y="10081"/>
                      <a:pt x="27258" y="10041"/>
                      <a:pt x="27053" y="10041"/>
                    </a:cubicBezTo>
                    <a:cubicBezTo>
                      <a:pt x="26800" y="10041"/>
                      <a:pt x="26555" y="10102"/>
                      <a:pt x="26555" y="10102"/>
                    </a:cubicBezTo>
                    <a:cubicBezTo>
                      <a:pt x="26555" y="10102"/>
                      <a:pt x="23870" y="916"/>
                      <a:pt x="16441" y="112"/>
                    </a:cubicBezTo>
                    <a:cubicBezTo>
                      <a:pt x="15721" y="35"/>
                      <a:pt x="15058" y="0"/>
                      <a:pt x="14449" y="0"/>
                    </a:cubicBezTo>
                    <a:close/>
                  </a:path>
                </a:pathLst>
              </a:custGeom>
              <a:solidFill>
                <a:srgbClr val="6B300F"/>
              </a:solidFill>
              <a:ln>
                <a:noFill/>
              </a:ln>
            </p:spPr>
            <p:txBody>
              <a:bodyPr spcFirstLastPara="1" wrap="square" lIns="91425" tIns="91425" rIns="91425" bIns="91425" anchor="ctr" anchorCtr="0">
                <a:noAutofit/>
              </a:bodyPr>
              <a:lstStyle/>
              <a:p>
                <a:endParaRPr/>
              </a:p>
            </p:txBody>
          </p:sp>
          <p:sp>
            <p:nvSpPr>
              <p:cNvPr id="69" name="Google Shape;1872;p64">
                <a:extLst>
                  <a:ext uri="{FF2B5EF4-FFF2-40B4-BE49-F238E27FC236}">
                    <a16:creationId xmlns:a16="http://schemas.microsoft.com/office/drawing/2014/main" id="{BA8B89F6-EBD4-463C-8DA9-706BB293EAF9}"/>
                  </a:ext>
                </a:extLst>
              </p:cNvPr>
              <p:cNvSpPr/>
              <p:nvPr/>
            </p:nvSpPr>
            <p:spPr>
              <a:xfrm>
                <a:off x="5154994" y="3037532"/>
                <a:ext cx="156091" cy="112168"/>
              </a:xfrm>
              <a:custGeom>
                <a:avLst/>
                <a:gdLst/>
                <a:ahLst/>
                <a:cxnLst/>
                <a:rect l="l" t="t" r="r" b="b"/>
                <a:pathLst>
                  <a:path w="6777" h="4870" extrusionOk="0">
                    <a:moveTo>
                      <a:pt x="6701" y="1"/>
                    </a:moveTo>
                    <a:cubicBezTo>
                      <a:pt x="6325" y="176"/>
                      <a:pt x="5923" y="327"/>
                      <a:pt x="5497" y="452"/>
                    </a:cubicBezTo>
                    <a:cubicBezTo>
                      <a:pt x="3564" y="1130"/>
                      <a:pt x="1908" y="1908"/>
                      <a:pt x="0" y="2310"/>
                    </a:cubicBezTo>
                    <a:lnTo>
                      <a:pt x="0" y="2385"/>
                    </a:lnTo>
                    <a:cubicBezTo>
                      <a:pt x="0" y="2385"/>
                      <a:pt x="251" y="3464"/>
                      <a:pt x="577" y="4870"/>
                    </a:cubicBezTo>
                    <a:cubicBezTo>
                      <a:pt x="577" y="4870"/>
                      <a:pt x="5070" y="4744"/>
                      <a:pt x="6701" y="3590"/>
                    </a:cubicBezTo>
                    <a:lnTo>
                      <a:pt x="6752" y="3590"/>
                    </a:lnTo>
                    <a:cubicBezTo>
                      <a:pt x="6777" y="2159"/>
                      <a:pt x="6752" y="804"/>
                      <a:pt x="6701" y="51"/>
                    </a:cubicBezTo>
                    <a:lnTo>
                      <a:pt x="6701" y="1"/>
                    </a:lnTo>
                    <a:close/>
                  </a:path>
                </a:pathLst>
              </a:custGeom>
              <a:solidFill>
                <a:srgbClr val="E7A779"/>
              </a:solidFill>
              <a:ln>
                <a:noFill/>
              </a:ln>
            </p:spPr>
            <p:txBody>
              <a:bodyPr spcFirstLastPara="1" wrap="square" lIns="91425" tIns="91425" rIns="91425" bIns="91425" anchor="ctr" anchorCtr="0">
                <a:noAutofit/>
              </a:bodyPr>
              <a:lstStyle/>
              <a:p>
                <a:endParaRPr/>
              </a:p>
            </p:txBody>
          </p:sp>
          <p:sp>
            <p:nvSpPr>
              <p:cNvPr id="70" name="Google Shape;1873;p64">
                <a:extLst>
                  <a:ext uri="{FF2B5EF4-FFF2-40B4-BE49-F238E27FC236}">
                    <a16:creationId xmlns:a16="http://schemas.microsoft.com/office/drawing/2014/main" id="{FC9D75FF-190E-4CD1-819B-63FD8E6E72B6}"/>
                  </a:ext>
                </a:extLst>
              </p:cNvPr>
              <p:cNvSpPr/>
              <p:nvPr/>
            </p:nvSpPr>
            <p:spPr>
              <a:xfrm>
                <a:off x="5168284" y="3120771"/>
                <a:ext cx="142226" cy="146279"/>
              </a:xfrm>
              <a:custGeom>
                <a:avLst/>
                <a:gdLst/>
                <a:ahLst/>
                <a:cxnLst/>
                <a:rect l="l" t="t" r="r" b="b"/>
                <a:pathLst>
                  <a:path w="6175" h="6351" extrusionOk="0">
                    <a:moveTo>
                      <a:pt x="6124" y="1"/>
                    </a:moveTo>
                    <a:cubicBezTo>
                      <a:pt x="4493" y="1130"/>
                      <a:pt x="0" y="1256"/>
                      <a:pt x="0" y="1256"/>
                    </a:cubicBezTo>
                    <a:cubicBezTo>
                      <a:pt x="402" y="2937"/>
                      <a:pt x="954" y="5071"/>
                      <a:pt x="1381" y="6351"/>
                    </a:cubicBezTo>
                    <a:lnTo>
                      <a:pt x="1431" y="6351"/>
                    </a:lnTo>
                    <a:cubicBezTo>
                      <a:pt x="1431" y="6351"/>
                      <a:pt x="4895" y="6351"/>
                      <a:pt x="6049" y="5623"/>
                    </a:cubicBezTo>
                    <a:cubicBezTo>
                      <a:pt x="6049" y="5623"/>
                      <a:pt x="6149" y="2661"/>
                      <a:pt x="6175"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71" name="Google Shape;1874;p64">
                <a:extLst>
                  <a:ext uri="{FF2B5EF4-FFF2-40B4-BE49-F238E27FC236}">
                    <a16:creationId xmlns:a16="http://schemas.microsoft.com/office/drawing/2014/main" id="{F3EF76E7-85DF-4ED2-956E-BD6BF3AFB076}"/>
                  </a:ext>
                </a:extLst>
              </p:cNvPr>
              <p:cNvSpPr/>
              <p:nvPr/>
            </p:nvSpPr>
            <p:spPr>
              <a:xfrm>
                <a:off x="5238809" y="2137445"/>
                <a:ext cx="84414" cy="130088"/>
              </a:xfrm>
              <a:custGeom>
                <a:avLst/>
                <a:gdLst/>
                <a:ahLst/>
                <a:cxnLst/>
                <a:rect l="l" t="t" r="r" b="b"/>
                <a:pathLst>
                  <a:path w="3665" h="5648" extrusionOk="0">
                    <a:moveTo>
                      <a:pt x="849" y="0"/>
                    </a:moveTo>
                    <a:cubicBezTo>
                      <a:pt x="834" y="0"/>
                      <a:pt x="819" y="1"/>
                      <a:pt x="804" y="1"/>
                    </a:cubicBezTo>
                    <a:cubicBezTo>
                      <a:pt x="527" y="1"/>
                      <a:pt x="251" y="26"/>
                      <a:pt x="0" y="126"/>
                    </a:cubicBezTo>
                    <a:lnTo>
                      <a:pt x="226" y="3740"/>
                    </a:lnTo>
                    <a:cubicBezTo>
                      <a:pt x="628" y="4293"/>
                      <a:pt x="829" y="4945"/>
                      <a:pt x="854" y="5648"/>
                    </a:cubicBezTo>
                    <a:cubicBezTo>
                      <a:pt x="2410" y="5623"/>
                      <a:pt x="3665" y="4343"/>
                      <a:pt x="3665" y="2787"/>
                    </a:cubicBezTo>
                    <a:cubicBezTo>
                      <a:pt x="3640" y="1246"/>
                      <a:pt x="2385" y="0"/>
                      <a:pt x="849" y="0"/>
                    </a:cubicBezTo>
                    <a:close/>
                  </a:path>
                </a:pathLst>
              </a:custGeom>
              <a:solidFill>
                <a:srgbClr val="E7A779"/>
              </a:solidFill>
              <a:ln>
                <a:noFill/>
              </a:ln>
            </p:spPr>
            <p:txBody>
              <a:bodyPr spcFirstLastPara="1" wrap="square" lIns="91425" tIns="91425" rIns="91425" bIns="91425" anchor="ctr" anchorCtr="0">
                <a:noAutofit/>
              </a:bodyPr>
              <a:lstStyle/>
              <a:p>
                <a:endParaRPr/>
              </a:p>
            </p:txBody>
          </p:sp>
          <p:sp>
            <p:nvSpPr>
              <p:cNvPr id="72" name="Google Shape;1875;p64">
                <a:extLst>
                  <a:ext uri="{FF2B5EF4-FFF2-40B4-BE49-F238E27FC236}">
                    <a16:creationId xmlns:a16="http://schemas.microsoft.com/office/drawing/2014/main" id="{F8ACA2F7-B440-4E7E-80CB-FAF125521112}"/>
                  </a:ext>
                </a:extLst>
              </p:cNvPr>
              <p:cNvSpPr/>
              <p:nvPr/>
            </p:nvSpPr>
            <p:spPr>
              <a:xfrm>
                <a:off x="4880400" y="3067013"/>
                <a:ext cx="150310" cy="88468"/>
              </a:xfrm>
              <a:custGeom>
                <a:avLst/>
                <a:gdLst/>
                <a:ahLst/>
                <a:cxnLst/>
                <a:rect l="l" t="t" r="r" b="b"/>
                <a:pathLst>
                  <a:path w="6526" h="3841" extrusionOk="0">
                    <a:moveTo>
                      <a:pt x="301" y="1"/>
                    </a:moveTo>
                    <a:cubicBezTo>
                      <a:pt x="251" y="302"/>
                      <a:pt x="126" y="1356"/>
                      <a:pt x="0" y="2661"/>
                    </a:cubicBezTo>
                    <a:lnTo>
                      <a:pt x="25" y="2661"/>
                    </a:lnTo>
                    <a:cubicBezTo>
                      <a:pt x="25" y="2661"/>
                      <a:pt x="2173" y="3841"/>
                      <a:pt x="4434" y="3841"/>
                    </a:cubicBezTo>
                    <a:cubicBezTo>
                      <a:pt x="4872" y="3841"/>
                      <a:pt x="5315" y="3796"/>
                      <a:pt x="5748" y="3690"/>
                    </a:cubicBezTo>
                    <a:cubicBezTo>
                      <a:pt x="6099" y="2561"/>
                      <a:pt x="6425" y="1557"/>
                      <a:pt x="6526" y="1105"/>
                    </a:cubicBezTo>
                    <a:cubicBezTo>
                      <a:pt x="5672" y="954"/>
                      <a:pt x="4819" y="779"/>
                      <a:pt x="3991" y="528"/>
                    </a:cubicBezTo>
                    <a:cubicBezTo>
                      <a:pt x="2610" y="126"/>
                      <a:pt x="1456" y="101"/>
                      <a:pt x="301" y="1"/>
                    </a:cubicBezTo>
                    <a:close/>
                  </a:path>
                </a:pathLst>
              </a:custGeom>
              <a:solidFill>
                <a:srgbClr val="E7A779"/>
              </a:solidFill>
              <a:ln>
                <a:noFill/>
              </a:ln>
            </p:spPr>
            <p:txBody>
              <a:bodyPr spcFirstLastPara="1" wrap="square" lIns="91425" tIns="91425" rIns="91425" bIns="91425" anchor="ctr" anchorCtr="0">
                <a:noAutofit/>
              </a:bodyPr>
              <a:lstStyle/>
              <a:p>
                <a:endParaRPr/>
              </a:p>
            </p:txBody>
          </p:sp>
          <p:sp>
            <p:nvSpPr>
              <p:cNvPr id="73" name="Google Shape;1876;p64">
                <a:extLst>
                  <a:ext uri="{FF2B5EF4-FFF2-40B4-BE49-F238E27FC236}">
                    <a16:creationId xmlns:a16="http://schemas.microsoft.com/office/drawing/2014/main" id="{D3929D9A-241F-431E-9602-DCDE151BE374}"/>
                  </a:ext>
                </a:extLst>
              </p:cNvPr>
              <p:cNvSpPr/>
              <p:nvPr/>
            </p:nvSpPr>
            <p:spPr>
              <a:xfrm>
                <a:off x="4871141" y="3128303"/>
                <a:ext cx="141650" cy="138840"/>
              </a:xfrm>
              <a:custGeom>
                <a:avLst/>
                <a:gdLst/>
                <a:ahLst/>
                <a:cxnLst/>
                <a:rect l="l" t="t" r="r" b="b"/>
                <a:pathLst>
                  <a:path w="6150" h="6028" extrusionOk="0">
                    <a:moveTo>
                      <a:pt x="402" y="0"/>
                    </a:moveTo>
                    <a:cubicBezTo>
                      <a:pt x="226" y="1707"/>
                      <a:pt x="26" y="3790"/>
                      <a:pt x="0" y="5145"/>
                    </a:cubicBezTo>
                    <a:lnTo>
                      <a:pt x="51" y="5145"/>
                    </a:lnTo>
                    <a:cubicBezTo>
                      <a:pt x="51" y="5145"/>
                      <a:pt x="3024" y="6028"/>
                      <a:pt x="4322" y="6028"/>
                    </a:cubicBezTo>
                    <a:cubicBezTo>
                      <a:pt x="4374" y="6028"/>
                      <a:pt x="4422" y="6027"/>
                      <a:pt x="4468" y="6024"/>
                    </a:cubicBezTo>
                    <a:cubicBezTo>
                      <a:pt x="4468" y="6024"/>
                      <a:pt x="5422" y="3263"/>
                      <a:pt x="6150" y="1029"/>
                    </a:cubicBezTo>
                    <a:lnTo>
                      <a:pt x="6150" y="1029"/>
                    </a:lnTo>
                    <a:cubicBezTo>
                      <a:pt x="5717" y="1135"/>
                      <a:pt x="5275" y="1180"/>
                      <a:pt x="4838" y="1180"/>
                    </a:cubicBezTo>
                    <a:cubicBezTo>
                      <a:pt x="2582" y="1180"/>
                      <a:pt x="452" y="0"/>
                      <a:pt x="452"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74" name="Google Shape;1877;p64">
                <a:extLst>
                  <a:ext uri="{FF2B5EF4-FFF2-40B4-BE49-F238E27FC236}">
                    <a16:creationId xmlns:a16="http://schemas.microsoft.com/office/drawing/2014/main" id="{54AD2FFC-B0BA-4AFF-8D2D-2D2B31AAF1A3}"/>
                  </a:ext>
                </a:extLst>
              </p:cNvPr>
              <p:cNvSpPr/>
              <p:nvPr/>
            </p:nvSpPr>
            <p:spPr>
              <a:xfrm>
                <a:off x="4870566" y="3246805"/>
                <a:ext cx="122003" cy="52975"/>
              </a:xfrm>
              <a:custGeom>
                <a:avLst/>
                <a:gdLst/>
                <a:ahLst/>
                <a:cxnLst/>
                <a:rect l="l" t="t" r="r" b="b"/>
                <a:pathLst>
                  <a:path w="5297" h="2300" extrusionOk="0">
                    <a:moveTo>
                      <a:pt x="25" y="0"/>
                    </a:moveTo>
                    <a:cubicBezTo>
                      <a:pt x="0" y="728"/>
                      <a:pt x="25" y="1255"/>
                      <a:pt x="126" y="1356"/>
                    </a:cubicBezTo>
                    <a:cubicBezTo>
                      <a:pt x="517" y="1726"/>
                      <a:pt x="3391" y="2300"/>
                      <a:pt x="4550" y="2300"/>
                    </a:cubicBezTo>
                    <a:cubicBezTo>
                      <a:pt x="4804" y="2300"/>
                      <a:pt x="4975" y="2272"/>
                      <a:pt x="5020" y="2209"/>
                    </a:cubicBezTo>
                    <a:cubicBezTo>
                      <a:pt x="5296" y="1883"/>
                      <a:pt x="4493" y="879"/>
                      <a:pt x="4493" y="879"/>
                    </a:cubicBezTo>
                    <a:cubicBezTo>
                      <a:pt x="4447" y="882"/>
                      <a:pt x="4399" y="883"/>
                      <a:pt x="4347" y="883"/>
                    </a:cubicBezTo>
                    <a:cubicBezTo>
                      <a:pt x="3047" y="883"/>
                      <a:pt x="51" y="0"/>
                      <a:pt x="5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5" name="Google Shape;1878;p64">
                <a:extLst>
                  <a:ext uri="{FF2B5EF4-FFF2-40B4-BE49-F238E27FC236}">
                    <a16:creationId xmlns:a16="http://schemas.microsoft.com/office/drawing/2014/main" id="{35BB3A33-A079-49A8-8208-D637C20604D2}"/>
                  </a:ext>
                </a:extLst>
              </p:cNvPr>
              <p:cNvSpPr/>
              <p:nvPr/>
            </p:nvSpPr>
            <p:spPr>
              <a:xfrm>
                <a:off x="4831825" y="2439217"/>
                <a:ext cx="120852" cy="174034"/>
              </a:xfrm>
              <a:custGeom>
                <a:avLst/>
                <a:gdLst/>
                <a:ahLst/>
                <a:cxnLst/>
                <a:rect l="l" t="t" r="r" b="b"/>
                <a:pathLst>
                  <a:path w="5247" h="7556" extrusionOk="0">
                    <a:moveTo>
                      <a:pt x="2611" y="0"/>
                    </a:moveTo>
                    <a:cubicBezTo>
                      <a:pt x="2385" y="151"/>
                      <a:pt x="2184" y="327"/>
                      <a:pt x="1984" y="527"/>
                    </a:cubicBezTo>
                    <a:cubicBezTo>
                      <a:pt x="1607" y="954"/>
                      <a:pt x="1281" y="1406"/>
                      <a:pt x="1005" y="1908"/>
                    </a:cubicBezTo>
                    <a:cubicBezTo>
                      <a:pt x="628" y="2585"/>
                      <a:pt x="277" y="3288"/>
                      <a:pt x="1" y="3991"/>
                    </a:cubicBezTo>
                    <a:lnTo>
                      <a:pt x="26" y="3991"/>
                    </a:lnTo>
                    <a:cubicBezTo>
                      <a:pt x="26" y="3991"/>
                      <a:pt x="653" y="6275"/>
                      <a:pt x="3565" y="6501"/>
                    </a:cubicBezTo>
                    <a:lnTo>
                      <a:pt x="3590" y="6501"/>
                    </a:lnTo>
                    <a:lnTo>
                      <a:pt x="3565" y="7555"/>
                    </a:lnTo>
                    <a:cubicBezTo>
                      <a:pt x="3916" y="7254"/>
                      <a:pt x="4192" y="7078"/>
                      <a:pt x="4192" y="7078"/>
                    </a:cubicBezTo>
                    <a:cubicBezTo>
                      <a:pt x="4192" y="7078"/>
                      <a:pt x="4212" y="5626"/>
                      <a:pt x="4943" y="5626"/>
                    </a:cubicBezTo>
                    <a:cubicBezTo>
                      <a:pt x="5033" y="5626"/>
                      <a:pt x="5133" y="5648"/>
                      <a:pt x="5246" y="5698"/>
                    </a:cubicBezTo>
                    <a:cubicBezTo>
                      <a:pt x="4644" y="3489"/>
                      <a:pt x="2686" y="101"/>
                      <a:pt x="2611" y="0"/>
                    </a:cubicBezTo>
                    <a:close/>
                  </a:path>
                </a:pathLst>
              </a:custGeom>
              <a:solidFill>
                <a:srgbClr val="F982B8"/>
              </a:solidFill>
              <a:ln>
                <a:noFill/>
              </a:ln>
            </p:spPr>
            <p:txBody>
              <a:bodyPr spcFirstLastPara="1" wrap="square" lIns="91425" tIns="91425" rIns="91425" bIns="91425" anchor="ctr" anchorCtr="0">
                <a:noAutofit/>
              </a:bodyPr>
              <a:lstStyle/>
              <a:p>
                <a:endParaRPr/>
              </a:p>
            </p:txBody>
          </p:sp>
          <p:sp>
            <p:nvSpPr>
              <p:cNvPr id="76" name="Google Shape;1879;p64">
                <a:extLst>
                  <a:ext uri="{FF2B5EF4-FFF2-40B4-BE49-F238E27FC236}">
                    <a16:creationId xmlns:a16="http://schemas.microsoft.com/office/drawing/2014/main" id="{11AC21F9-115F-47E5-A209-BC2F4E1180E3}"/>
                  </a:ext>
                </a:extLst>
              </p:cNvPr>
              <p:cNvSpPr/>
              <p:nvPr/>
            </p:nvSpPr>
            <p:spPr>
              <a:xfrm>
                <a:off x="4589615" y="2339210"/>
                <a:ext cx="249166" cy="412282"/>
              </a:xfrm>
              <a:custGeom>
                <a:avLst/>
                <a:gdLst/>
                <a:ahLst/>
                <a:cxnLst/>
                <a:rect l="l" t="t" r="r" b="b"/>
                <a:pathLst>
                  <a:path w="10818" h="17900" extrusionOk="0">
                    <a:moveTo>
                      <a:pt x="8509" y="0"/>
                    </a:moveTo>
                    <a:cubicBezTo>
                      <a:pt x="7995" y="432"/>
                      <a:pt x="7346" y="662"/>
                      <a:pt x="6673" y="662"/>
                    </a:cubicBezTo>
                    <a:cubicBezTo>
                      <a:pt x="6525" y="662"/>
                      <a:pt x="6375" y="650"/>
                      <a:pt x="6225" y="628"/>
                    </a:cubicBezTo>
                    <a:lnTo>
                      <a:pt x="6225" y="653"/>
                    </a:lnTo>
                    <a:cubicBezTo>
                      <a:pt x="6225" y="653"/>
                      <a:pt x="4543" y="2460"/>
                      <a:pt x="6099" y="4267"/>
                    </a:cubicBezTo>
                    <a:cubicBezTo>
                      <a:pt x="6099" y="4267"/>
                      <a:pt x="3941" y="5547"/>
                      <a:pt x="4744" y="8032"/>
                    </a:cubicBezTo>
                    <a:cubicBezTo>
                      <a:pt x="4744" y="8032"/>
                      <a:pt x="2335" y="9437"/>
                      <a:pt x="3088" y="11922"/>
                    </a:cubicBezTo>
                    <a:cubicBezTo>
                      <a:pt x="3088" y="11922"/>
                      <a:pt x="1657" y="12198"/>
                      <a:pt x="1456" y="14206"/>
                    </a:cubicBezTo>
                    <a:cubicBezTo>
                      <a:pt x="1280" y="16214"/>
                      <a:pt x="0" y="16089"/>
                      <a:pt x="327" y="16540"/>
                    </a:cubicBezTo>
                    <a:cubicBezTo>
                      <a:pt x="442" y="16699"/>
                      <a:pt x="647" y="16753"/>
                      <a:pt x="869" y="16753"/>
                    </a:cubicBezTo>
                    <a:cubicBezTo>
                      <a:pt x="1277" y="16753"/>
                      <a:pt x="1742" y="16573"/>
                      <a:pt x="1807" y="16540"/>
                    </a:cubicBezTo>
                    <a:lnTo>
                      <a:pt x="1807" y="16540"/>
                    </a:lnTo>
                    <a:cubicBezTo>
                      <a:pt x="1732" y="16590"/>
                      <a:pt x="1155" y="16967"/>
                      <a:pt x="1607" y="17343"/>
                    </a:cubicBezTo>
                    <a:cubicBezTo>
                      <a:pt x="1684" y="17416"/>
                      <a:pt x="1766" y="17446"/>
                      <a:pt x="1848" y="17446"/>
                    </a:cubicBezTo>
                    <a:cubicBezTo>
                      <a:pt x="2225" y="17446"/>
                      <a:pt x="2620" y="16828"/>
                      <a:pt x="2661" y="16766"/>
                    </a:cubicBezTo>
                    <a:lnTo>
                      <a:pt x="2661" y="16766"/>
                    </a:lnTo>
                    <a:cubicBezTo>
                      <a:pt x="2636" y="16867"/>
                      <a:pt x="2284" y="17745"/>
                      <a:pt x="2887" y="17896"/>
                    </a:cubicBezTo>
                    <a:cubicBezTo>
                      <a:pt x="2898" y="17898"/>
                      <a:pt x="2910" y="17899"/>
                      <a:pt x="2923" y="17899"/>
                    </a:cubicBezTo>
                    <a:cubicBezTo>
                      <a:pt x="3565" y="17899"/>
                      <a:pt x="5482" y="14770"/>
                      <a:pt x="4694" y="12801"/>
                    </a:cubicBezTo>
                    <a:cubicBezTo>
                      <a:pt x="4694" y="12801"/>
                      <a:pt x="7053" y="12600"/>
                      <a:pt x="7480" y="10542"/>
                    </a:cubicBezTo>
                    <a:cubicBezTo>
                      <a:pt x="7580" y="10115"/>
                      <a:pt x="7580" y="9663"/>
                      <a:pt x="7505" y="9237"/>
                    </a:cubicBezTo>
                    <a:cubicBezTo>
                      <a:pt x="7505" y="9237"/>
                      <a:pt x="9513" y="6902"/>
                      <a:pt x="8584" y="5020"/>
                    </a:cubicBezTo>
                    <a:cubicBezTo>
                      <a:pt x="8584" y="5020"/>
                      <a:pt x="10642" y="4418"/>
                      <a:pt x="10768" y="2259"/>
                    </a:cubicBezTo>
                    <a:lnTo>
                      <a:pt x="10818" y="2209"/>
                    </a:lnTo>
                    <a:cubicBezTo>
                      <a:pt x="9914" y="1657"/>
                      <a:pt x="9161" y="929"/>
                      <a:pt x="8559" y="50"/>
                    </a:cubicBezTo>
                    <a:lnTo>
                      <a:pt x="8509" y="0"/>
                    </a:lnTo>
                    <a:close/>
                  </a:path>
                </a:pathLst>
              </a:custGeom>
              <a:solidFill>
                <a:srgbClr val="6B300F"/>
              </a:solidFill>
              <a:ln>
                <a:noFill/>
              </a:ln>
            </p:spPr>
            <p:txBody>
              <a:bodyPr spcFirstLastPara="1" wrap="square" lIns="91425" tIns="91425" rIns="91425" bIns="91425" anchor="ctr" anchorCtr="0">
                <a:noAutofit/>
              </a:bodyPr>
              <a:lstStyle/>
              <a:p>
                <a:endParaRPr/>
              </a:p>
            </p:txBody>
          </p:sp>
          <p:sp>
            <p:nvSpPr>
              <p:cNvPr id="77" name="Google Shape;1880;p64">
                <a:extLst>
                  <a:ext uri="{FF2B5EF4-FFF2-40B4-BE49-F238E27FC236}">
                    <a16:creationId xmlns:a16="http://schemas.microsoft.com/office/drawing/2014/main" id="{DECAC0DD-F434-4671-97A1-64D629FE6ED7}"/>
                  </a:ext>
                </a:extLst>
              </p:cNvPr>
              <p:cNvSpPr/>
              <p:nvPr/>
            </p:nvSpPr>
            <p:spPr>
              <a:xfrm>
                <a:off x="4741653" y="2483140"/>
                <a:ext cx="113320" cy="217381"/>
              </a:xfrm>
              <a:custGeom>
                <a:avLst/>
                <a:gdLst/>
                <a:ahLst/>
                <a:cxnLst/>
                <a:rect l="l" t="t" r="r" b="b"/>
                <a:pathLst>
                  <a:path w="4920" h="9438" extrusionOk="0">
                    <a:moveTo>
                      <a:pt x="4920" y="1"/>
                    </a:moveTo>
                    <a:cubicBezTo>
                      <a:pt x="4794" y="51"/>
                      <a:pt x="1732" y="1055"/>
                      <a:pt x="979" y="3992"/>
                    </a:cubicBezTo>
                    <a:cubicBezTo>
                      <a:pt x="954" y="4092"/>
                      <a:pt x="929" y="4192"/>
                      <a:pt x="904" y="4318"/>
                    </a:cubicBezTo>
                    <a:cubicBezTo>
                      <a:pt x="603" y="5673"/>
                      <a:pt x="276" y="7756"/>
                      <a:pt x="0" y="9438"/>
                    </a:cubicBezTo>
                    <a:cubicBezTo>
                      <a:pt x="1055" y="9338"/>
                      <a:pt x="2586" y="7430"/>
                      <a:pt x="2586" y="7430"/>
                    </a:cubicBezTo>
                    <a:lnTo>
                      <a:pt x="2636" y="7430"/>
                    </a:lnTo>
                    <a:cubicBezTo>
                      <a:pt x="2862" y="4820"/>
                      <a:pt x="3640" y="2285"/>
                      <a:pt x="4920"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78" name="Google Shape;1881;p64">
                <a:extLst>
                  <a:ext uri="{FF2B5EF4-FFF2-40B4-BE49-F238E27FC236}">
                    <a16:creationId xmlns:a16="http://schemas.microsoft.com/office/drawing/2014/main" id="{3AA87186-87EA-4600-B388-805A69DFFAFC}"/>
                  </a:ext>
                </a:extLst>
              </p:cNvPr>
              <p:cNvSpPr/>
              <p:nvPr/>
            </p:nvSpPr>
            <p:spPr>
              <a:xfrm>
                <a:off x="4719104" y="2781457"/>
                <a:ext cx="99454" cy="113734"/>
              </a:xfrm>
              <a:custGeom>
                <a:avLst/>
                <a:gdLst/>
                <a:ahLst/>
                <a:cxnLst/>
                <a:rect l="l" t="t" r="r" b="b"/>
                <a:pathLst>
                  <a:path w="4318" h="4938" extrusionOk="0">
                    <a:moveTo>
                      <a:pt x="1016" y="0"/>
                    </a:moveTo>
                    <a:cubicBezTo>
                      <a:pt x="330" y="0"/>
                      <a:pt x="1" y="3757"/>
                      <a:pt x="779" y="4417"/>
                    </a:cubicBezTo>
                    <a:cubicBezTo>
                      <a:pt x="1086" y="4684"/>
                      <a:pt x="1714" y="4938"/>
                      <a:pt x="2328" y="4938"/>
                    </a:cubicBezTo>
                    <a:cubicBezTo>
                      <a:pt x="2868" y="4938"/>
                      <a:pt x="3397" y="4743"/>
                      <a:pt x="3690" y="4191"/>
                    </a:cubicBezTo>
                    <a:cubicBezTo>
                      <a:pt x="4317" y="3037"/>
                      <a:pt x="4016" y="326"/>
                      <a:pt x="4016" y="326"/>
                    </a:cubicBezTo>
                    <a:lnTo>
                      <a:pt x="4016" y="326"/>
                    </a:lnTo>
                    <a:cubicBezTo>
                      <a:pt x="3899" y="341"/>
                      <a:pt x="3380" y="578"/>
                      <a:pt x="2713" y="578"/>
                    </a:cubicBezTo>
                    <a:cubicBezTo>
                      <a:pt x="2238" y="578"/>
                      <a:pt x="1688" y="457"/>
                      <a:pt x="1155" y="50"/>
                    </a:cubicBezTo>
                    <a:cubicBezTo>
                      <a:pt x="1107" y="16"/>
                      <a:pt x="1061" y="0"/>
                      <a:pt x="1016"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79" name="Google Shape;1882;p64">
                <a:extLst>
                  <a:ext uri="{FF2B5EF4-FFF2-40B4-BE49-F238E27FC236}">
                    <a16:creationId xmlns:a16="http://schemas.microsoft.com/office/drawing/2014/main" id="{E9FC8419-D262-411B-B260-0D0B114A680E}"/>
                  </a:ext>
                </a:extLst>
              </p:cNvPr>
              <p:cNvSpPr/>
              <p:nvPr/>
            </p:nvSpPr>
            <p:spPr>
              <a:xfrm>
                <a:off x="4665922" y="1979626"/>
                <a:ext cx="592557" cy="448696"/>
              </a:xfrm>
              <a:custGeom>
                <a:avLst/>
                <a:gdLst/>
                <a:ahLst/>
                <a:cxnLst/>
                <a:rect l="l" t="t" r="r" b="b"/>
                <a:pathLst>
                  <a:path w="25727" h="19481" extrusionOk="0">
                    <a:moveTo>
                      <a:pt x="9463" y="1"/>
                    </a:moveTo>
                    <a:cubicBezTo>
                      <a:pt x="9463" y="1"/>
                      <a:pt x="10366" y="7154"/>
                      <a:pt x="3991" y="10693"/>
                    </a:cubicBezTo>
                    <a:cubicBezTo>
                      <a:pt x="3790" y="10668"/>
                      <a:pt x="3590" y="10643"/>
                      <a:pt x="3389" y="10643"/>
                    </a:cubicBezTo>
                    <a:cubicBezTo>
                      <a:pt x="3138" y="10643"/>
                      <a:pt x="2862" y="10668"/>
                      <a:pt x="2636" y="10743"/>
                    </a:cubicBezTo>
                    <a:cubicBezTo>
                      <a:pt x="879" y="11220"/>
                      <a:pt x="0" y="13178"/>
                      <a:pt x="854" y="14784"/>
                    </a:cubicBezTo>
                    <a:cubicBezTo>
                      <a:pt x="1373" y="15762"/>
                      <a:pt x="2367" y="16293"/>
                      <a:pt x="3371" y="16293"/>
                    </a:cubicBezTo>
                    <a:cubicBezTo>
                      <a:pt x="4016" y="16293"/>
                      <a:pt x="4666" y="16074"/>
                      <a:pt x="5196" y="15612"/>
                    </a:cubicBezTo>
                    <a:lnTo>
                      <a:pt x="5271" y="15662"/>
                    </a:lnTo>
                    <a:cubicBezTo>
                      <a:pt x="5848" y="16541"/>
                      <a:pt x="6627" y="17269"/>
                      <a:pt x="7505" y="17821"/>
                    </a:cubicBezTo>
                    <a:cubicBezTo>
                      <a:pt x="8810" y="18599"/>
                      <a:pt x="10241" y="19101"/>
                      <a:pt x="11722" y="19302"/>
                    </a:cubicBezTo>
                    <a:cubicBezTo>
                      <a:pt x="11998" y="19302"/>
                      <a:pt x="12249" y="19327"/>
                      <a:pt x="12500" y="19402"/>
                    </a:cubicBezTo>
                    <a:cubicBezTo>
                      <a:pt x="12977" y="19452"/>
                      <a:pt x="13453" y="19477"/>
                      <a:pt x="13930" y="19477"/>
                    </a:cubicBezTo>
                    <a:cubicBezTo>
                      <a:pt x="14032" y="19479"/>
                      <a:pt x="14133" y="19480"/>
                      <a:pt x="14235" y="19480"/>
                    </a:cubicBezTo>
                    <a:cubicBezTo>
                      <a:pt x="15539" y="19480"/>
                      <a:pt x="16841" y="19332"/>
                      <a:pt x="18122" y="19076"/>
                    </a:cubicBezTo>
                    <a:cubicBezTo>
                      <a:pt x="18373" y="19026"/>
                      <a:pt x="18599" y="18950"/>
                      <a:pt x="18825" y="18900"/>
                    </a:cubicBezTo>
                    <a:cubicBezTo>
                      <a:pt x="19151" y="18825"/>
                      <a:pt x="19452" y="18724"/>
                      <a:pt x="19778" y="18649"/>
                    </a:cubicBezTo>
                    <a:cubicBezTo>
                      <a:pt x="20657" y="18373"/>
                      <a:pt x="21485" y="17997"/>
                      <a:pt x="22288" y="17545"/>
                    </a:cubicBezTo>
                    <a:cubicBezTo>
                      <a:pt x="22539" y="17369"/>
                      <a:pt x="22790" y="17193"/>
                      <a:pt x="23041" y="17018"/>
                    </a:cubicBezTo>
                    <a:cubicBezTo>
                      <a:pt x="24296" y="16064"/>
                      <a:pt x="25526" y="14608"/>
                      <a:pt x="25702" y="12977"/>
                    </a:cubicBezTo>
                    <a:cubicBezTo>
                      <a:pt x="25727" y="12801"/>
                      <a:pt x="25727" y="12651"/>
                      <a:pt x="25727" y="12475"/>
                    </a:cubicBezTo>
                    <a:cubicBezTo>
                      <a:pt x="25702" y="11797"/>
                      <a:pt x="25476" y="11145"/>
                      <a:pt x="25099" y="10567"/>
                    </a:cubicBezTo>
                    <a:lnTo>
                      <a:pt x="24873" y="6953"/>
                    </a:lnTo>
                    <a:lnTo>
                      <a:pt x="24848" y="6602"/>
                    </a:lnTo>
                    <a:cubicBezTo>
                      <a:pt x="24647" y="6602"/>
                      <a:pt x="24422" y="6627"/>
                      <a:pt x="24221" y="6627"/>
                    </a:cubicBezTo>
                    <a:cubicBezTo>
                      <a:pt x="24098" y="6629"/>
                      <a:pt x="23975" y="6630"/>
                      <a:pt x="23853" y="6630"/>
                    </a:cubicBezTo>
                    <a:cubicBezTo>
                      <a:pt x="14429" y="6630"/>
                      <a:pt x="9463" y="1"/>
                      <a:pt x="9463" y="1"/>
                    </a:cubicBezTo>
                    <a:close/>
                  </a:path>
                </a:pathLst>
              </a:custGeom>
              <a:solidFill>
                <a:srgbClr val="E7A779"/>
              </a:solidFill>
              <a:ln>
                <a:noFill/>
              </a:ln>
            </p:spPr>
            <p:txBody>
              <a:bodyPr spcFirstLastPara="1" wrap="square" lIns="91425" tIns="91425" rIns="91425" bIns="91425" anchor="ctr" anchorCtr="0">
                <a:noAutofit/>
              </a:bodyPr>
              <a:lstStyle/>
              <a:p>
                <a:endParaRPr/>
              </a:p>
            </p:txBody>
          </p:sp>
          <p:sp>
            <p:nvSpPr>
              <p:cNvPr id="80" name="Google Shape;1883;p64">
                <a:extLst>
                  <a:ext uri="{FF2B5EF4-FFF2-40B4-BE49-F238E27FC236}">
                    <a16:creationId xmlns:a16="http://schemas.microsoft.com/office/drawing/2014/main" id="{FBC082E6-9E95-4476-9094-464697B52DA8}"/>
                  </a:ext>
                </a:extLst>
              </p:cNvPr>
              <p:cNvSpPr/>
              <p:nvPr/>
            </p:nvSpPr>
            <p:spPr>
              <a:xfrm>
                <a:off x="4745706" y="2782032"/>
                <a:ext cx="65919" cy="12737"/>
              </a:xfrm>
              <a:custGeom>
                <a:avLst/>
                <a:gdLst/>
                <a:ahLst/>
                <a:cxnLst/>
                <a:rect l="l" t="t" r="r" b="b"/>
                <a:pathLst>
                  <a:path w="2862" h="553" extrusionOk="0">
                    <a:moveTo>
                      <a:pt x="636" y="1"/>
                    </a:moveTo>
                    <a:cubicBezTo>
                      <a:pt x="425" y="1"/>
                      <a:pt x="213" y="9"/>
                      <a:pt x="0" y="25"/>
                    </a:cubicBezTo>
                    <a:cubicBezTo>
                      <a:pt x="543" y="432"/>
                      <a:pt x="1099" y="553"/>
                      <a:pt x="1576" y="553"/>
                    </a:cubicBezTo>
                    <a:cubicBezTo>
                      <a:pt x="2246" y="553"/>
                      <a:pt x="2759" y="316"/>
                      <a:pt x="2861" y="301"/>
                    </a:cubicBezTo>
                    <a:cubicBezTo>
                      <a:pt x="2135" y="105"/>
                      <a:pt x="1393" y="1"/>
                      <a:pt x="636" y="1"/>
                    </a:cubicBezTo>
                    <a:close/>
                  </a:path>
                </a:pathLst>
              </a:custGeom>
              <a:solidFill>
                <a:srgbClr val="F3AA5A"/>
              </a:solidFill>
              <a:ln>
                <a:noFill/>
              </a:ln>
            </p:spPr>
            <p:txBody>
              <a:bodyPr spcFirstLastPara="1" wrap="square" lIns="91425" tIns="91425" rIns="91425" bIns="91425" anchor="ctr" anchorCtr="0">
                <a:noAutofit/>
              </a:bodyPr>
              <a:lstStyle/>
              <a:p>
                <a:endParaRPr/>
              </a:p>
            </p:txBody>
          </p:sp>
          <p:sp>
            <p:nvSpPr>
              <p:cNvPr id="81" name="Google Shape;1884;p64">
                <a:extLst>
                  <a:ext uri="{FF2B5EF4-FFF2-40B4-BE49-F238E27FC236}">
                    <a16:creationId xmlns:a16="http://schemas.microsoft.com/office/drawing/2014/main" id="{12E657A6-B95E-4155-AA78-B69E625684D1}"/>
                  </a:ext>
                </a:extLst>
              </p:cNvPr>
              <p:cNvSpPr/>
              <p:nvPr/>
            </p:nvSpPr>
            <p:spPr>
              <a:xfrm>
                <a:off x="4911034" y="2553527"/>
                <a:ext cx="6956" cy="61036"/>
              </a:xfrm>
              <a:custGeom>
                <a:avLst/>
                <a:gdLst/>
                <a:ahLst/>
                <a:cxnLst/>
                <a:rect l="l" t="t" r="r" b="b"/>
                <a:pathLst>
                  <a:path w="302" h="2650" extrusionOk="0">
                    <a:moveTo>
                      <a:pt x="173" y="0"/>
                    </a:moveTo>
                    <a:cubicBezTo>
                      <a:pt x="134" y="0"/>
                      <a:pt x="101" y="37"/>
                      <a:pt x="101" y="57"/>
                    </a:cubicBezTo>
                    <a:cubicBezTo>
                      <a:pt x="101" y="57"/>
                      <a:pt x="76" y="233"/>
                      <a:pt x="51" y="459"/>
                    </a:cubicBezTo>
                    <a:cubicBezTo>
                      <a:pt x="25" y="685"/>
                      <a:pt x="0" y="1011"/>
                      <a:pt x="0" y="1312"/>
                    </a:cubicBezTo>
                    <a:lnTo>
                      <a:pt x="0" y="1789"/>
                    </a:lnTo>
                    <a:lnTo>
                      <a:pt x="0" y="2190"/>
                    </a:lnTo>
                    <a:cubicBezTo>
                      <a:pt x="0" y="2416"/>
                      <a:pt x="25" y="2592"/>
                      <a:pt x="25" y="2592"/>
                    </a:cubicBezTo>
                    <a:cubicBezTo>
                      <a:pt x="25" y="2617"/>
                      <a:pt x="51" y="2642"/>
                      <a:pt x="101" y="2642"/>
                    </a:cubicBezTo>
                    <a:cubicBezTo>
                      <a:pt x="110" y="2647"/>
                      <a:pt x="119" y="2649"/>
                      <a:pt x="127" y="2649"/>
                    </a:cubicBezTo>
                    <a:cubicBezTo>
                      <a:pt x="160" y="2649"/>
                      <a:pt x="181" y="2612"/>
                      <a:pt x="201" y="2592"/>
                    </a:cubicBezTo>
                    <a:cubicBezTo>
                      <a:pt x="201" y="2592"/>
                      <a:pt x="226" y="2441"/>
                      <a:pt x="251" y="2190"/>
                    </a:cubicBezTo>
                    <a:cubicBezTo>
                      <a:pt x="251" y="2065"/>
                      <a:pt x="251" y="1939"/>
                      <a:pt x="276" y="1789"/>
                    </a:cubicBezTo>
                    <a:cubicBezTo>
                      <a:pt x="302" y="1638"/>
                      <a:pt x="302" y="1488"/>
                      <a:pt x="302" y="1337"/>
                    </a:cubicBezTo>
                    <a:cubicBezTo>
                      <a:pt x="302" y="1011"/>
                      <a:pt x="302" y="710"/>
                      <a:pt x="302" y="459"/>
                    </a:cubicBezTo>
                    <a:cubicBezTo>
                      <a:pt x="276" y="233"/>
                      <a:pt x="276" y="82"/>
                      <a:pt x="276" y="82"/>
                    </a:cubicBezTo>
                    <a:cubicBezTo>
                      <a:pt x="251" y="32"/>
                      <a:pt x="226" y="7"/>
                      <a:pt x="201" y="7"/>
                    </a:cubicBezTo>
                    <a:cubicBezTo>
                      <a:pt x="192" y="2"/>
                      <a:pt x="182" y="0"/>
                      <a:pt x="173" y="0"/>
                    </a:cubicBezTo>
                    <a:close/>
                  </a:path>
                </a:pathLst>
              </a:custGeom>
              <a:solidFill>
                <a:srgbClr val="B74E88"/>
              </a:solidFill>
              <a:ln>
                <a:noFill/>
              </a:ln>
            </p:spPr>
            <p:txBody>
              <a:bodyPr spcFirstLastPara="1" wrap="square" lIns="91425" tIns="91425" rIns="91425" bIns="91425" anchor="ctr" anchorCtr="0">
                <a:noAutofit/>
              </a:bodyPr>
              <a:lstStyle/>
              <a:p>
                <a:endParaRPr/>
              </a:p>
            </p:txBody>
          </p:sp>
          <p:sp>
            <p:nvSpPr>
              <p:cNvPr id="82" name="Google Shape;1885;p64">
                <a:extLst>
                  <a:ext uri="{FF2B5EF4-FFF2-40B4-BE49-F238E27FC236}">
                    <a16:creationId xmlns:a16="http://schemas.microsoft.com/office/drawing/2014/main" id="{02604E34-0F7A-464E-8299-F2CAD834DE9D}"/>
                  </a:ext>
                </a:extLst>
              </p:cNvPr>
              <p:cNvSpPr/>
              <p:nvPr/>
            </p:nvSpPr>
            <p:spPr>
              <a:xfrm>
                <a:off x="5189658" y="2555416"/>
                <a:ext cx="92522" cy="38741"/>
              </a:xfrm>
              <a:custGeom>
                <a:avLst/>
                <a:gdLst/>
                <a:ahLst/>
                <a:cxnLst/>
                <a:rect l="l" t="t" r="r" b="b"/>
                <a:pathLst>
                  <a:path w="4017" h="1682" extrusionOk="0">
                    <a:moveTo>
                      <a:pt x="51" y="0"/>
                    </a:moveTo>
                    <a:cubicBezTo>
                      <a:pt x="26" y="25"/>
                      <a:pt x="26" y="25"/>
                      <a:pt x="1" y="50"/>
                    </a:cubicBezTo>
                    <a:cubicBezTo>
                      <a:pt x="1" y="75"/>
                      <a:pt x="26" y="101"/>
                      <a:pt x="51" y="101"/>
                    </a:cubicBezTo>
                    <a:cubicBezTo>
                      <a:pt x="126" y="101"/>
                      <a:pt x="202" y="126"/>
                      <a:pt x="252" y="151"/>
                    </a:cubicBezTo>
                    <a:cubicBezTo>
                      <a:pt x="327" y="176"/>
                      <a:pt x="377" y="226"/>
                      <a:pt x="403" y="301"/>
                    </a:cubicBezTo>
                    <a:cubicBezTo>
                      <a:pt x="428" y="352"/>
                      <a:pt x="428" y="427"/>
                      <a:pt x="428" y="502"/>
                    </a:cubicBezTo>
                    <a:cubicBezTo>
                      <a:pt x="428" y="552"/>
                      <a:pt x="428" y="628"/>
                      <a:pt x="403" y="703"/>
                    </a:cubicBezTo>
                    <a:cubicBezTo>
                      <a:pt x="403" y="753"/>
                      <a:pt x="428" y="828"/>
                      <a:pt x="503" y="828"/>
                    </a:cubicBezTo>
                    <a:lnTo>
                      <a:pt x="930" y="904"/>
                    </a:lnTo>
                    <a:lnTo>
                      <a:pt x="1155" y="954"/>
                    </a:lnTo>
                    <a:lnTo>
                      <a:pt x="1381" y="1004"/>
                    </a:lnTo>
                    <a:cubicBezTo>
                      <a:pt x="1657" y="1054"/>
                      <a:pt x="1959" y="1105"/>
                      <a:pt x="2235" y="1180"/>
                    </a:cubicBezTo>
                    <a:cubicBezTo>
                      <a:pt x="2536" y="1230"/>
                      <a:pt x="2812" y="1305"/>
                      <a:pt x="3088" y="1406"/>
                    </a:cubicBezTo>
                    <a:cubicBezTo>
                      <a:pt x="3239" y="1431"/>
                      <a:pt x="3364" y="1481"/>
                      <a:pt x="3515" y="1531"/>
                    </a:cubicBezTo>
                    <a:cubicBezTo>
                      <a:pt x="3665" y="1556"/>
                      <a:pt x="3791" y="1632"/>
                      <a:pt x="3941" y="1682"/>
                    </a:cubicBezTo>
                    <a:cubicBezTo>
                      <a:pt x="3992" y="1682"/>
                      <a:pt x="4017" y="1606"/>
                      <a:pt x="3992" y="1581"/>
                    </a:cubicBezTo>
                    <a:cubicBezTo>
                      <a:pt x="3866" y="1506"/>
                      <a:pt x="3716" y="1406"/>
                      <a:pt x="3590" y="1355"/>
                    </a:cubicBezTo>
                    <a:cubicBezTo>
                      <a:pt x="3465" y="1280"/>
                      <a:pt x="3314" y="1205"/>
                      <a:pt x="3188" y="1155"/>
                    </a:cubicBezTo>
                    <a:lnTo>
                      <a:pt x="2335" y="904"/>
                    </a:lnTo>
                    <a:cubicBezTo>
                      <a:pt x="2034" y="803"/>
                      <a:pt x="1733" y="753"/>
                      <a:pt x="1432" y="703"/>
                    </a:cubicBezTo>
                    <a:cubicBezTo>
                      <a:pt x="1356" y="703"/>
                      <a:pt x="1281" y="678"/>
                      <a:pt x="1206" y="678"/>
                    </a:cubicBezTo>
                    <a:lnTo>
                      <a:pt x="980" y="653"/>
                    </a:lnTo>
                    <a:lnTo>
                      <a:pt x="654" y="614"/>
                    </a:lnTo>
                    <a:lnTo>
                      <a:pt x="654" y="614"/>
                    </a:lnTo>
                    <a:cubicBezTo>
                      <a:pt x="654" y="570"/>
                      <a:pt x="654" y="524"/>
                      <a:pt x="654" y="477"/>
                    </a:cubicBezTo>
                    <a:cubicBezTo>
                      <a:pt x="628" y="377"/>
                      <a:pt x="603" y="276"/>
                      <a:pt x="553" y="201"/>
                    </a:cubicBezTo>
                    <a:cubicBezTo>
                      <a:pt x="503" y="126"/>
                      <a:pt x="403" y="50"/>
                      <a:pt x="327" y="25"/>
                    </a:cubicBezTo>
                    <a:cubicBezTo>
                      <a:pt x="227" y="0"/>
                      <a:pt x="126" y="0"/>
                      <a:pt x="51" y="0"/>
                    </a:cubicBezTo>
                    <a:close/>
                  </a:path>
                </a:pathLst>
              </a:custGeom>
              <a:solidFill>
                <a:srgbClr val="CD7870"/>
              </a:solidFill>
              <a:ln>
                <a:noFill/>
              </a:ln>
            </p:spPr>
            <p:txBody>
              <a:bodyPr spcFirstLastPara="1" wrap="square" lIns="91425" tIns="91425" rIns="91425" bIns="91425" anchor="ctr" anchorCtr="0">
                <a:noAutofit/>
              </a:bodyPr>
              <a:lstStyle/>
              <a:p>
                <a:endParaRPr/>
              </a:p>
            </p:txBody>
          </p:sp>
          <p:sp>
            <p:nvSpPr>
              <p:cNvPr id="83" name="Google Shape;1886;p64">
                <a:extLst>
                  <a:ext uri="{FF2B5EF4-FFF2-40B4-BE49-F238E27FC236}">
                    <a16:creationId xmlns:a16="http://schemas.microsoft.com/office/drawing/2014/main" id="{041E8337-4B7D-4642-B584-95FF75A2D2D1}"/>
                  </a:ext>
                </a:extLst>
              </p:cNvPr>
              <p:cNvSpPr/>
              <p:nvPr/>
            </p:nvSpPr>
            <p:spPr>
              <a:xfrm>
                <a:off x="4955533" y="2232362"/>
                <a:ext cx="122003" cy="47562"/>
              </a:xfrm>
              <a:custGeom>
                <a:avLst/>
                <a:gdLst/>
                <a:ahLst/>
                <a:cxnLst/>
                <a:rect l="l" t="t" r="r" b="b"/>
                <a:pathLst>
                  <a:path w="5297" h="2065" extrusionOk="0">
                    <a:moveTo>
                      <a:pt x="5105" y="1"/>
                    </a:moveTo>
                    <a:cubicBezTo>
                      <a:pt x="5046" y="1"/>
                      <a:pt x="4989" y="42"/>
                      <a:pt x="4970" y="96"/>
                    </a:cubicBezTo>
                    <a:cubicBezTo>
                      <a:pt x="4970" y="96"/>
                      <a:pt x="4920" y="172"/>
                      <a:pt x="4820" y="297"/>
                    </a:cubicBezTo>
                    <a:cubicBezTo>
                      <a:pt x="4694" y="448"/>
                      <a:pt x="4544" y="598"/>
                      <a:pt x="4393" y="749"/>
                    </a:cubicBezTo>
                    <a:cubicBezTo>
                      <a:pt x="4318" y="849"/>
                      <a:pt x="4192" y="925"/>
                      <a:pt x="4092" y="1000"/>
                    </a:cubicBezTo>
                    <a:cubicBezTo>
                      <a:pt x="3967" y="1100"/>
                      <a:pt x="3841" y="1176"/>
                      <a:pt x="3716" y="1226"/>
                    </a:cubicBezTo>
                    <a:cubicBezTo>
                      <a:pt x="3565" y="1301"/>
                      <a:pt x="3414" y="1351"/>
                      <a:pt x="3264" y="1401"/>
                    </a:cubicBezTo>
                    <a:cubicBezTo>
                      <a:pt x="3188" y="1401"/>
                      <a:pt x="3138" y="1452"/>
                      <a:pt x="3038" y="1452"/>
                    </a:cubicBezTo>
                    <a:lnTo>
                      <a:pt x="2310" y="1452"/>
                    </a:lnTo>
                    <a:cubicBezTo>
                      <a:pt x="2134" y="1427"/>
                      <a:pt x="1984" y="1401"/>
                      <a:pt x="1833" y="1351"/>
                    </a:cubicBezTo>
                    <a:cubicBezTo>
                      <a:pt x="1683" y="1326"/>
                      <a:pt x="1532" y="1276"/>
                      <a:pt x="1381" y="1226"/>
                    </a:cubicBezTo>
                    <a:cubicBezTo>
                      <a:pt x="1256" y="1176"/>
                      <a:pt x="1130" y="1100"/>
                      <a:pt x="1030" y="1050"/>
                    </a:cubicBezTo>
                    <a:cubicBezTo>
                      <a:pt x="829" y="950"/>
                      <a:pt x="653" y="849"/>
                      <a:pt x="503" y="724"/>
                    </a:cubicBezTo>
                    <a:cubicBezTo>
                      <a:pt x="453" y="674"/>
                      <a:pt x="403" y="623"/>
                      <a:pt x="377" y="598"/>
                    </a:cubicBezTo>
                    <a:lnTo>
                      <a:pt x="327" y="573"/>
                    </a:lnTo>
                    <a:lnTo>
                      <a:pt x="302" y="548"/>
                    </a:lnTo>
                    <a:cubicBezTo>
                      <a:pt x="271" y="517"/>
                      <a:pt x="230" y="496"/>
                      <a:pt x="186" y="496"/>
                    </a:cubicBezTo>
                    <a:cubicBezTo>
                      <a:pt x="159" y="496"/>
                      <a:pt x="130" y="504"/>
                      <a:pt x="101" y="523"/>
                    </a:cubicBezTo>
                    <a:cubicBezTo>
                      <a:pt x="26" y="573"/>
                      <a:pt x="1" y="674"/>
                      <a:pt x="51" y="749"/>
                    </a:cubicBezTo>
                    <a:lnTo>
                      <a:pt x="101" y="824"/>
                    </a:lnTo>
                    <a:cubicBezTo>
                      <a:pt x="126" y="849"/>
                      <a:pt x="177" y="900"/>
                      <a:pt x="227" y="975"/>
                    </a:cubicBezTo>
                    <a:cubicBezTo>
                      <a:pt x="377" y="1151"/>
                      <a:pt x="553" y="1326"/>
                      <a:pt x="754" y="1452"/>
                    </a:cubicBezTo>
                    <a:cubicBezTo>
                      <a:pt x="879" y="1552"/>
                      <a:pt x="1005" y="1627"/>
                      <a:pt x="1155" y="1703"/>
                    </a:cubicBezTo>
                    <a:cubicBezTo>
                      <a:pt x="1331" y="1803"/>
                      <a:pt x="1482" y="1853"/>
                      <a:pt x="1657" y="1903"/>
                    </a:cubicBezTo>
                    <a:cubicBezTo>
                      <a:pt x="1833" y="1979"/>
                      <a:pt x="2034" y="2004"/>
                      <a:pt x="2235" y="2029"/>
                    </a:cubicBezTo>
                    <a:cubicBezTo>
                      <a:pt x="2377" y="2047"/>
                      <a:pt x="2506" y="2064"/>
                      <a:pt x="2641" y="2064"/>
                    </a:cubicBezTo>
                    <a:cubicBezTo>
                      <a:pt x="2697" y="2064"/>
                      <a:pt x="2753" y="2061"/>
                      <a:pt x="2812" y="2054"/>
                    </a:cubicBezTo>
                    <a:lnTo>
                      <a:pt x="2988" y="2054"/>
                    </a:lnTo>
                    <a:lnTo>
                      <a:pt x="3113" y="2029"/>
                    </a:lnTo>
                    <a:cubicBezTo>
                      <a:pt x="3214" y="2029"/>
                      <a:pt x="3339" y="2004"/>
                      <a:pt x="3439" y="1979"/>
                    </a:cubicBezTo>
                    <a:cubicBezTo>
                      <a:pt x="3615" y="1929"/>
                      <a:pt x="3816" y="1828"/>
                      <a:pt x="3992" y="1753"/>
                    </a:cubicBezTo>
                    <a:cubicBezTo>
                      <a:pt x="4142" y="1652"/>
                      <a:pt x="4293" y="1552"/>
                      <a:pt x="4443" y="1427"/>
                    </a:cubicBezTo>
                    <a:cubicBezTo>
                      <a:pt x="4720" y="1151"/>
                      <a:pt x="4970" y="849"/>
                      <a:pt x="5146" y="498"/>
                    </a:cubicBezTo>
                    <a:cubicBezTo>
                      <a:pt x="5171" y="423"/>
                      <a:pt x="5196" y="372"/>
                      <a:pt x="5221" y="297"/>
                    </a:cubicBezTo>
                    <a:lnTo>
                      <a:pt x="5272" y="222"/>
                    </a:lnTo>
                    <a:cubicBezTo>
                      <a:pt x="5297" y="147"/>
                      <a:pt x="5272" y="46"/>
                      <a:pt x="5171" y="21"/>
                    </a:cubicBezTo>
                    <a:cubicBezTo>
                      <a:pt x="5150" y="7"/>
                      <a:pt x="5127" y="1"/>
                      <a:pt x="5105" y="1"/>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84" name="Google Shape;1887;p64">
                <a:extLst>
                  <a:ext uri="{FF2B5EF4-FFF2-40B4-BE49-F238E27FC236}">
                    <a16:creationId xmlns:a16="http://schemas.microsoft.com/office/drawing/2014/main" id="{709E70C3-93F4-4464-AC5B-4437AEB30F1B}"/>
                  </a:ext>
                </a:extLst>
              </p:cNvPr>
              <p:cNvSpPr/>
              <p:nvPr/>
            </p:nvSpPr>
            <p:spPr>
              <a:xfrm>
                <a:off x="4795986" y="2258619"/>
                <a:ext cx="141074" cy="120506"/>
              </a:xfrm>
              <a:custGeom>
                <a:avLst/>
                <a:gdLst/>
                <a:ahLst/>
                <a:cxnLst/>
                <a:rect l="l" t="t" r="r" b="b"/>
                <a:pathLst>
                  <a:path w="6125" h="5232" extrusionOk="0">
                    <a:moveTo>
                      <a:pt x="3473" y="0"/>
                    </a:moveTo>
                    <a:cubicBezTo>
                      <a:pt x="2833" y="0"/>
                      <a:pt x="2184" y="237"/>
                      <a:pt x="1657" y="763"/>
                    </a:cubicBezTo>
                    <a:cubicBezTo>
                      <a:pt x="1" y="2420"/>
                      <a:pt x="1180" y="5231"/>
                      <a:pt x="3489" y="5231"/>
                    </a:cubicBezTo>
                    <a:cubicBezTo>
                      <a:pt x="4945" y="5231"/>
                      <a:pt x="6125" y="4051"/>
                      <a:pt x="6125" y="2621"/>
                    </a:cubicBezTo>
                    <a:cubicBezTo>
                      <a:pt x="6108" y="1040"/>
                      <a:pt x="4813" y="0"/>
                      <a:pt x="3473" y="0"/>
                    </a:cubicBezTo>
                    <a:close/>
                  </a:path>
                </a:pathLst>
              </a:custGeom>
              <a:solidFill>
                <a:srgbClr val="F18A81"/>
              </a:solidFill>
              <a:ln>
                <a:noFill/>
              </a:ln>
            </p:spPr>
            <p:txBody>
              <a:bodyPr spcFirstLastPara="1" wrap="square" lIns="91425" tIns="91425" rIns="91425" bIns="91425" anchor="ctr" anchorCtr="0">
                <a:noAutofit/>
              </a:bodyPr>
              <a:lstStyle/>
              <a:p>
                <a:endParaRPr/>
              </a:p>
            </p:txBody>
          </p:sp>
          <p:sp>
            <p:nvSpPr>
              <p:cNvPr id="85" name="Google Shape;1888;p64">
                <a:extLst>
                  <a:ext uri="{FF2B5EF4-FFF2-40B4-BE49-F238E27FC236}">
                    <a16:creationId xmlns:a16="http://schemas.microsoft.com/office/drawing/2014/main" id="{CC824C03-5489-456D-B441-4BCC2E53AF4E}"/>
                  </a:ext>
                </a:extLst>
              </p:cNvPr>
              <p:cNvSpPr/>
              <p:nvPr/>
            </p:nvSpPr>
            <p:spPr>
              <a:xfrm>
                <a:off x="5104691" y="2226235"/>
                <a:ext cx="141074" cy="120506"/>
              </a:xfrm>
              <a:custGeom>
                <a:avLst/>
                <a:gdLst/>
                <a:ahLst/>
                <a:cxnLst/>
                <a:rect l="l" t="t" r="r" b="b"/>
                <a:pathLst>
                  <a:path w="6125" h="5232" extrusionOk="0">
                    <a:moveTo>
                      <a:pt x="3489" y="1"/>
                    </a:moveTo>
                    <a:cubicBezTo>
                      <a:pt x="2847" y="1"/>
                      <a:pt x="2192" y="237"/>
                      <a:pt x="1657" y="764"/>
                    </a:cubicBezTo>
                    <a:cubicBezTo>
                      <a:pt x="0" y="2420"/>
                      <a:pt x="1180" y="5232"/>
                      <a:pt x="3514" y="5232"/>
                    </a:cubicBezTo>
                    <a:cubicBezTo>
                      <a:pt x="4945" y="5232"/>
                      <a:pt x="6125" y="4052"/>
                      <a:pt x="6125" y="2621"/>
                    </a:cubicBezTo>
                    <a:cubicBezTo>
                      <a:pt x="6125" y="1041"/>
                      <a:pt x="4836" y="1"/>
                      <a:pt x="3489" y="1"/>
                    </a:cubicBezTo>
                    <a:close/>
                  </a:path>
                </a:pathLst>
              </a:custGeom>
              <a:solidFill>
                <a:srgbClr val="F18A81"/>
              </a:solidFill>
              <a:ln>
                <a:noFill/>
              </a:ln>
            </p:spPr>
            <p:txBody>
              <a:bodyPr spcFirstLastPara="1" wrap="square" lIns="91425" tIns="91425" rIns="91425" bIns="91425" anchor="ctr" anchorCtr="0">
                <a:noAutofit/>
              </a:bodyPr>
              <a:lstStyle/>
              <a:p>
                <a:endParaRPr/>
              </a:p>
            </p:txBody>
          </p:sp>
          <p:sp>
            <p:nvSpPr>
              <p:cNvPr id="86" name="Google Shape;1889;p64">
                <a:extLst>
                  <a:ext uri="{FF2B5EF4-FFF2-40B4-BE49-F238E27FC236}">
                    <a16:creationId xmlns:a16="http://schemas.microsoft.com/office/drawing/2014/main" id="{89CBAAE1-AE4F-439E-B01C-27F6789731BF}"/>
                  </a:ext>
                </a:extLst>
              </p:cNvPr>
              <p:cNvSpPr/>
              <p:nvPr/>
            </p:nvSpPr>
            <p:spPr>
              <a:xfrm>
                <a:off x="4837030" y="2179065"/>
                <a:ext cx="101182" cy="70295"/>
              </a:xfrm>
              <a:custGeom>
                <a:avLst/>
                <a:gdLst/>
                <a:ahLst/>
                <a:cxnLst/>
                <a:rect l="l" t="t" r="r" b="b"/>
                <a:pathLst>
                  <a:path w="4393" h="3052" extrusionOk="0">
                    <a:moveTo>
                      <a:pt x="4192" y="1"/>
                    </a:moveTo>
                    <a:cubicBezTo>
                      <a:pt x="4092" y="1"/>
                      <a:pt x="3991" y="76"/>
                      <a:pt x="3991" y="177"/>
                    </a:cubicBezTo>
                    <a:cubicBezTo>
                      <a:pt x="3966" y="227"/>
                      <a:pt x="3941" y="302"/>
                      <a:pt x="3916" y="352"/>
                    </a:cubicBezTo>
                    <a:cubicBezTo>
                      <a:pt x="3866" y="503"/>
                      <a:pt x="3791" y="628"/>
                      <a:pt x="3715" y="779"/>
                    </a:cubicBezTo>
                    <a:cubicBezTo>
                      <a:pt x="3615" y="930"/>
                      <a:pt x="3464" y="1080"/>
                      <a:pt x="3289" y="1206"/>
                    </a:cubicBezTo>
                    <a:cubicBezTo>
                      <a:pt x="3213" y="1256"/>
                      <a:pt x="3113" y="1306"/>
                      <a:pt x="2987" y="1331"/>
                    </a:cubicBezTo>
                    <a:cubicBezTo>
                      <a:pt x="2887" y="1381"/>
                      <a:pt x="2762" y="1406"/>
                      <a:pt x="2636" y="1406"/>
                    </a:cubicBezTo>
                    <a:lnTo>
                      <a:pt x="2561" y="1432"/>
                    </a:lnTo>
                    <a:lnTo>
                      <a:pt x="2285" y="1432"/>
                    </a:lnTo>
                    <a:cubicBezTo>
                      <a:pt x="2184" y="1406"/>
                      <a:pt x="2084" y="1381"/>
                      <a:pt x="1958" y="1356"/>
                    </a:cubicBezTo>
                    <a:cubicBezTo>
                      <a:pt x="1783" y="1281"/>
                      <a:pt x="1582" y="1181"/>
                      <a:pt x="1406" y="1055"/>
                    </a:cubicBezTo>
                    <a:cubicBezTo>
                      <a:pt x="1281" y="955"/>
                      <a:pt x="1180" y="829"/>
                      <a:pt x="1080" y="729"/>
                    </a:cubicBezTo>
                    <a:lnTo>
                      <a:pt x="954" y="578"/>
                    </a:lnTo>
                    <a:lnTo>
                      <a:pt x="879" y="503"/>
                    </a:lnTo>
                    <a:cubicBezTo>
                      <a:pt x="841" y="458"/>
                      <a:pt x="793" y="440"/>
                      <a:pt x="746" y="440"/>
                    </a:cubicBezTo>
                    <a:cubicBezTo>
                      <a:pt x="605" y="440"/>
                      <a:pt x="465" y="604"/>
                      <a:pt x="578" y="754"/>
                    </a:cubicBezTo>
                    <a:cubicBezTo>
                      <a:pt x="603" y="829"/>
                      <a:pt x="653" y="904"/>
                      <a:pt x="678" y="980"/>
                    </a:cubicBezTo>
                    <a:cubicBezTo>
                      <a:pt x="754" y="1130"/>
                      <a:pt x="854" y="1281"/>
                      <a:pt x="954" y="1432"/>
                    </a:cubicBezTo>
                    <a:cubicBezTo>
                      <a:pt x="879" y="1582"/>
                      <a:pt x="779" y="1733"/>
                      <a:pt x="628" y="1833"/>
                    </a:cubicBezTo>
                    <a:cubicBezTo>
                      <a:pt x="302" y="2084"/>
                      <a:pt x="1" y="2059"/>
                      <a:pt x="1" y="2210"/>
                    </a:cubicBezTo>
                    <a:cubicBezTo>
                      <a:pt x="1" y="2258"/>
                      <a:pt x="132" y="2299"/>
                      <a:pt x="325" y="2299"/>
                    </a:cubicBezTo>
                    <a:cubicBezTo>
                      <a:pt x="628" y="2299"/>
                      <a:pt x="1083" y="2196"/>
                      <a:pt x="1406" y="1858"/>
                    </a:cubicBezTo>
                    <a:cubicBezTo>
                      <a:pt x="1481" y="1883"/>
                      <a:pt x="1532" y="1933"/>
                      <a:pt x="1607" y="1959"/>
                    </a:cubicBezTo>
                    <a:cubicBezTo>
                      <a:pt x="1557" y="2034"/>
                      <a:pt x="1481" y="2109"/>
                      <a:pt x="1406" y="2184"/>
                    </a:cubicBezTo>
                    <a:cubicBezTo>
                      <a:pt x="1080" y="2536"/>
                      <a:pt x="703" y="2611"/>
                      <a:pt x="729" y="2762"/>
                    </a:cubicBezTo>
                    <a:cubicBezTo>
                      <a:pt x="740" y="2790"/>
                      <a:pt x="799" y="2806"/>
                      <a:pt x="890" y="2806"/>
                    </a:cubicBezTo>
                    <a:cubicBezTo>
                      <a:pt x="1200" y="2806"/>
                      <a:pt x="1877" y="2625"/>
                      <a:pt x="2285" y="2159"/>
                    </a:cubicBezTo>
                    <a:cubicBezTo>
                      <a:pt x="2310" y="2172"/>
                      <a:pt x="2341" y="2178"/>
                      <a:pt x="2373" y="2178"/>
                    </a:cubicBezTo>
                    <a:cubicBezTo>
                      <a:pt x="2404" y="2178"/>
                      <a:pt x="2435" y="2172"/>
                      <a:pt x="2460" y="2159"/>
                    </a:cubicBezTo>
                    <a:lnTo>
                      <a:pt x="2661" y="2159"/>
                    </a:lnTo>
                    <a:cubicBezTo>
                      <a:pt x="2636" y="2235"/>
                      <a:pt x="2636" y="2285"/>
                      <a:pt x="2611" y="2335"/>
                    </a:cubicBezTo>
                    <a:cubicBezTo>
                      <a:pt x="2410" y="2737"/>
                      <a:pt x="2109" y="2963"/>
                      <a:pt x="2184" y="3038"/>
                    </a:cubicBezTo>
                    <a:cubicBezTo>
                      <a:pt x="2191" y="3047"/>
                      <a:pt x="2205" y="3052"/>
                      <a:pt x="2225" y="3052"/>
                    </a:cubicBezTo>
                    <a:cubicBezTo>
                      <a:pt x="2414" y="3052"/>
                      <a:pt x="3136" y="2621"/>
                      <a:pt x="3364" y="1984"/>
                    </a:cubicBezTo>
                    <a:cubicBezTo>
                      <a:pt x="3489" y="1933"/>
                      <a:pt x="3615" y="1858"/>
                      <a:pt x="3715" y="1783"/>
                    </a:cubicBezTo>
                    <a:cubicBezTo>
                      <a:pt x="3966" y="1582"/>
                      <a:pt x="4142" y="1331"/>
                      <a:pt x="4267" y="1030"/>
                    </a:cubicBezTo>
                    <a:cubicBezTo>
                      <a:pt x="4343" y="829"/>
                      <a:pt x="4368" y="628"/>
                      <a:pt x="4393" y="428"/>
                    </a:cubicBezTo>
                    <a:cubicBezTo>
                      <a:pt x="4393" y="352"/>
                      <a:pt x="4393" y="277"/>
                      <a:pt x="4393" y="202"/>
                    </a:cubicBezTo>
                    <a:cubicBezTo>
                      <a:pt x="4393" y="76"/>
                      <a:pt x="4318" y="1"/>
                      <a:pt x="4192" y="1"/>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87" name="Google Shape;1890;p64">
                <a:extLst>
                  <a:ext uri="{FF2B5EF4-FFF2-40B4-BE49-F238E27FC236}">
                    <a16:creationId xmlns:a16="http://schemas.microsoft.com/office/drawing/2014/main" id="{5F333333-4128-436E-BDCB-599DDB58E2FA}"/>
                  </a:ext>
                </a:extLst>
              </p:cNvPr>
              <p:cNvSpPr/>
              <p:nvPr/>
            </p:nvSpPr>
            <p:spPr>
              <a:xfrm>
                <a:off x="5086772" y="2151909"/>
                <a:ext cx="110832" cy="67370"/>
              </a:xfrm>
              <a:custGeom>
                <a:avLst/>
                <a:gdLst/>
                <a:ahLst/>
                <a:cxnLst/>
                <a:rect l="l" t="t" r="r" b="b"/>
                <a:pathLst>
                  <a:path w="4812" h="2925" extrusionOk="0">
                    <a:moveTo>
                      <a:pt x="3591" y="0"/>
                    </a:moveTo>
                    <a:cubicBezTo>
                      <a:pt x="3528" y="0"/>
                      <a:pt x="3472" y="34"/>
                      <a:pt x="3439" y="101"/>
                    </a:cubicBezTo>
                    <a:lnTo>
                      <a:pt x="3414" y="201"/>
                    </a:lnTo>
                    <a:lnTo>
                      <a:pt x="3338" y="352"/>
                    </a:lnTo>
                    <a:cubicBezTo>
                      <a:pt x="3263" y="502"/>
                      <a:pt x="3188" y="653"/>
                      <a:pt x="3088" y="778"/>
                    </a:cubicBezTo>
                    <a:cubicBezTo>
                      <a:pt x="2962" y="954"/>
                      <a:pt x="2837" y="1130"/>
                      <a:pt x="2661" y="1255"/>
                    </a:cubicBezTo>
                    <a:cubicBezTo>
                      <a:pt x="2586" y="1305"/>
                      <a:pt x="2485" y="1356"/>
                      <a:pt x="2385" y="1406"/>
                    </a:cubicBezTo>
                    <a:cubicBezTo>
                      <a:pt x="2335" y="1431"/>
                      <a:pt x="2259" y="1456"/>
                      <a:pt x="2209" y="1481"/>
                    </a:cubicBezTo>
                    <a:lnTo>
                      <a:pt x="2033" y="1481"/>
                    </a:lnTo>
                    <a:cubicBezTo>
                      <a:pt x="1908" y="1506"/>
                      <a:pt x="1782" y="1506"/>
                      <a:pt x="1682" y="1506"/>
                    </a:cubicBezTo>
                    <a:cubicBezTo>
                      <a:pt x="1582" y="1506"/>
                      <a:pt x="1456" y="1481"/>
                      <a:pt x="1356" y="1456"/>
                    </a:cubicBezTo>
                    <a:cubicBezTo>
                      <a:pt x="1155" y="1406"/>
                      <a:pt x="979" y="1305"/>
                      <a:pt x="829" y="1180"/>
                    </a:cubicBezTo>
                    <a:cubicBezTo>
                      <a:pt x="703" y="1079"/>
                      <a:pt x="603" y="979"/>
                      <a:pt x="527" y="854"/>
                    </a:cubicBezTo>
                    <a:cubicBezTo>
                      <a:pt x="477" y="803"/>
                      <a:pt x="427" y="753"/>
                      <a:pt x="402" y="703"/>
                    </a:cubicBezTo>
                    <a:cubicBezTo>
                      <a:pt x="384" y="630"/>
                      <a:pt x="311" y="583"/>
                      <a:pt x="235" y="583"/>
                    </a:cubicBezTo>
                    <a:cubicBezTo>
                      <a:pt x="207" y="583"/>
                      <a:pt x="178" y="589"/>
                      <a:pt x="151" y="603"/>
                    </a:cubicBezTo>
                    <a:cubicBezTo>
                      <a:pt x="51" y="628"/>
                      <a:pt x="0" y="753"/>
                      <a:pt x="25" y="854"/>
                    </a:cubicBezTo>
                    <a:cubicBezTo>
                      <a:pt x="51" y="929"/>
                      <a:pt x="76" y="1004"/>
                      <a:pt x="101" y="1079"/>
                    </a:cubicBezTo>
                    <a:cubicBezTo>
                      <a:pt x="176" y="1280"/>
                      <a:pt x="276" y="1456"/>
                      <a:pt x="427" y="1607"/>
                    </a:cubicBezTo>
                    <a:cubicBezTo>
                      <a:pt x="603" y="1858"/>
                      <a:pt x="879" y="2033"/>
                      <a:pt x="1155" y="2134"/>
                    </a:cubicBezTo>
                    <a:cubicBezTo>
                      <a:pt x="1280" y="2184"/>
                      <a:pt x="1406" y="2209"/>
                      <a:pt x="1531" y="2234"/>
                    </a:cubicBezTo>
                    <a:cubicBezTo>
                      <a:pt x="1893" y="2716"/>
                      <a:pt x="2592" y="2925"/>
                      <a:pt x="2882" y="2925"/>
                    </a:cubicBezTo>
                    <a:cubicBezTo>
                      <a:pt x="2955" y="2925"/>
                      <a:pt x="3002" y="2912"/>
                      <a:pt x="3012" y="2887"/>
                    </a:cubicBezTo>
                    <a:cubicBezTo>
                      <a:pt x="3037" y="2786"/>
                      <a:pt x="2686" y="2661"/>
                      <a:pt x="2385" y="2334"/>
                    </a:cubicBezTo>
                    <a:cubicBezTo>
                      <a:pt x="2335" y="2284"/>
                      <a:pt x="2309" y="2234"/>
                      <a:pt x="2259" y="2184"/>
                    </a:cubicBezTo>
                    <a:lnTo>
                      <a:pt x="2435" y="2184"/>
                    </a:lnTo>
                    <a:cubicBezTo>
                      <a:pt x="2510" y="2159"/>
                      <a:pt x="2560" y="2134"/>
                      <a:pt x="2611" y="2109"/>
                    </a:cubicBezTo>
                    <a:cubicBezTo>
                      <a:pt x="2917" y="2279"/>
                      <a:pt x="3286" y="2336"/>
                      <a:pt x="3597" y="2336"/>
                    </a:cubicBezTo>
                    <a:cubicBezTo>
                      <a:pt x="3974" y="2336"/>
                      <a:pt x="4267" y="2253"/>
                      <a:pt x="4267" y="2184"/>
                    </a:cubicBezTo>
                    <a:cubicBezTo>
                      <a:pt x="4267" y="2058"/>
                      <a:pt x="3866" y="2083"/>
                      <a:pt x="3439" y="1883"/>
                    </a:cubicBezTo>
                    <a:cubicBezTo>
                      <a:pt x="3364" y="1832"/>
                      <a:pt x="3263" y="1782"/>
                      <a:pt x="3188" y="1707"/>
                    </a:cubicBezTo>
                    <a:cubicBezTo>
                      <a:pt x="3238" y="1657"/>
                      <a:pt x="3288" y="1607"/>
                      <a:pt x="3338" y="1556"/>
                    </a:cubicBezTo>
                    <a:cubicBezTo>
                      <a:pt x="3553" y="1667"/>
                      <a:pt x="3779" y="1708"/>
                      <a:pt x="3988" y="1708"/>
                    </a:cubicBezTo>
                    <a:cubicBezTo>
                      <a:pt x="4441" y="1708"/>
                      <a:pt x="4811" y="1517"/>
                      <a:pt x="4794" y="1431"/>
                    </a:cubicBezTo>
                    <a:cubicBezTo>
                      <a:pt x="4744" y="1305"/>
                      <a:pt x="4443" y="1431"/>
                      <a:pt x="4066" y="1280"/>
                    </a:cubicBezTo>
                    <a:cubicBezTo>
                      <a:pt x="3916" y="1205"/>
                      <a:pt x="3740" y="1105"/>
                      <a:pt x="3640" y="979"/>
                    </a:cubicBezTo>
                    <a:cubicBezTo>
                      <a:pt x="3690" y="803"/>
                      <a:pt x="3740" y="653"/>
                      <a:pt x="3765" y="477"/>
                    </a:cubicBezTo>
                    <a:cubicBezTo>
                      <a:pt x="3790" y="327"/>
                      <a:pt x="3765" y="251"/>
                      <a:pt x="3790" y="226"/>
                    </a:cubicBezTo>
                    <a:cubicBezTo>
                      <a:pt x="3815" y="151"/>
                      <a:pt x="3765" y="50"/>
                      <a:pt x="3690" y="25"/>
                    </a:cubicBezTo>
                    <a:cubicBezTo>
                      <a:pt x="3656" y="9"/>
                      <a:pt x="3623" y="0"/>
                      <a:pt x="3591" y="0"/>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88" name="Google Shape;1891;p64">
                <a:extLst>
                  <a:ext uri="{FF2B5EF4-FFF2-40B4-BE49-F238E27FC236}">
                    <a16:creationId xmlns:a16="http://schemas.microsoft.com/office/drawing/2014/main" id="{BAFB386C-57E7-435B-A7E7-72DC30DC3238}"/>
                  </a:ext>
                </a:extLst>
              </p:cNvPr>
              <p:cNvSpPr/>
              <p:nvPr/>
            </p:nvSpPr>
            <p:spPr>
              <a:xfrm>
                <a:off x="4980408" y="2171118"/>
                <a:ext cx="69973" cy="43232"/>
              </a:xfrm>
              <a:custGeom>
                <a:avLst/>
                <a:gdLst/>
                <a:ahLst/>
                <a:cxnLst/>
                <a:rect l="l" t="t" r="r" b="b"/>
                <a:pathLst>
                  <a:path w="3038" h="1877" extrusionOk="0">
                    <a:moveTo>
                      <a:pt x="1534" y="1"/>
                    </a:moveTo>
                    <a:cubicBezTo>
                      <a:pt x="1462" y="1"/>
                      <a:pt x="1393" y="7"/>
                      <a:pt x="1330" y="20"/>
                    </a:cubicBezTo>
                    <a:cubicBezTo>
                      <a:pt x="1255" y="20"/>
                      <a:pt x="1180" y="45"/>
                      <a:pt x="1105" y="45"/>
                    </a:cubicBezTo>
                    <a:lnTo>
                      <a:pt x="904" y="120"/>
                    </a:lnTo>
                    <a:cubicBezTo>
                      <a:pt x="778" y="170"/>
                      <a:pt x="653" y="245"/>
                      <a:pt x="552" y="321"/>
                    </a:cubicBezTo>
                    <a:cubicBezTo>
                      <a:pt x="452" y="396"/>
                      <a:pt x="377" y="496"/>
                      <a:pt x="301" y="572"/>
                    </a:cubicBezTo>
                    <a:cubicBezTo>
                      <a:pt x="176" y="722"/>
                      <a:pt x="101" y="873"/>
                      <a:pt x="50" y="1024"/>
                    </a:cubicBezTo>
                    <a:cubicBezTo>
                      <a:pt x="25" y="1074"/>
                      <a:pt x="0" y="1124"/>
                      <a:pt x="0" y="1174"/>
                    </a:cubicBezTo>
                    <a:lnTo>
                      <a:pt x="0" y="1224"/>
                    </a:lnTo>
                    <a:lnTo>
                      <a:pt x="25" y="1275"/>
                    </a:lnTo>
                    <a:cubicBezTo>
                      <a:pt x="0" y="1350"/>
                      <a:pt x="50" y="1400"/>
                      <a:pt x="126" y="1425"/>
                    </a:cubicBezTo>
                    <a:cubicBezTo>
                      <a:pt x="176" y="1425"/>
                      <a:pt x="251" y="1375"/>
                      <a:pt x="251" y="1325"/>
                    </a:cubicBezTo>
                    <a:cubicBezTo>
                      <a:pt x="276" y="1275"/>
                      <a:pt x="326" y="1224"/>
                      <a:pt x="352" y="1174"/>
                    </a:cubicBezTo>
                    <a:cubicBezTo>
                      <a:pt x="427" y="1074"/>
                      <a:pt x="527" y="948"/>
                      <a:pt x="628" y="873"/>
                    </a:cubicBezTo>
                    <a:cubicBezTo>
                      <a:pt x="678" y="798"/>
                      <a:pt x="753" y="747"/>
                      <a:pt x="828" y="697"/>
                    </a:cubicBezTo>
                    <a:cubicBezTo>
                      <a:pt x="929" y="647"/>
                      <a:pt x="1004" y="597"/>
                      <a:pt x="1105" y="572"/>
                    </a:cubicBezTo>
                    <a:lnTo>
                      <a:pt x="1255" y="522"/>
                    </a:lnTo>
                    <a:lnTo>
                      <a:pt x="1406" y="496"/>
                    </a:lnTo>
                    <a:lnTo>
                      <a:pt x="1757" y="496"/>
                    </a:lnTo>
                    <a:cubicBezTo>
                      <a:pt x="1857" y="522"/>
                      <a:pt x="1958" y="547"/>
                      <a:pt x="2058" y="572"/>
                    </a:cubicBezTo>
                    <a:cubicBezTo>
                      <a:pt x="2159" y="622"/>
                      <a:pt x="2234" y="672"/>
                      <a:pt x="2309" y="722"/>
                    </a:cubicBezTo>
                    <a:cubicBezTo>
                      <a:pt x="2385" y="798"/>
                      <a:pt x="2460" y="873"/>
                      <a:pt x="2510" y="948"/>
                    </a:cubicBezTo>
                    <a:cubicBezTo>
                      <a:pt x="2560" y="1024"/>
                      <a:pt x="2610" y="1099"/>
                      <a:pt x="2636" y="1174"/>
                    </a:cubicBezTo>
                    <a:cubicBezTo>
                      <a:pt x="2686" y="1325"/>
                      <a:pt x="2736" y="1450"/>
                      <a:pt x="2761" y="1601"/>
                    </a:cubicBezTo>
                    <a:cubicBezTo>
                      <a:pt x="2786" y="1701"/>
                      <a:pt x="2786" y="1751"/>
                      <a:pt x="2786" y="1751"/>
                    </a:cubicBezTo>
                    <a:cubicBezTo>
                      <a:pt x="2786" y="1827"/>
                      <a:pt x="2836" y="1877"/>
                      <a:pt x="2912" y="1877"/>
                    </a:cubicBezTo>
                    <a:cubicBezTo>
                      <a:pt x="2987" y="1877"/>
                      <a:pt x="3037" y="1827"/>
                      <a:pt x="3037" y="1777"/>
                    </a:cubicBezTo>
                    <a:cubicBezTo>
                      <a:pt x="3037" y="1701"/>
                      <a:pt x="3037" y="1626"/>
                      <a:pt x="3037" y="1576"/>
                    </a:cubicBezTo>
                    <a:cubicBezTo>
                      <a:pt x="3037" y="1400"/>
                      <a:pt x="3012" y="1224"/>
                      <a:pt x="2987" y="1074"/>
                    </a:cubicBezTo>
                    <a:cubicBezTo>
                      <a:pt x="2937" y="923"/>
                      <a:pt x="2887" y="798"/>
                      <a:pt x="2811" y="697"/>
                    </a:cubicBezTo>
                    <a:cubicBezTo>
                      <a:pt x="2761" y="572"/>
                      <a:pt x="2661" y="471"/>
                      <a:pt x="2560" y="371"/>
                    </a:cubicBezTo>
                    <a:cubicBezTo>
                      <a:pt x="2460" y="271"/>
                      <a:pt x="2334" y="195"/>
                      <a:pt x="2184" y="120"/>
                    </a:cubicBezTo>
                    <a:lnTo>
                      <a:pt x="2058" y="95"/>
                    </a:lnTo>
                    <a:cubicBezTo>
                      <a:pt x="2033" y="70"/>
                      <a:pt x="2008" y="70"/>
                      <a:pt x="1983" y="70"/>
                    </a:cubicBezTo>
                    <a:lnTo>
                      <a:pt x="1883" y="45"/>
                    </a:lnTo>
                    <a:cubicBezTo>
                      <a:pt x="1832" y="20"/>
                      <a:pt x="1807" y="20"/>
                      <a:pt x="1757" y="20"/>
                    </a:cubicBezTo>
                    <a:cubicBezTo>
                      <a:pt x="1682" y="7"/>
                      <a:pt x="1606" y="1"/>
                      <a:pt x="1534" y="1"/>
                    </a:cubicBezTo>
                    <a:close/>
                  </a:path>
                </a:pathLst>
              </a:custGeom>
              <a:solidFill>
                <a:srgbClr val="CD7870"/>
              </a:solidFill>
              <a:ln>
                <a:noFill/>
              </a:ln>
            </p:spPr>
            <p:txBody>
              <a:bodyPr spcFirstLastPara="1" wrap="square" lIns="91425" tIns="91425" rIns="91425" bIns="91425" anchor="ctr" anchorCtr="0">
                <a:noAutofit/>
              </a:bodyPr>
              <a:lstStyle/>
              <a:p>
                <a:endParaRPr/>
              </a:p>
            </p:txBody>
          </p:sp>
          <p:sp>
            <p:nvSpPr>
              <p:cNvPr id="89" name="Google Shape;1892;p64">
                <a:extLst>
                  <a:ext uri="{FF2B5EF4-FFF2-40B4-BE49-F238E27FC236}">
                    <a16:creationId xmlns:a16="http://schemas.microsoft.com/office/drawing/2014/main" id="{B7FC8977-94DF-4B48-AE23-F6B5CC98522E}"/>
                  </a:ext>
                </a:extLst>
              </p:cNvPr>
              <p:cNvSpPr/>
              <p:nvPr/>
            </p:nvSpPr>
            <p:spPr>
              <a:xfrm>
                <a:off x="4644525" y="2602816"/>
                <a:ext cx="71124" cy="41067"/>
              </a:xfrm>
              <a:custGeom>
                <a:avLst/>
                <a:gdLst/>
                <a:ahLst/>
                <a:cxnLst/>
                <a:rect l="l" t="t" r="r" b="b"/>
                <a:pathLst>
                  <a:path w="3088" h="1783" extrusionOk="0">
                    <a:moveTo>
                      <a:pt x="202" y="0"/>
                    </a:moveTo>
                    <a:lnTo>
                      <a:pt x="1" y="251"/>
                    </a:lnTo>
                    <a:cubicBezTo>
                      <a:pt x="1" y="251"/>
                      <a:pt x="51" y="301"/>
                      <a:pt x="101" y="377"/>
                    </a:cubicBezTo>
                    <a:cubicBezTo>
                      <a:pt x="202" y="452"/>
                      <a:pt x="302" y="552"/>
                      <a:pt x="402" y="628"/>
                    </a:cubicBezTo>
                    <a:cubicBezTo>
                      <a:pt x="528" y="753"/>
                      <a:pt x="678" y="854"/>
                      <a:pt x="829" y="979"/>
                    </a:cubicBezTo>
                    <a:cubicBezTo>
                      <a:pt x="1005" y="1080"/>
                      <a:pt x="1180" y="1180"/>
                      <a:pt x="1381" y="1280"/>
                    </a:cubicBezTo>
                    <a:cubicBezTo>
                      <a:pt x="1557" y="1381"/>
                      <a:pt x="1758" y="1481"/>
                      <a:pt x="1958" y="1556"/>
                    </a:cubicBezTo>
                    <a:cubicBezTo>
                      <a:pt x="2134" y="1607"/>
                      <a:pt x="2310" y="1682"/>
                      <a:pt x="2486" y="1707"/>
                    </a:cubicBezTo>
                    <a:cubicBezTo>
                      <a:pt x="2661" y="1757"/>
                      <a:pt x="2837" y="1782"/>
                      <a:pt x="3013" y="1782"/>
                    </a:cubicBezTo>
                    <a:lnTo>
                      <a:pt x="3088" y="1481"/>
                    </a:lnTo>
                    <a:cubicBezTo>
                      <a:pt x="2962" y="1406"/>
                      <a:pt x="2812" y="1305"/>
                      <a:pt x="2636" y="1255"/>
                    </a:cubicBezTo>
                    <a:cubicBezTo>
                      <a:pt x="2586" y="1230"/>
                      <a:pt x="2511" y="1180"/>
                      <a:pt x="2435" y="1130"/>
                    </a:cubicBezTo>
                    <a:cubicBezTo>
                      <a:pt x="2360" y="1105"/>
                      <a:pt x="2285" y="1054"/>
                      <a:pt x="2184" y="1004"/>
                    </a:cubicBezTo>
                    <a:cubicBezTo>
                      <a:pt x="2109" y="979"/>
                      <a:pt x="2009" y="929"/>
                      <a:pt x="1933" y="879"/>
                    </a:cubicBezTo>
                    <a:lnTo>
                      <a:pt x="1657" y="728"/>
                    </a:lnTo>
                    <a:cubicBezTo>
                      <a:pt x="1306" y="527"/>
                      <a:pt x="955" y="352"/>
                      <a:pt x="678" y="201"/>
                    </a:cubicBezTo>
                    <a:cubicBezTo>
                      <a:pt x="528" y="151"/>
                      <a:pt x="427" y="76"/>
                      <a:pt x="352" y="50"/>
                    </a:cubicBezTo>
                    <a:lnTo>
                      <a:pt x="202" y="0"/>
                    </a:lnTo>
                    <a:close/>
                  </a:path>
                </a:pathLst>
              </a:custGeom>
              <a:solidFill>
                <a:srgbClr val="F982B8"/>
              </a:solidFill>
              <a:ln>
                <a:noFill/>
              </a:ln>
            </p:spPr>
            <p:txBody>
              <a:bodyPr spcFirstLastPara="1" wrap="square" lIns="91425" tIns="91425" rIns="91425" bIns="91425" anchor="ctr" anchorCtr="0">
                <a:noAutofit/>
              </a:bodyPr>
              <a:lstStyle/>
              <a:p>
                <a:endParaRPr/>
              </a:p>
            </p:txBody>
          </p:sp>
          <p:sp>
            <p:nvSpPr>
              <p:cNvPr id="90" name="Google Shape;1893;p64">
                <a:extLst>
                  <a:ext uri="{FF2B5EF4-FFF2-40B4-BE49-F238E27FC236}">
                    <a16:creationId xmlns:a16="http://schemas.microsoft.com/office/drawing/2014/main" id="{9010E9E0-3AD3-4AC4-8153-A5ADE674E318}"/>
                  </a:ext>
                </a:extLst>
              </p:cNvPr>
              <p:cNvSpPr/>
              <p:nvPr/>
            </p:nvSpPr>
            <p:spPr>
              <a:xfrm>
                <a:off x="5392574" y="2508015"/>
                <a:ext cx="58410" cy="60714"/>
              </a:xfrm>
              <a:custGeom>
                <a:avLst/>
                <a:gdLst/>
                <a:ahLst/>
                <a:cxnLst/>
                <a:rect l="l" t="t" r="r" b="b"/>
                <a:pathLst>
                  <a:path w="2536" h="2636" extrusionOk="0">
                    <a:moveTo>
                      <a:pt x="2260" y="0"/>
                    </a:moveTo>
                    <a:lnTo>
                      <a:pt x="2134" y="100"/>
                    </a:lnTo>
                    <a:cubicBezTo>
                      <a:pt x="2084" y="151"/>
                      <a:pt x="1983" y="251"/>
                      <a:pt x="1883" y="351"/>
                    </a:cubicBezTo>
                    <a:cubicBezTo>
                      <a:pt x="1657" y="577"/>
                      <a:pt x="1381" y="879"/>
                      <a:pt x="1130" y="1180"/>
                    </a:cubicBezTo>
                    <a:lnTo>
                      <a:pt x="904" y="1406"/>
                    </a:lnTo>
                    <a:cubicBezTo>
                      <a:pt x="854" y="1481"/>
                      <a:pt x="779" y="1556"/>
                      <a:pt x="728" y="1631"/>
                    </a:cubicBezTo>
                    <a:cubicBezTo>
                      <a:pt x="653" y="1682"/>
                      <a:pt x="578" y="1757"/>
                      <a:pt x="528" y="1807"/>
                    </a:cubicBezTo>
                    <a:cubicBezTo>
                      <a:pt x="478" y="1882"/>
                      <a:pt x="427" y="1933"/>
                      <a:pt x="352" y="2008"/>
                    </a:cubicBezTo>
                    <a:cubicBezTo>
                      <a:pt x="227" y="2108"/>
                      <a:pt x="126" y="2234"/>
                      <a:pt x="1" y="2359"/>
                    </a:cubicBezTo>
                    <a:lnTo>
                      <a:pt x="201" y="2635"/>
                    </a:lnTo>
                    <a:cubicBezTo>
                      <a:pt x="352" y="2560"/>
                      <a:pt x="528" y="2485"/>
                      <a:pt x="678" y="2384"/>
                    </a:cubicBezTo>
                    <a:cubicBezTo>
                      <a:pt x="804" y="2284"/>
                      <a:pt x="979" y="2184"/>
                      <a:pt x="1130" y="2058"/>
                    </a:cubicBezTo>
                    <a:cubicBezTo>
                      <a:pt x="1256" y="1933"/>
                      <a:pt x="1431" y="1782"/>
                      <a:pt x="1582" y="1606"/>
                    </a:cubicBezTo>
                    <a:cubicBezTo>
                      <a:pt x="1732" y="1431"/>
                      <a:pt x="1858" y="1280"/>
                      <a:pt x="1983" y="1130"/>
                    </a:cubicBezTo>
                    <a:cubicBezTo>
                      <a:pt x="2084" y="979"/>
                      <a:pt x="2209" y="828"/>
                      <a:pt x="2285" y="678"/>
                    </a:cubicBezTo>
                    <a:cubicBezTo>
                      <a:pt x="2385" y="527"/>
                      <a:pt x="2435" y="402"/>
                      <a:pt x="2485" y="326"/>
                    </a:cubicBezTo>
                    <a:cubicBezTo>
                      <a:pt x="2485" y="276"/>
                      <a:pt x="2511" y="226"/>
                      <a:pt x="2536" y="176"/>
                    </a:cubicBezTo>
                    <a:lnTo>
                      <a:pt x="2260" y="0"/>
                    </a:lnTo>
                    <a:close/>
                  </a:path>
                </a:pathLst>
              </a:custGeom>
              <a:solidFill>
                <a:srgbClr val="F982B8"/>
              </a:solidFill>
              <a:ln>
                <a:noFill/>
              </a:ln>
            </p:spPr>
            <p:txBody>
              <a:bodyPr spcFirstLastPara="1" wrap="square" lIns="91425" tIns="91425" rIns="91425" bIns="91425" anchor="ctr" anchorCtr="0">
                <a:noAutofit/>
              </a:bodyPr>
              <a:lstStyle/>
              <a:p>
                <a:endParaRPr/>
              </a:p>
            </p:txBody>
          </p:sp>
          <p:sp>
            <p:nvSpPr>
              <p:cNvPr id="91" name="Google Shape;1894;p64">
                <a:extLst>
                  <a:ext uri="{FF2B5EF4-FFF2-40B4-BE49-F238E27FC236}">
                    <a16:creationId xmlns:a16="http://schemas.microsoft.com/office/drawing/2014/main" id="{7C82D4C9-EE91-4A08-A024-E99205454C91}"/>
                  </a:ext>
                </a:extLst>
              </p:cNvPr>
              <p:cNvSpPr/>
              <p:nvPr/>
            </p:nvSpPr>
            <p:spPr>
              <a:xfrm>
                <a:off x="4866512" y="2566978"/>
                <a:ext cx="87316" cy="95262"/>
              </a:xfrm>
              <a:custGeom>
                <a:avLst/>
                <a:gdLst/>
                <a:ahLst/>
                <a:cxnLst/>
                <a:rect l="l" t="t" r="r" b="b"/>
                <a:pathLst>
                  <a:path w="3791" h="4136" extrusionOk="0">
                    <a:moveTo>
                      <a:pt x="3339" y="0"/>
                    </a:moveTo>
                    <a:cubicBezTo>
                      <a:pt x="3289" y="0"/>
                      <a:pt x="3238" y="25"/>
                      <a:pt x="3188" y="25"/>
                    </a:cubicBezTo>
                    <a:cubicBezTo>
                      <a:pt x="3138" y="50"/>
                      <a:pt x="3113" y="75"/>
                      <a:pt x="3063" y="101"/>
                    </a:cubicBezTo>
                    <a:cubicBezTo>
                      <a:pt x="3013" y="126"/>
                      <a:pt x="2987" y="176"/>
                      <a:pt x="2937" y="201"/>
                    </a:cubicBezTo>
                    <a:cubicBezTo>
                      <a:pt x="2887" y="276"/>
                      <a:pt x="2837" y="352"/>
                      <a:pt x="2787" y="452"/>
                    </a:cubicBezTo>
                    <a:cubicBezTo>
                      <a:pt x="2711" y="628"/>
                      <a:pt x="2636" y="778"/>
                      <a:pt x="2611" y="979"/>
                    </a:cubicBezTo>
                    <a:cubicBezTo>
                      <a:pt x="2567" y="1133"/>
                      <a:pt x="2542" y="1286"/>
                      <a:pt x="2537" y="1440"/>
                    </a:cubicBezTo>
                    <a:lnTo>
                      <a:pt x="2537" y="1440"/>
                    </a:lnTo>
                    <a:lnTo>
                      <a:pt x="2235" y="1682"/>
                    </a:lnTo>
                    <a:cubicBezTo>
                      <a:pt x="2109" y="1757"/>
                      <a:pt x="1984" y="1857"/>
                      <a:pt x="1858" y="1958"/>
                    </a:cubicBezTo>
                    <a:cubicBezTo>
                      <a:pt x="1632" y="2159"/>
                      <a:pt x="1381" y="2385"/>
                      <a:pt x="1155" y="2585"/>
                    </a:cubicBezTo>
                    <a:cubicBezTo>
                      <a:pt x="929" y="2811"/>
                      <a:pt x="729" y="3037"/>
                      <a:pt x="528" y="3288"/>
                    </a:cubicBezTo>
                    <a:cubicBezTo>
                      <a:pt x="427" y="3414"/>
                      <a:pt x="327" y="3539"/>
                      <a:pt x="252" y="3665"/>
                    </a:cubicBezTo>
                    <a:cubicBezTo>
                      <a:pt x="176" y="3790"/>
                      <a:pt x="76" y="3941"/>
                      <a:pt x="26" y="4066"/>
                    </a:cubicBezTo>
                    <a:cubicBezTo>
                      <a:pt x="1" y="4091"/>
                      <a:pt x="1" y="4116"/>
                      <a:pt x="26" y="4116"/>
                    </a:cubicBezTo>
                    <a:cubicBezTo>
                      <a:pt x="26" y="4129"/>
                      <a:pt x="32" y="4135"/>
                      <a:pt x="41" y="4135"/>
                    </a:cubicBezTo>
                    <a:cubicBezTo>
                      <a:pt x="51" y="4135"/>
                      <a:pt x="63" y="4129"/>
                      <a:pt x="76" y="4116"/>
                    </a:cubicBezTo>
                    <a:cubicBezTo>
                      <a:pt x="176" y="4016"/>
                      <a:pt x="252" y="3890"/>
                      <a:pt x="352" y="3765"/>
                    </a:cubicBezTo>
                    <a:lnTo>
                      <a:pt x="1356" y="2786"/>
                    </a:lnTo>
                    <a:cubicBezTo>
                      <a:pt x="1808" y="2385"/>
                      <a:pt x="2310" y="2008"/>
                      <a:pt x="2787" y="1632"/>
                    </a:cubicBezTo>
                    <a:cubicBezTo>
                      <a:pt x="2812" y="1606"/>
                      <a:pt x="2837" y="1556"/>
                      <a:pt x="2837" y="1506"/>
                    </a:cubicBezTo>
                    <a:cubicBezTo>
                      <a:pt x="2837" y="1355"/>
                      <a:pt x="2862" y="1180"/>
                      <a:pt x="2887" y="1029"/>
                    </a:cubicBezTo>
                    <a:cubicBezTo>
                      <a:pt x="2912" y="853"/>
                      <a:pt x="2937" y="703"/>
                      <a:pt x="3013" y="552"/>
                    </a:cubicBezTo>
                    <a:cubicBezTo>
                      <a:pt x="3038" y="477"/>
                      <a:pt x="3063" y="402"/>
                      <a:pt x="3113" y="352"/>
                    </a:cubicBezTo>
                    <a:cubicBezTo>
                      <a:pt x="3138" y="301"/>
                      <a:pt x="3163" y="301"/>
                      <a:pt x="3188" y="251"/>
                    </a:cubicBezTo>
                    <a:cubicBezTo>
                      <a:pt x="3213" y="226"/>
                      <a:pt x="3238" y="226"/>
                      <a:pt x="3264" y="201"/>
                    </a:cubicBezTo>
                    <a:cubicBezTo>
                      <a:pt x="3289" y="151"/>
                      <a:pt x="3339" y="151"/>
                      <a:pt x="3364" y="151"/>
                    </a:cubicBezTo>
                    <a:lnTo>
                      <a:pt x="3590" y="151"/>
                    </a:lnTo>
                    <a:lnTo>
                      <a:pt x="3715" y="201"/>
                    </a:lnTo>
                    <a:cubicBezTo>
                      <a:pt x="3740" y="201"/>
                      <a:pt x="3766" y="176"/>
                      <a:pt x="3791" y="151"/>
                    </a:cubicBezTo>
                    <a:cubicBezTo>
                      <a:pt x="3791" y="126"/>
                      <a:pt x="3766" y="101"/>
                      <a:pt x="3740" y="101"/>
                    </a:cubicBezTo>
                    <a:lnTo>
                      <a:pt x="3640" y="50"/>
                    </a:lnTo>
                    <a:cubicBezTo>
                      <a:pt x="3590" y="25"/>
                      <a:pt x="3540" y="0"/>
                      <a:pt x="3489" y="0"/>
                    </a:cubicBezTo>
                    <a:close/>
                  </a:path>
                </a:pathLst>
              </a:custGeom>
              <a:solidFill>
                <a:srgbClr val="CD7870"/>
              </a:solidFill>
              <a:ln>
                <a:noFill/>
              </a:ln>
            </p:spPr>
            <p:txBody>
              <a:bodyPr spcFirstLastPara="1" wrap="square" lIns="91425" tIns="91425" rIns="91425" bIns="91425" anchor="ctr" anchorCtr="0">
                <a:noAutofit/>
              </a:bodyPr>
              <a:lstStyle/>
              <a:p>
                <a:endParaRPr/>
              </a:p>
            </p:txBody>
          </p:sp>
          <p:sp>
            <p:nvSpPr>
              <p:cNvPr id="92" name="Google Shape;1895;p64">
                <a:extLst>
                  <a:ext uri="{FF2B5EF4-FFF2-40B4-BE49-F238E27FC236}">
                    <a16:creationId xmlns:a16="http://schemas.microsoft.com/office/drawing/2014/main" id="{53260DFE-81DF-4159-B6AA-7D77347C5475}"/>
                  </a:ext>
                </a:extLst>
              </p:cNvPr>
              <p:cNvSpPr/>
              <p:nvPr/>
            </p:nvSpPr>
            <p:spPr>
              <a:xfrm>
                <a:off x="4697131" y="2250028"/>
                <a:ext cx="68821" cy="40629"/>
              </a:xfrm>
              <a:custGeom>
                <a:avLst/>
                <a:gdLst/>
                <a:ahLst/>
                <a:cxnLst/>
                <a:rect l="l" t="t" r="r" b="b"/>
                <a:pathLst>
                  <a:path w="2988" h="1764" extrusionOk="0">
                    <a:moveTo>
                      <a:pt x="1513" y="1"/>
                    </a:moveTo>
                    <a:cubicBezTo>
                      <a:pt x="1267" y="1"/>
                      <a:pt x="1039" y="57"/>
                      <a:pt x="829" y="183"/>
                    </a:cubicBezTo>
                    <a:cubicBezTo>
                      <a:pt x="603" y="283"/>
                      <a:pt x="402" y="434"/>
                      <a:pt x="252" y="634"/>
                    </a:cubicBezTo>
                    <a:cubicBezTo>
                      <a:pt x="151" y="760"/>
                      <a:pt x="51" y="911"/>
                      <a:pt x="26" y="1086"/>
                    </a:cubicBezTo>
                    <a:cubicBezTo>
                      <a:pt x="1" y="1162"/>
                      <a:pt x="1" y="1212"/>
                      <a:pt x="26" y="1262"/>
                    </a:cubicBezTo>
                    <a:lnTo>
                      <a:pt x="26" y="1312"/>
                    </a:lnTo>
                    <a:cubicBezTo>
                      <a:pt x="26" y="1387"/>
                      <a:pt x="101" y="1438"/>
                      <a:pt x="176" y="1438"/>
                    </a:cubicBezTo>
                    <a:cubicBezTo>
                      <a:pt x="227" y="1413"/>
                      <a:pt x="277" y="1387"/>
                      <a:pt x="302" y="1337"/>
                    </a:cubicBezTo>
                    <a:lnTo>
                      <a:pt x="302" y="1287"/>
                    </a:lnTo>
                    <a:cubicBezTo>
                      <a:pt x="302" y="1262"/>
                      <a:pt x="327" y="1237"/>
                      <a:pt x="327" y="1212"/>
                    </a:cubicBezTo>
                    <a:cubicBezTo>
                      <a:pt x="377" y="1111"/>
                      <a:pt x="478" y="1011"/>
                      <a:pt x="578" y="936"/>
                    </a:cubicBezTo>
                    <a:cubicBezTo>
                      <a:pt x="854" y="660"/>
                      <a:pt x="1231" y="509"/>
                      <a:pt x="1607" y="509"/>
                    </a:cubicBezTo>
                    <a:cubicBezTo>
                      <a:pt x="1707" y="509"/>
                      <a:pt x="1808" y="534"/>
                      <a:pt x="1908" y="584"/>
                    </a:cubicBezTo>
                    <a:cubicBezTo>
                      <a:pt x="1958" y="584"/>
                      <a:pt x="1984" y="609"/>
                      <a:pt x="2034" y="634"/>
                    </a:cubicBezTo>
                    <a:lnTo>
                      <a:pt x="2084" y="660"/>
                    </a:lnTo>
                    <a:lnTo>
                      <a:pt x="2159" y="710"/>
                    </a:lnTo>
                    <a:cubicBezTo>
                      <a:pt x="2209" y="760"/>
                      <a:pt x="2235" y="785"/>
                      <a:pt x="2285" y="810"/>
                    </a:cubicBezTo>
                    <a:cubicBezTo>
                      <a:pt x="2310" y="835"/>
                      <a:pt x="2335" y="860"/>
                      <a:pt x="2360" y="911"/>
                    </a:cubicBezTo>
                    <a:cubicBezTo>
                      <a:pt x="2435" y="961"/>
                      <a:pt x="2486" y="1036"/>
                      <a:pt x="2536" y="1111"/>
                    </a:cubicBezTo>
                    <a:cubicBezTo>
                      <a:pt x="2611" y="1262"/>
                      <a:pt x="2686" y="1438"/>
                      <a:pt x="2711" y="1613"/>
                    </a:cubicBezTo>
                    <a:cubicBezTo>
                      <a:pt x="2711" y="1689"/>
                      <a:pt x="2787" y="1764"/>
                      <a:pt x="2862" y="1764"/>
                    </a:cubicBezTo>
                    <a:cubicBezTo>
                      <a:pt x="2937" y="1764"/>
                      <a:pt x="2988" y="1689"/>
                      <a:pt x="2988" y="1613"/>
                    </a:cubicBezTo>
                    <a:cubicBezTo>
                      <a:pt x="2988" y="1563"/>
                      <a:pt x="2988" y="1488"/>
                      <a:pt x="2988" y="1413"/>
                    </a:cubicBezTo>
                    <a:cubicBezTo>
                      <a:pt x="2988" y="1262"/>
                      <a:pt x="2937" y="1086"/>
                      <a:pt x="2862" y="936"/>
                    </a:cubicBezTo>
                    <a:cubicBezTo>
                      <a:pt x="2837" y="810"/>
                      <a:pt x="2787" y="710"/>
                      <a:pt x="2711" y="609"/>
                    </a:cubicBezTo>
                    <a:cubicBezTo>
                      <a:pt x="2661" y="559"/>
                      <a:pt x="2636" y="509"/>
                      <a:pt x="2586" y="459"/>
                    </a:cubicBezTo>
                    <a:cubicBezTo>
                      <a:pt x="2536" y="409"/>
                      <a:pt x="2486" y="384"/>
                      <a:pt x="2435" y="333"/>
                    </a:cubicBezTo>
                    <a:lnTo>
                      <a:pt x="2360" y="283"/>
                    </a:lnTo>
                    <a:lnTo>
                      <a:pt x="2285" y="208"/>
                    </a:lnTo>
                    <a:cubicBezTo>
                      <a:pt x="2209" y="158"/>
                      <a:pt x="2159" y="133"/>
                      <a:pt x="2084" y="107"/>
                    </a:cubicBezTo>
                    <a:cubicBezTo>
                      <a:pt x="1958" y="32"/>
                      <a:pt x="1808" y="7"/>
                      <a:pt x="1657" y="7"/>
                    </a:cubicBezTo>
                    <a:cubicBezTo>
                      <a:pt x="1608" y="3"/>
                      <a:pt x="1560" y="1"/>
                      <a:pt x="1513" y="1"/>
                    </a:cubicBezTo>
                    <a:close/>
                  </a:path>
                </a:pathLst>
              </a:custGeom>
              <a:solidFill>
                <a:srgbClr val="CD7870"/>
              </a:solidFill>
              <a:ln>
                <a:noFill/>
              </a:ln>
            </p:spPr>
            <p:txBody>
              <a:bodyPr spcFirstLastPara="1" wrap="square" lIns="91425" tIns="91425" rIns="91425" bIns="91425" anchor="ctr" anchorCtr="0">
                <a:noAutofit/>
              </a:bodyPr>
              <a:lstStyle/>
              <a:p>
                <a:endParaRPr/>
              </a:p>
            </p:txBody>
          </p:sp>
          <p:sp>
            <p:nvSpPr>
              <p:cNvPr id="93" name="Google Shape;1896;p64">
                <a:extLst>
                  <a:ext uri="{FF2B5EF4-FFF2-40B4-BE49-F238E27FC236}">
                    <a16:creationId xmlns:a16="http://schemas.microsoft.com/office/drawing/2014/main" id="{A129FE31-B669-4E63-A7B8-628A2E6F5969}"/>
                  </a:ext>
                </a:extLst>
              </p:cNvPr>
              <p:cNvSpPr/>
              <p:nvPr/>
            </p:nvSpPr>
            <p:spPr>
              <a:xfrm>
                <a:off x="5242863" y="2164508"/>
                <a:ext cx="68222" cy="40030"/>
              </a:xfrm>
              <a:custGeom>
                <a:avLst/>
                <a:gdLst/>
                <a:ahLst/>
                <a:cxnLst/>
                <a:rect l="l" t="t" r="r" b="b"/>
                <a:pathLst>
                  <a:path w="2962" h="1738" extrusionOk="0">
                    <a:moveTo>
                      <a:pt x="1516" y="1"/>
                    </a:moveTo>
                    <a:cubicBezTo>
                      <a:pt x="1259" y="1"/>
                      <a:pt x="1022" y="72"/>
                      <a:pt x="803" y="181"/>
                    </a:cubicBezTo>
                    <a:cubicBezTo>
                      <a:pt x="577" y="281"/>
                      <a:pt x="402" y="457"/>
                      <a:pt x="251" y="633"/>
                    </a:cubicBezTo>
                    <a:cubicBezTo>
                      <a:pt x="126" y="783"/>
                      <a:pt x="50" y="934"/>
                      <a:pt x="0" y="1110"/>
                    </a:cubicBezTo>
                    <a:cubicBezTo>
                      <a:pt x="0" y="1160"/>
                      <a:pt x="0" y="1235"/>
                      <a:pt x="0" y="1285"/>
                    </a:cubicBezTo>
                    <a:lnTo>
                      <a:pt x="0" y="1336"/>
                    </a:lnTo>
                    <a:cubicBezTo>
                      <a:pt x="0" y="1398"/>
                      <a:pt x="51" y="1443"/>
                      <a:pt x="111" y="1443"/>
                    </a:cubicBezTo>
                    <a:cubicBezTo>
                      <a:pt x="124" y="1443"/>
                      <a:pt x="137" y="1440"/>
                      <a:pt x="151" y="1436"/>
                    </a:cubicBezTo>
                    <a:cubicBezTo>
                      <a:pt x="226" y="1436"/>
                      <a:pt x="251" y="1386"/>
                      <a:pt x="276" y="1311"/>
                    </a:cubicBezTo>
                    <a:lnTo>
                      <a:pt x="276" y="1285"/>
                    </a:lnTo>
                    <a:cubicBezTo>
                      <a:pt x="276" y="1235"/>
                      <a:pt x="301" y="1235"/>
                      <a:pt x="301" y="1210"/>
                    </a:cubicBezTo>
                    <a:cubicBezTo>
                      <a:pt x="377" y="1085"/>
                      <a:pt x="452" y="1009"/>
                      <a:pt x="552" y="909"/>
                    </a:cubicBezTo>
                    <a:cubicBezTo>
                      <a:pt x="828" y="658"/>
                      <a:pt x="1205" y="507"/>
                      <a:pt x="1606" y="507"/>
                    </a:cubicBezTo>
                    <a:cubicBezTo>
                      <a:pt x="1682" y="507"/>
                      <a:pt x="1782" y="532"/>
                      <a:pt x="1882" y="583"/>
                    </a:cubicBezTo>
                    <a:cubicBezTo>
                      <a:pt x="1933" y="583"/>
                      <a:pt x="1958" y="608"/>
                      <a:pt x="2008" y="633"/>
                    </a:cubicBezTo>
                    <a:lnTo>
                      <a:pt x="2058" y="658"/>
                    </a:lnTo>
                    <a:lnTo>
                      <a:pt x="2133" y="708"/>
                    </a:lnTo>
                    <a:cubicBezTo>
                      <a:pt x="2184" y="733"/>
                      <a:pt x="2209" y="758"/>
                      <a:pt x="2259" y="809"/>
                    </a:cubicBezTo>
                    <a:cubicBezTo>
                      <a:pt x="2284" y="834"/>
                      <a:pt x="2309" y="859"/>
                      <a:pt x="2359" y="884"/>
                    </a:cubicBezTo>
                    <a:cubicBezTo>
                      <a:pt x="2410" y="959"/>
                      <a:pt x="2460" y="1034"/>
                      <a:pt x="2510" y="1110"/>
                    </a:cubicBezTo>
                    <a:cubicBezTo>
                      <a:pt x="2610" y="1260"/>
                      <a:pt x="2661" y="1436"/>
                      <a:pt x="2711" y="1612"/>
                    </a:cubicBezTo>
                    <a:cubicBezTo>
                      <a:pt x="2711" y="1687"/>
                      <a:pt x="2761" y="1737"/>
                      <a:pt x="2836" y="1737"/>
                    </a:cubicBezTo>
                    <a:cubicBezTo>
                      <a:pt x="2911" y="1737"/>
                      <a:pt x="2962" y="1687"/>
                      <a:pt x="2962" y="1612"/>
                    </a:cubicBezTo>
                    <a:cubicBezTo>
                      <a:pt x="2962" y="1562"/>
                      <a:pt x="2962" y="1486"/>
                      <a:pt x="2962" y="1411"/>
                    </a:cubicBezTo>
                    <a:cubicBezTo>
                      <a:pt x="2937" y="1135"/>
                      <a:pt x="2861" y="859"/>
                      <a:pt x="2686" y="633"/>
                    </a:cubicBezTo>
                    <a:cubicBezTo>
                      <a:pt x="2661" y="583"/>
                      <a:pt x="2610" y="532"/>
                      <a:pt x="2560" y="482"/>
                    </a:cubicBezTo>
                    <a:cubicBezTo>
                      <a:pt x="2510" y="432"/>
                      <a:pt x="2460" y="382"/>
                      <a:pt x="2410" y="332"/>
                    </a:cubicBezTo>
                    <a:lnTo>
                      <a:pt x="2359" y="281"/>
                    </a:lnTo>
                    <a:lnTo>
                      <a:pt x="2259" y="231"/>
                    </a:lnTo>
                    <a:cubicBezTo>
                      <a:pt x="2058" y="106"/>
                      <a:pt x="1857" y="31"/>
                      <a:pt x="1631" y="5"/>
                    </a:cubicBezTo>
                    <a:cubicBezTo>
                      <a:pt x="1593" y="2"/>
                      <a:pt x="1554" y="1"/>
                      <a:pt x="1516" y="1"/>
                    </a:cubicBezTo>
                    <a:close/>
                  </a:path>
                </a:pathLst>
              </a:custGeom>
              <a:solidFill>
                <a:srgbClr val="CD7870"/>
              </a:solidFill>
              <a:ln>
                <a:noFill/>
              </a:ln>
            </p:spPr>
            <p:txBody>
              <a:bodyPr spcFirstLastPara="1" wrap="square" lIns="91425" tIns="91425" rIns="91425" bIns="91425" anchor="ctr" anchorCtr="0">
                <a:noAutofit/>
              </a:bodyPr>
              <a:lstStyle/>
              <a:p>
                <a:endParaRPr/>
              </a:p>
            </p:txBody>
          </p:sp>
        </p:grpSp>
        <p:grpSp>
          <p:nvGrpSpPr>
            <p:cNvPr id="94" name="Group 93">
              <a:extLst>
                <a:ext uri="{FF2B5EF4-FFF2-40B4-BE49-F238E27FC236}">
                  <a16:creationId xmlns:a16="http://schemas.microsoft.com/office/drawing/2014/main" id="{FF266D18-3221-43F4-8BFE-406BD5F34515}"/>
                </a:ext>
              </a:extLst>
            </p:cNvPr>
            <p:cNvGrpSpPr/>
            <p:nvPr/>
          </p:nvGrpSpPr>
          <p:grpSpPr>
            <a:xfrm>
              <a:off x="4642017" y="2720720"/>
              <a:ext cx="1931057" cy="2797902"/>
              <a:chOff x="6887886" y="2139378"/>
              <a:chExt cx="1082997" cy="2095499"/>
            </a:xfrm>
          </p:grpSpPr>
          <p:grpSp>
            <p:nvGrpSpPr>
              <p:cNvPr id="95" name="Google Shape;1897;p64">
                <a:extLst>
                  <a:ext uri="{FF2B5EF4-FFF2-40B4-BE49-F238E27FC236}">
                    <a16:creationId xmlns:a16="http://schemas.microsoft.com/office/drawing/2014/main" id="{CD6AB9B3-008D-46C5-BA50-1541D0F9CF78}"/>
                  </a:ext>
                </a:extLst>
              </p:cNvPr>
              <p:cNvGrpSpPr/>
              <p:nvPr/>
            </p:nvGrpSpPr>
            <p:grpSpPr>
              <a:xfrm flipH="1">
                <a:off x="6887886" y="2139378"/>
                <a:ext cx="1082997" cy="2095499"/>
                <a:chOff x="4532955" y="3357039"/>
                <a:chExt cx="797201" cy="1542510"/>
              </a:xfrm>
            </p:grpSpPr>
            <p:sp>
              <p:nvSpPr>
                <p:cNvPr id="98" name="Google Shape;1898;p64">
                  <a:extLst>
                    <a:ext uri="{FF2B5EF4-FFF2-40B4-BE49-F238E27FC236}">
                      <a16:creationId xmlns:a16="http://schemas.microsoft.com/office/drawing/2014/main" id="{8FD33AC6-BB27-4BE9-BB89-65912747780F}"/>
                    </a:ext>
                  </a:extLst>
                </p:cNvPr>
                <p:cNvSpPr/>
                <p:nvPr/>
              </p:nvSpPr>
              <p:spPr>
                <a:xfrm>
                  <a:off x="5161351" y="3551456"/>
                  <a:ext cx="70549" cy="182118"/>
                </a:xfrm>
                <a:custGeom>
                  <a:avLst/>
                  <a:gdLst/>
                  <a:ahLst/>
                  <a:cxnLst/>
                  <a:rect l="l" t="t" r="r" b="b"/>
                  <a:pathLst>
                    <a:path w="3063" h="7907" extrusionOk="0">
                      <a:moveTo>
                        <a:pt x="1079" y="0"/>
                      </a:moveTo>
                      <a:cubicBezTo>
                        <a:pt x="728" y="201"/>
                        <a:pt x="377" y="377"/>
                        <a:pt x="0" y="502"/>
                      </a:cubicBezTo>
                      <a:lnTo>
                        <a:pt x="0" y="552"/>
                      </a:lnTo>
                      <a:cubicBezTo>
                        <a:pt x="1180" y="1205"/>
                        <a:pt x="1632" y="5622"/>
                        <a:pt x="1807" y="7906"/>
                      </a:cubicBezTo>
                      <a:cubicBezTo>
                        <a:pt x="2661" y="5120"/>
                        <a:pt x="3062" y="829"/>
                        <a:pt x="1079" y="25"/>
                      </a:cubicBezTo>
                      <a:lnTo>
                        <a:pt x="1079" y="0"/>
                      </a:lnTo>
                      <a:close/>
                    </a:path>
                  </a:pathLst>
                </a:custGeom>
                <a:solidFill>
                  <a:srgbClr val="281914"/>
                </a:solidFill>
                <a:ln>
                  <a:noFill/>
                </a:ln>
              </p:spPr>
              <p:txBody>
                <a:bodyPr spcFirstLastPara="1" wrap="square" lIns="91425" tIns="91425" rIns="91425" bIns="91425" anchor="ctr" anchorCtr="0">
                  <a:noAutofit/>
                </a:bodyPr>
                <a:lstStyle/>
                <a:p>
                  <a:endParaRPr/>
                </a:p>
              </p:txBody>
            </p:sp>
            <p:sp>
              <p:nvSpPr>
                <p:cNvPr id="99" name="Google Shape;1899;p64">
                  <a:extLst>
                    <a:ext uri="{FF2B5EF4-FFF2-40B4-BE49-F238E27FC236}">
                      <a16:creationId xmlns:a16="http://schemas.microsoft.com/office/drawing/2014/main" id="{66600E45-57F6-49EE-A208-C0A348333BFE}"/>
                    </a:ext>
                  </a:extLst>
                </p:cNvPr>
                <p:cNvSpPr/>
                <p:nvPr/>
              </p:nvSpPr>
              <p:spPr>
                <a:xfrm>
                  <a:off x="4621976" y="3357039"/>
                  <a:ext cx="632449" cy="421633"/>
                </a:xfrm>
                <a:custGeom>
                  <a:avLst/>
                  <a:gdLst/>
                  <a:ahLst/>
                  <a:cxnLst/>
                  <a:rect l="l" t="t" r="r" b="b"/>
                  <a:pathLst>
                    <a:path w="27459" h="18306" extrusionOk="0">
                      <a:moveTo>
                        <a:pt x="14091" y="1"/>
                      </a:moveTo>
                      <a:cubicBezTo>
                        <a:pt x="13323" y="1"/>
                        <a:pt x="13109" y="957"/>
                        <a:pt x="11521" y="2794"/>
                      </a:cubicBezTo>
                      <a:cubicBezTo>
                        <a:pt x="9840" y="4752"/>
                        <a:pt x="7305" y="4827"/>
                        <a:pt x="5372" y="6233"/>
                      </a:cubicBezTo>
                      <a:cubicBezTo>
                        <a:pt x="3490" y="7613"/>
                        <a:pt x="4192" y="9270"/>
                        <a:pt x="4243" y="9370"/>
                      </a:cubicBezTo>
                      <a:cubicBezTo>
                        <a:pt x="4195" y="9334"/>
                        <a:pt x="3865" y="9123"/>
                        <a:pt x="3416" y="9123"/>
                      </a:cubicBezTo>
                      <a:cubicBezTo>
                        <a:pt x="2918" y="9123"/>
                        <a:pt x="2275" y="9382"/>
                        <a:pt x="1708" y="10424"/>
                      </a:cubicBezTo>
                      <a:cubicBezTo>
                        <a:pt x="1" y="13461"/>
                        <a:pt x="1482" y="17427"/>
                        <a:pt x="1482" y="17427"/>
                      </a:cubicBezTo>
                      <a:lnTo>
                        <a:pt x="1482" y="17452"/>
                      </a:lnTo>
                      <a:cubicBezTo>
                        <a:pt x="1509" y="17451"/>
                        <a:pt x="1536" y="17450"/>
                        <a:pt x="1563" y="17450"/>
                      </a:cubicBezTo>
                      <a:cubicBezTo>
                        <a:pt x="2287" y="17450"/>
                        <a:pt x="2981" y="17773"/>
                        <a:pt x="3465" y="18305"/>
                      </a:cubicBezTo>
                      <a:lnTo>
                        <a:pt x="3515" y="18280"/>
                      </a:lnTo>
                      <a:cubicBezTo>
                        <a:pt x="6878" y="15193"/>
                        <a:pt x="5899" y="9746"/>
                        <a:pt x="5899" y="9746"/>
                      </a:cubicBezTo>
                      <a:cubicBezTo>
                        <a:pt x="6384" y="9268"/>
                        <a:pt x="7179" y="9104"/>
                        <a:pt x="8206" y="9104"/>
                      </a:cubicBezTo>
                      <a:cubicBezTo>
                        <a:pt x="10451" y="9104"/>
                        <a:pt x="13808" y="9888"/>
                        <a:pt x="17474" y="9888"/>
                      </a:cubicBezTo>
                      <a:cubicBezTo>
                        <a:pt x="18816" y="9888"/>
                        <a:pt x="20200" y="9783"/>
                        <a:pt x="21586" y="9495"/>
                      </a:cubicBezTo>
                      <a:cubicBezTo>
                        <a:pt x="22213" y="9370"/>
                        <a:pt x="22841" y="9194"/>
                        <a:pt x="23468" y="8968"/>
                      </a:cubicBezTo>
                      <a:cubicBezTo>
                        <a:pt x="23820" y="8818"/>
                        <a:pt x="24171" y="8667"/>
                        <a:pt x="24522" y="8466"/>
                      </a:cubicBezTo>
                      <a:cubicBezTo>
                        <a:pt x="27459" y="6735"/>
                        <a:pt x="26455" y="3974"/>
                        <a:pt x="26053" y="3070"/>
                      </a:cubicBezTo>
                      <a:cubicBezTo>
                        <a:pt x="25591" y="1974"/>
                        <a:pt x="24821" y="1186"/>
                        <a:pt x="24294" y="1186"/>
                      </a:cubicBezTo>
                      <a:cubicBezTo>
                        <a:pt x="24278" y="1186"/>
                        <a:pt x="24262" y="1186"/>
                        <a:pt x="24246" y="1188"/>
                      </a:cubicBezTo>
                      <a:cubicBezTo>
                        <a:pt x="23067" y="1288"/>
                        <a:pt x="23619" y="2744"/>
                        <a:pt x="22991" y="4526"/>
                      </a:cubicBezTo>
                      <a:cubicBezTo>
                        <a:pt x="23343" y="3371"/>
                        <a:pt x="23493" y="1213"/>
                        <a:pt x="22339" y="661"/>
                      </a:cubicBezTo>
                      <a:cubicBezTo>
                        <a:pt x="22145" y="566"/>
                        <a:pt x="21970" y="524"/>
                        <a:pt x="21810" y="524"/>
                      </a:cubicBezTo>
                      <a:cubicBezTo>
                        <a:pt x="20997" y="524"/>
                        <a:pt x="20591" y="1612"/>
                        <a:pt x="20256" y="2367"/>
                      </a:cubicBezTo>
                      <a:cubicBezTo>
                        <a:pt x="19954" y="3070"/>
                        <a:pt x="19603" y="3748"/>
                        <a:pt x="19227" y="4400"/>
                      </a:cubicBezTo>
                      <a:cubicBezTo>
                        <a:pt x="19879" y="2618"/>
                        <a:pt x="19402" y="1087"/>
                        <a:pt x="18599" y="385"/>
                      </a:cubicBezTo>
                      <a:cubicBezTo>
                        <a:pt x="18330" y="149"/>
                        <a:pt x="18059" y="35"/>
                        <a:pt x="17800" y="35"/>
                      </a:cubicBezTo>
                      <a:cubicBezTo>
                        <a:pt x="17287" y="35"/>
                        <a:pt x="16825" y="487"/>
                        <a:pt x="16541" y="1338"/>
                      </a:cubicBezTo>
                      <a:cubicBezTo>
                        <a:pt x="16190" y="2217"/>
                        <a:pt x="15587" y="2970"/>
                        <a:pt x="14809" y="3497"/>
                      </a:cubicBezTo>
                      <a:cubicBezTo>
                        <a:pt x="15135" y="2819"/>
                        <a:pt x="15361" y="284"/>
                        <a:pt x="14357" y="33"/>
                      </a:cubicBezTo>
                      <a:cubicBezTo>
                        <a:pt x="14261" y="11"/>
                        <a:pt x="14173" y="1"/>
                        <a:pt x="14091" y="1"/>
                      </a:cubicBezTo>
                      <a:close/>
                    </a:path>
                  </a:pathLst>
                </a:custGeom>
                <a:solidFill>
                  <a:srgbClr val="281914"/>
                </a:solidFill>
                <a:ln>
                  <a:noFill/>
                </a:ln>
              </p:spPr>
              <p:txBody>
                <a:bodyPr spcFirstLastPara="1" wrap="square" lIns="91425" tIns="91425" rIns="91425" bIns="91425" anchor="ctr" anchorCtr="0">
                  <a:noAutofit/>
                </a:bodyPr>
                <a:lstStyle/>
                <a:p>
                  <a:endParaRPr/>
                </a:p>
              </p:txBody>
            </p:sp>
            <p:sp>
              <p:nvSpPr>
                <p:cNvPr id="100" name="Google Shape;1900;p64">
                  <a:extLst>
                    <a:ext uri="{FF2B5EF4-FFF2-40B4-BE49-F238E27FC236}">
                      <a16:creationId xmlns:a16="http://schemas.microsoft.com/office/drawing/2014/main" id="{D8E60B36-9726-4828-AABC-4B557CC3347B}"/>
                    </a:ext>
                  </a:extLst>
                </p:cNvPr>
                <p:cNvSpPr/>
                <p:nvPr/>
              </p:nvSpPr>
              <p:spPr>
                <a:xfrm>
                  <a:off x="4628932" y="3976314"/>
                  <a:ext cx="169404" cy="212797"/>
                </a:xfrm>
                <a:custGeom>
                  <a:avLst/>
                  <a:gdLst/>
                  <a:ahLst/>
                  <a:cxnLst/>
                  <a:rect l="l" t="t" r="r" b="b"/>
                  <a:pathLst>
                    <a:path w="7355" h="9239" extrusionOk="0">
                      <a:moveTo>
                        <a:pt x="5027" y="1"/>
                      </a:moveTo>
                      <a:cubicBezTo>
                        <a:pt x="4848" y="1"/>
                        <a:pt x="4671" y="9"/>
                        <a:pt x="4493" y="27"/>
                      </a:cubicBezTo>
                      <a:cubicBezTo>
                        <a:pt x="4041" y="102"/>
                        <a:pt x="1406" y="931"/>
                        <a:pt x="251" y="6603"/>
                      </a:cubicBezTo>
                      <a:cubicBezTo>
                        <a:pt x="100" y="7481"/>
                        <a:pt x="0" y="8360"/>
                        <a:pt x="25" y="9238"/>
                      </a:cubicBezTo>
                      <a:lnTo>
                        <a:pt x="402" y="9238"/>
                      </a:lnTo>
                      <a:cubicBezTo>
                        <a:pt x="728" y="8134"/>
                        <a:pt x="1155" y="7055"/>
                        <a:pt x="1632" y="6026"/>
                      </a:cubicBezTo>
                      <a:lnTo>
                        <a:pt x="1606" y="6026"/>
                      </a:lnTo>
                      <a:cubicBezTo>
                        <a:pt x="1606" y="5147"/>
                        <a:pt x="1807" y="4319"/>
                        <a:pt x="2184" y="3541"/>
                      </a:cubicBezTo>
                      <a:lnTo>
                        <a:pt x="2184" y="3541"/>
                      </a:lnTo>
                      <a:lnTo>
                        <a:pt x="2133" y="3591"/>
                      </a:lnTo>
                      <a:cubicBezTo>
                        <a:pt x="2681" y="2583"/>
                        <a:pt x="4224" y="676"/>
                        <a:pt x="6378" y="676"/>
                      </a:cubicBezTo>
                      <a:cubicBezTo>
                        <a:pt x="6691" y="676"/>
                        <a:pt x="7016" y="716"/>
                        <a:pt x="7354" y="805"/>
                      </a:cubicBezTo>
                      <a:cubicBezTo>
                        <a:pt x="6902" y="579"/>
                        <a:pt x="6476" y="303"/>
                        <a:pt x="6049" y="27"/>
                      </a:cubicBezTo>
                      <a:lnTo>
                        <a:pt x="6024" y="77"/>
                      </a:lnTo>
                      <a:cubicBezTo>
                        <a:pt x="5683" y="29"/>
                        <a:pt x="5354" y="1"/>
                        <a:pt x="502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1" name="Google Shape;1901;p64">
                  <a:extLst>
                    <a:ext uri="{FF2B5EF4-FFF2-40B4-BE49-F238E27FC236}">
                      <a16:creationId xmlns:a16="http://schemas.microsoft.com/office/drawing/2014/main" id="{DC77FF97-24C0-4749-96F0-AEEF506BBA1F}"/>
                    </a:ext>
                  </a:extLst>
                </p:cNvPr>
                <p:cNvSpPr/>
                <p:nvPr/>
              </p:nvSpPr>
              <p:spPr>
                <a:xfrm>
                  <a:off x="4624302" y="4189088"/>
                  <a:ext cx="105235" cy="312390"/>
                </a:xfrm>
                <a:custGeom>
                  <a:avLst/>
                  <a:gdLst/>
                  <a:ahLst/>
                  <a:cxnLst/>
                  <a:rect l="l" t="t" r="r" b="b"/>
                  <a:pathLst>
                    <a:path w="4569" h="13563" extrusionOk="0">
                      <a:moveTo>
                        <a:pt x="201" y="0"/>
                      </a:moveTo>
                      <a:cubicBezTo>
                        <a:pt x="201" y="2058"/>
                        <a:pt x="578" y="4016"/>
                        <a:pt x="377" y="6601"/>
                      </a:cubicBezTo>
                      <a:cubicBezTo>
                        <a:pt x="0" y="11370"/>
                        <a:pt x="1004" y="13453"/>
                        <a:pt x="3439" y="13554"/>
                      </a:cubicBezTo>
                      <a:cubicBezTo>
                        <a:pt x="3533" y="13560"/>
                        <a:pt x="3626" y="13563"/>
                        <a:pt x="3717" y="13563"/>
                      </a:cubicBezTo>
                      <a:cubicBezTo>
                        <a:pt x="3993" y="13563"/>
                        <a:pt x="4261" y="13535"/>
                        <a:pt x="4543" y="13478"/>
                      </a:cubicBezTo>
                      <a:cubicBezTo>
                        <a:pt x="4568" y="13177"/>
                        <a:pt x="4568" y="12976"/>
                        <a:pt x="4568" y="12976"/>
                      </a:cubicBezTo>
                      <a:cubicBezTo>
                        <a:pt x="4342" y="12926"/>
                        <a:pt x="4117" y="12801"/>
                        <a:pt x="3941" y="12650"/>
                      </a:cubicBezTo>
                      <a:cubicBezTo>
                        <a:pt x="3790" y="12424"/>
                        <a:pt x="4443" y="7329"/>
                        <a:pt x="4443" y="7329"/>
                      </a:cubicBezTo>
                      <a:lnTo>
                        <a:pt x="4443" y="7279"/>
                      </a:lnTo>
                      <a:cubicBezTo>
                        <a:pt x="753" y="6325"/>
                        <a:pt x="1707" y="577"/>
                        <a:pt x="1707" y="577"/>
                      </a:cubicBezTo>
                      <a:lnTo>
                        <a:pt x="1732" y="527"/>
                      </a:lnTo>
                      <a:cubicBezTo>
                        <a:pt x="1331" y="402"/>
                        <a:pt x="954" y="201"/>
                        <a:pt x="603"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2" name="Google Shape;1902;p64">
                  <a:extLst>
                    <a:ext uri="{FF2B5EF4-FFF2-40B4-BE49-F238E27FC236}">
                      <a16:creationId xmlns:a16="http://schemas.microsoft.com/office/drawing/2014/main" id="{6F90BC52-94E2-4A1A-9857-CF84CB31A0A4}"/>
                    </a:ext>
                  </a:extLst>
                </p:cNvPr>
                <p:cNvSpPr/>
                <p:nvPr/>
              </p:nvSpPr>
              <p:spPr>
                <a:xfrm>
                  <a:off x="4532955" y="3976337"/>
                  <a:ext cx="199461" cy="527237"/>
                </a:xfrm>
                <a:custGeom>
                  <a:avLst/>
                  <a:gdLst/>
                  <a:ahLst/>
                  <a:cxnLst/>
                  <a:rect l="l" t="t" r="r" b="b"/>
                  <a:pathLst>
                    <a:path w="8660" h="22891" extrusionOk="0">
                      <a:moveTo>
                        <a:pt x="8660" y="1"/>
                      </a:moveTo>
                      <a:lnTo>
                        <a:pt x="8660" y="1"/>
                      </a:lnTo>
                      <a:cubicBezTo>
                        <a:pt x="7053" y="101"/>
                        <a:pt x="5522" y="628"/>
                        <a:pt x="4167" y="1507"/>
                      </a:cubicBezTo>
                      <a:cubicBezTo>
                        <a:pt x="1030" y="3464"/>
                        <a:pt x="904" y="6953"/>
                        <a:pt x="1030" y="8660"/>
                      </a:cubicBezTo>
                      <a:cubicBezTo>
                        <a:pt x="1381" y="13780"/>
                        <a:pt x="1" y="19327"/>
                        <a:pt x="2812" y="21661"/>
                      </a:cubicBezTo>
                      <a:cubicBezTo>
                        <a:pt x="4067" y="22737"/>
                        <a:pt x="5885" y="22890"/>
                        <a:pt x="6822" y="22890"/>
                      </a:cubicBezTo>
                      <a:cubicBezTo>
                        <a:pt x="7196" y="22890"/>
                        <a:pt x="7430" y="22866"/>
                        <a:pt x="7430" y="22866"/>
                      </a:cubicBezTo>
                      <a:lnTo>
                        <a:pt x="7430" y="22816"/>
                      </a:lnTo>
                      <a:cubicBezTo>
                        <a:pt x="4995" y="22690"/>
                        <a:pt x="3991" y="20607"/>
                        <a:pt x="4368" y="15838"/>
                      </a:cubicBezTo>
                      <a:cubicBezTo>
                        <a:pt x="4569" y="13278"/>
                        <a:pt x="4192" y="11320"/>
                        <a:pt x="4192" y="9237"/>
                      </a:cubicBezTo>
                      <a:cubicBezTo>
                        <a:pt x="4192" y="8359"/>
                        <a:pt x="4267" y="7480"/>
                        <a:pt x="4443" y="6602"/>
                      </a:cubicBezTo>
                      <a:cubicBezTo>
                        <a:pt x="5573" y="930"/>
                        <a:pt x="8233" y="101"/>
                        <a:pt x="8660" y="1"/>
                      </a:cubicBezTo>
                      <a:close/>
                    </a:path>
                  </a:pathLst>
                </a:custGeom>
                <a:solidFill>
                  <a:srgbClr val="56ACDE"/>
                </a:solidFill>
                <a:ln>
                  <a:noFill/>
                </a:ln>
              </p:spPr>
              <p:txBody>
                <a:bodyPr spcFirstLastPara="1" wrap="square" lIns="91425" tIns="91425" rIns="91425" bIns="91425" anchor="ctr" anchorCtr="0">
                  <a:noAutofit/>
                </a:bodyPr>
                <a:lstStyle/>
                <a:p>
                  <a:endParaRPr/>
                </a:p>
              </p:txBody>
            </p:sp>
            <p:sp>
              <p:nvSpPr>
                <p:cNvPr id="103" name="Google Shape;1903;p64">
                  <a:extLst>
                    <a:ext uri="{FF2B5EF4-FFF2-40B4-BE49-F238E27FC236}">
                      <a16:creationId xmlns:a16="http://schemas.microsoft.com/office/drawing/2014/main" id="{7A5E3153-AEF0-45B4-88A1-E29791DE569B}"/>
                    </a:ext>
                  </a:extLst>
                </p:cNvPr>
                <p:cNvSpPr/>
                <p:nvPr/>
              </p:nvSpPr>
              <p:spPr>
                <a:xfrm>
                  <a:off x="4665346" y="4019707"/>
                  <a:ext cx="65919" cy="95401"/>
                </a:xfrm>
                <a:custGeom>
                  <a:avLst/>
                  <a:gdLst/>
                  <a:ahLst/>
                  <a:cxnLst/>
                  <a:rect l="l" t="t" r="r" b="b"/>
                  <a:pathLst>
                    <a:path w="2862" h="4142" extrusionOk="0">
                      <a:moveTo>
                        <a:pt x="2862" y="0"/>
                      </a:moveTo>
                      <a:lnTo>
                        <a:pt x="2862" y="0"/>
                      </a:lnTo>
                      <a:cubicBezTo>
                        <a:pt x="1607" y="251"/>
                        <a:pt x="803" y="1330"/>
                        <a:pt x="578" y="1657"/>
                      </a:cubicBezTo>
                      <a:cubicBezTo>
                        <a:pt x="201" y="2435"/>
                        <a:pt x="0" y="3263"/>
                        <a:pt x="25" y="4142"/>
                      </a:cubicBezTo>
                      <a:lnTo>
                        <a:pt x="51" y="4142"/>
                      </a:lnTo>
                      <a:cubicBezTo>
                        <a:pt x="1431" y="1205"/>
                        <a:pt x="2811" y="50"/>
                        <a:pt x="2862"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4" name="Google Shape;1904;p64">
                  <a:extLst>
                    <a:ext uri="{FF2B5EF4-FFF2-40B4-BE49-F238E27FC236}">
                      <a16:creationId xmlns:a16="http://schemas.microsoft.com/office/drawing/2014/main" id="{46852645-89FF-4C30-8B19-2E3291983AFC}"/>
                    </a:ext>
                  </a:extLst>
                </p:cNvPr>
                <p:cNvSpPr/>
                <p:nvPr/>
              </p:nvSpPr>
              <p:spPr>
                <a:xfrm>
                  <a:off x="4678636" y="3991285"/>
                  <a:ext cx="217381" cy="171799"/>
                </a:xfrm>
                <a:custGeom>
                  <a:avLst/>
                  <a:gdLst/>
                  <a:ahLst/>
                  <a:cxnLst/>
                  <a:rect l="l" t="t" r="r" b="b"/>
                  <a:pathLst>
                    <a:path w="9438" h="7459" extrusionOk="0">
                      <a:moveTo>
                        <a:pt x="34" y="2854"/>
                      </a:moveTo>
                      <a:cubicBezTo>
                        <a:pt x="31" y="2858"/>
                        <a:pt x="28" y="2862"/>
                        <a:pt x="26" y="2866"/>
                      </a:cubicBezTo>
                      <a:lnTo>
                        <a:pt x="1" y="2916"/>
                      </a:lnTo>
                      <a:cubicBezTo>
                        <a:pt x="11" y="2896"/>
                        <a:pt x="22" y="2875"/>
                        <a:pt x="34" y="2854"/>
                      </a:cubicBezTo>
                      <a:close/>
                      <a:moveTo>
                        <a:pt x="4236" y="0"/>
                      </a:moveTo>
                      <a:cubicBezTo>
                        <a:pt x="2110" y="0"/>
                        <a:pt x="589" y="1832"/>
                        <a:pt x="34" y="2854"/>
                      </a:cubicBezTo>
                      <a:lnTo>
                        <a:pt x="34" y="2854"/>
                      </a:lnTo>
                      <a:cubicBezTo>
                        <a:pt x="247" y="2537"/>
                        <a:pt x="1046" y="1482"/>
                        <a:pt x="2285" y="1234"/>
                      </a:cubicBezTo>
                      <a:cubicBezTo>
                        <a:pt x="2472" y="1202"/>
                        <a:pt x="2662" y="1185"/>
                        <a:pt x="2851" y="1185"/>
                      </a:cubicBezTo>
                      <a:cubicBezTo>
                        <a:pt x="3245" y="1185"/>
                        <a:pt x="3635" y="1257"/>
                        <a:pt x="3991" y="1410"/>
                      </a:cubicBezTo>
                      <a:cubicBezTo>
                        <a:pt x="6175" y="2339"/>
                        <a:pt x="6075" y="7057"/>
                        <a:pt x="6075" y="7057"/>
                      </a:cubicBezTo>
                      <a:cubicBezTo>
                        <a:pt x="6175" y="6781"/>
                        <a:pt x="6275" y="6580"/>
                        <a:pt x="6476" y="6530"/>
                      </a:cubicBezTo>
                      <a:cubicBezTo>
                        <a:pt x="6505" y="6522"/>
                        <a:pt x="6536" y="6518"/>
                        <a:pt x="6568" y="6518"/>
                      </a:cubicBezTo>
                      <a:cubicBezTo>
                        <a:pt x="6841" y="6518"/>
                        <a:pt x="7188" y="6808"/>
                        <a:pt x="7053" y="7459"/>
                      </a:cubicBezTo>
                      <a:cubicBezTo>
                        <a:pt x="7053" y="7459"/>
                        <a:pt x="7752" y="6288"/>
                        <a:pt x="8350" y="6288"/>
                      </a:cubicBezTo>
                      <a:cubicBezTo>
                        <a:pt x="8413" y="6288"/>
                        <a:pt x="8474" y="6301"/>
                        <a:pt x="8534" y="6329"/>
                      </a:cubicBezTo>
                      <a:cubicBezTo>
                        <a:pt x="8760" y="6505"/>
                        <a:pt x="8886" y="6781"/>
                        <a:pt x="8835" y="7082"/>
                      </a:cubicBezTo>
                      <a:cubicBezTo>
                        <a:pt x="8945" y="7004"/>
                        <a:pt x="9084" y="6965"/>
                        <a:pt x="9216" y="6965"/>
                      </a:cubicBezTo>
                      <a:cubicBezTo>
                        <a:pt x="9295" y="6965"/>
                        <a:pt x="9372" y="6979"/>
                        <a:pt x="9438" y="7007"/>
                      </a:cubicBezTo>
                      <a:cubicBezTo>
                        <a:pt x="9388" y="6530"/>
                        <a:pt x="8886" y="2389"/>
                        <a:pt x="6476" y="707"/>
                      </a:cubicBezTo>
                      <a:cubicBezTo>
                        <a:pt x="6100" y="431"/>
                        <a:pt x="5673" y="230"/>
                        <a:pt x="5221" y="130"/>
                      </a:cubicBezTo>
                      <a:cubicBezTo>
                        <a:pt x="4880" y="41"/>
                        <a:pt x="4552" y="0"/>
                        <a:pt x="4236"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05" name="Google Shape;1905;p64">
                  <a:extLst>
                    <a:ext uri="{FF2B5EF4-FFF2-40B4-BE49-F238E27FC236}">
                      <a16:creationId xmlns:a16="http://schemas.microsoft.com/office/drawing/2014/main" id="{B5F03CB2-6AC5-4B26-8645-DC3F0867B793}"/>
                    </a:ext>
                  </a:extLst>
                </p:cNvPr>
                <p:cNvSpPr/>
                <p:nvPr/>
              </p:nvSpPr>
              <p:spPr>
                <a:xfrm>
                  <a:off x="5024331" y="4096589"/>
                  <a:ext cx="43969" cy="63616"/>
                </a:xfrm>
                <a:custGeom>
                  <a:avLst/>
                  <a:gdLst/>
                  <a:ahLst/>
                  <a:cxnLst/>
                  <a:rect l="l" t="t" r="r" b="b"/>
                  <a:pathLst>
                    <a:path w="1909" h="2762" extrusionOk="0">
                      <a:moveTo>
                        <a:pt x="553" y="0"/>
                      </a:moveTo>
                      <a:cubicBezTo>
                        <a:pt x="176" y="854"/>
                        <a:pt x="1" y="1808"/>
                        <a:pt x="26" y="2761"/>
                      </a:cubicBezTo>
                      <a:lnTo>
                        <a:pt x="76" y="2761"/>
                      </a:lnTo>
                      <a:lnTo>
                        <a:pt x="1381" y="2460"/>
                      </a:lnTo>
                      <a:cubicBezTo>
                        <a:pt x="1381" y="2460"/>
                        <a:pt x="1908" y="1506"/>
                        <a:pt x="1858" y="1004"/>
                      </a:cubicBezTo>
                      <a:cubicBezTo>
                        <a:pt x="1858" y="954"/>
                        <a:pt x="1858" y="929"/>
                        <a:pt x="1858" y="879"/>
                      </a:cubicBezTo>
                      <a:cubicBezTo>
                        <a:pt x="1707" y="427"/>
                        <a:pt x="578" y="0"/>
                        <a:pt x="578" y="0"/>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06" name="Google Shape;1906;p64">
                  <a:extLst>
                    <a:ext uri="{FF2B5EF4-FFF2-40B4-BE49-F238E27FC236}">
                      <a16:creationId xmlns:a16="http://schemas.microsoft.com/office/drawing/2014/main" id="{A2C2C1AC-582E-4ED1-95F2-4EEFFF92864D}"/>
                    </a:ext>
                  </a:extLst>
                </p:cNvPr>
                <p:cNvSpPr/>
                <p:nvPr/>
              </p:nvSpPr>
              <p:spPr>
                <a:xfrm>
                  <a:off x="5077513" y="4191391"/>
                  <a:ext cx="71124" cy="53205"/>
                </a:xfrm>
                <a:custGeom>
                  <a:avLst/>
                  <a:gdLst/>
                  <a:ahLst/>
                  <a:cxnLst/>
                  <a:rect l="l" t="t" r="r" b="b"/>
                  <a:pathLst>
                    <a:path w="3088" h="2310" extrusionOk="0">
                      <a:moveTo>
                        <a:pt x="1758" y="1"/>
                      </a:moveTo>
                      <a:cubicBezTo>
                        <a:pt x="1231" y="126"/>
                        <a:pt x="729" y="327"/>
                        <a:pt x="277" y="628"/>
                      </a:cubicBezTo>
                      <a:cubicBezTo>
                        <a:pt x="1" y="904"/>
                        <a:pt x="26" y="1833"/>
                        <a:pt x="26" y="2059"/>
                      </a:cubicBezTo>
                      <a:lnTo>
                        <a:pt x="51" y="2059"/>
                      </a:lnTo>
                      <a:cubicBezTo>
                        <a:pt x="51" y="2034"/>
                        <a:pt x="51" y="2034"/>
                        <a:pt x="51" y="2008"/>
                      </a:cubicBezTo>
                      <a:cubicBezTo>
                        <a:pt x="88" y="1815"/>
                        <a:pt x="216" y="1743"/>
                        <a:pt x="385" y="1743"/>
                      </a:cubicBezTo>
                      <a:cubicBezTo>
                        <a:pt x="788" y="1743"/>
                        <a:pt x="1428" y="2151"/>
                        <a:pt x="1657" y="2310"/>
                      </a:cubicBezTo>
                      <a:cubicBezTo>
                        <a:pt x="1381" y="2109"/>
                        <a:pt x="578" y="1481"/>
                        <a:pt x="829" y="1155"/>
                      </a:cubicBezTo>
                      <a:cubicBezTo>
                        <a:pt x="909" y="1052"/>
                        <a:pt x="1047" y="1012"/>
                        <a:pt x="1213" y="1012"/>
                      </a:cubicBezTo>
                      <a:cubicBezTo>
                        <a:pt x="1777" y="1012"/>
                        <a:pt x="2671" y="1473"/>
                        <a:pt x="2787" y="1532"/>
                      </a:cubicBezTo>
                      <a:cubicBezTo>
                        <a:pt x="2686" y="1456"/>
                        <a:pt x="2034" y="854"/>
                        <a:pt x="2511" y="528"/>
                      </a:cubicBezTo>
                      <a:cubicBezTo>
                        <a:pt x="2599" y="477"/>
                        <a:pt x="2693" y="452"/>
                        <a:pt x="2790" y="452"/>
                      </a:cubicBezTo>
                      <a:cubicBezTo>
                        <a:pt x="2887" y="452"/>
                        <a:pt x="2988" y="477"/>
                        <a:pt x="3088" y="528"/>
                      </a:cubicBezTo>
                      <a:lnTo>
                        <a:pt x="3088" y="452"/>
                      </a:lnTo>
                      <a:cubicBezTo>
                        <a:pt x="3038" y="452"/>
                        <a:pt x="2887" y="377"/>
                        <a:pt x="2686" y="277"/>
                      </a:cubicBezTo>
                      <a:cubicBezTo>
                        <a:pt x="2385" y="151"/>
                        <a:pt x="2084" y="51"/>
                        <a:pt x="1758" y="1"/>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07" name="Google Shape;1907;p64">
                  <a:extLst>
                    <a:ext uri="{FF2B5EF4-FFF2-40B4-BE49-F238E27FC236}">
                      <a16:creationId xmlns:a16="http://schemas.microsoft.com/office/drawing/2014/main" id="{BF085FA5-EA83-404A-9EC9-2990846AB0B3}"/>
                    </a:ext>
                  </a:extLst>
                </p:cNvPr>
                <p:cNvSpPr/>
                <p:nvPr/>
              </p:nvSpPr>
              <p:spPr>
                <a:xfrm>
                  <a:off x="5238809" y="4096589"/>
                  <a:ext cx="37589" cy="67646"/>
                </a:xfrm>
                <a:custGeom>
                  <a:avLst/>
                  <a:gdLst/>
                  <a:ahLst/>
                  <a:cxnLst/>
                  <a:rect l="l" t="t" r="r" b="b"/>
                  <a:pathLst>
                    <a:path w="1632" h="2937" extrusionOk="0">
                      <a:moveTo>
                        <a:pt x="1130" y="0"/>
                      </a:moveTo>
                      <a:cubicBezTo>
                        <a:pt x="1130" y="0"/>
                        <a:pt x="0" y="753"/>
                        <a:pt x="76" y="1180"/>
                      </a:cubicBezTo>
                      <a:cubicBezTo>
                        <a:pt x="76" y="1180"/>
                        <a:pt x="76" y="1180"/>
                        <a:pt x="76" y="1205"/>
                      </a:cubicBezTo>
                      <a:cubicBezTo>
                        <a:pt x="176" y="1582"/>
                        <a:pt x="678" y="2736"/>
                        <a:pt x="753" y="2937"/>
                      </a:cubicBezTo>
                      <a:cubicBezTo>
                        <a:pt x="1130" y="2560"/>
                        <a:pt x="1431" y="2084"/>
                        <a:pt x="1632" y="1582"/>
                      </a:cubicBezTo>
                      <a:cubicBezTo>
                        <a:pt x="1531" y="1029"/>
                        <a:pt x="1381" y="502"/>
                        <a:pt x="1155" y="0"/>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08" name="Google Shape;1908;p64">
                  <a:extLst>
                    <a:ext uri="{FF2B5EF4-FFF2-40B4-BE49-F238E27FC236}">
                      <a16:creationId xmlns:a16="http://schemas.microsoft.com/office/drawing/2014/main" id="{87C6BAA1-5C71-409D-B092-91A41CCC7C64}"/>
                    </a:ext>
                  </a:extLst>
                </p:cNvPr>
                <p:cNvSpPr/>
                <p:nvPr/>
              </p:nvSpPr>
              <p:spPr>
                <a:xfrm>
                  <a:off x="5109896" y="4072336"/>
                  <a:ext cx="89619" cy="80982"/>
                </a:xfrm>
                <a:custGeom>
                  <a:avLst/>
                  <a:gdLst/>
                  <a:ahLst/>
                  <a:cxnLst/>
                  <a:rect l="l" t="t" r="r" b="b"/>
                  <a:pathLst>
                    <a:path w="3891" h="3516" extrusionOk="0">
                      <a:moveTo>
                        <a:pt x="1830" y="1"/>
                      </a:moveTo>
                      <a:cubicBezTo>
                        <a:pt x="1367" y="1"/>
                        <a:pt x="883" y="49"/>
                        <a:pt x="728" y="175"/>
                      </a:cubicBezTo>
                      <a:cubicBezTo>
                        <a:pt x="327" y="526"/>
                        <a:pt x="0" y="1857"/>
                        <a:pt x="101" y="2233"/>
                      </a:cubicBezTo>
                      <a:cubicBezTo>
                        <a:pt x="198" y="2624"/>
                        <a:pt x="1129" y="3515"/>
                        <a:pt x="1618" y="3515"/>
                      </a:cubicBezTo>
                      <a:cubicBezTo>
                        <a:pt x="1632" y="3515"/>
                        <a:pt x="1644" y="3514"/>
                        <a:pt x="1657" y="3513"/>
                      </a:cubicBezTo>
                      <a:cubicBezTo>
                        <a:pt x="2159" y="3463"/>
                        <a:pt x="3514" y="2810"/>
                        <a:pt x="3765" y="2208"/>
                      </a:cubicBezTo>
                      <a:cubicBezTo>
                        <a:pt x="3765" y="2183"/>
                        <a:pt x="3790" y="2133"/>
                        <a:pt x="3790" y="2108"/>
                      </a:cubicBezTo>
                      <a:cubicBezTo>
                        <a:pt x="3891" y="1505"/>
                        <a:pt x="3138" y="250"/>
                        <a:pt x="2761" y="100"/>
                      </a:cubicBezTo>
                      <a:lnTo>
                        <a:pt x="2711" y="75"/>
                      </a:lnTo>
                      <a:cubicBezTo>
                        <a:pt x="2545" y="30"/>
                        <a:pt x="2194" y="1"/>
                        <a:pt x="1830" y="1"/>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09" name="Google Shape;1909;p64">
                  <a:extLst>
                    <a:ext uri="{FF2B5EF4-FFF2-40B4-BE49-F238E27FC236}">
                      <a16:creationId xmlns:a16="http://schemas.microsoft.com/office/drawing/2014/main" id="{60C94CB3-4CB3-4D8E-A2F6-C1BC9A089315}"/>
                    </a:ext>
                  </a:extLst>
                </p:cNvPr>
                <p:cNvSpPr/>
                <p:nvPr/>
              </p:nvSpPr>
              <p:spPr>
                <a:xfrm>
                  <a:off x="5087348" y="4020190"/>
                  <a:ext cx="122579" cy="56176"/>
                </a:xfrm>
                <a:custGeom>
                  <a:avLst/>
                  <a:gdLst/>
                  <a:ahLst/>
                  <a:cxnLst/>
                  <a:rect l="l" t="t" r="r" b="b"/>
                  <a:pathLst>
                    <a:path w="5322" h="2439" extrusionOk="0">
                      <a:moveTo>
                        <a:pt x="3123" y="1"/>
                      </a:moveTo>
                      <a:cubicBezTo>
                        <a:pt x="2696" y="1"/>
                        <a:pt x="2233" y="48"/>
                        <a:pt x="1732" y="155"/>
                      </a:cubicBezTo>
                      <a:cubicBezTo>
                        <a:pt x="1130" y="280"/>
                        <a:pt x="553" y="481"/>
                        <a:pt x="0" y="808"/>
                      </a:cubicBezTo>
                      <a:lnTo>
                        <a:pt x="26" y="858"/>
                      </a:lnTo>
                      <a:lnTo>
                        <a:pt x="1707" y="2439"/>
                      </a:lnTo>
                      <a:cubicBezTo>
                        <a:pt x="1862" y="2298"/>
                        <a:pt x="2348" y="2252"/>
                        <a:pt x="2812" y="2252"/>
                      </a:cubicBezTo>
                      <a:cubicBezTo>
                        <a:pt x="3175" y="2252"/>
                        <a:pt x="3525" y="2280"/>
                        <a:pt x="3690" y="2313"/>
                      </a:cubicBezTo>
                      <a:lnTo>
                        <a:pt x="3841" y="2313"/>
                      </a:lnTo>
                      <a:lnTo>
                        <a:pt x="5321" y="506"/>
                      </a:lnTo>
                      <a:cubicBezTo>
                        <a:pt x="4730" y="202"/>
                        <a:pt x="4003" y="1"/>
                        <a:pt x="3123"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0" name="Google Shape;1910;p64">
                  <a:extLst>
                    <a:ext uri="{FF2B5EF4-FFF2-40B4-BE49-F238E27FC236}">
                      <a16:creationId xmlns:a16="http://schemas.microsoft.com/office/drawing/2014/main" id="{D09DDCE9-233C-4AEE-ABC6-C62AEC422966}"/>
                    </a:ext>
                  </a:extLst>
                </p:cNvPr>
                <p:cNvSpPr/>
                <p:nvPr/>
              </p:nvSpPr>
              <p:spPr>
                <a:xfrm>
                  <a:off x="5024906" y="4153249"/>
                  <a:ext cx="76906" cy="110418"/>
                </a:xfrm>
                <a:custGeom>
                  <a:avLst/>
                  <a:gdLst/>
                  <a:ahLst/>
                  <a:cxnLst/>
                  <a:rect l="l" t="t" r="r" b="b"/>
                  <a:pathLst>
                    <a:path w="3339" h="4794" extrusionOk="0">
                      <a:moveTo>
                        <a:pt x="1356" y="0"/>
                      </a:moveTo>
                      <a:lnTo>
                        <a:pt x="51" y="301"/>
                      </a:lnTo>
                      <a:lnTo>
                        <a:pt x="1" y="301"/>
                      </a:lnTo>
                      <a:cubicBezTo>
                        <a:pt x="76" y="2108"/>
                        <a:pt x="955" y="3815"/>
                        <a:pt x="2536" y="4593"/>
                      </a:cubicBezTo>
                      <a:cubicBezTo>
                        <a:pt x="2575" y="4565"/>
                        <a:pt x="2625" y="4553"/>
                        <a:pt x="2682" y="4553"/>
                      </a:cubicBezTo>
                      <a:cubicBezTo>
                        <a:pt x="2882" y="4553"/>
                        <a:pt x="3163" y="4696"/>
                        <a:pt x="3339" y="4794"/>
                      </a:cubicBezTo>
                      <a:cubicBezTo>
                        <a:pt x="2988" y="4593"/>
                        <a:pt x="2310" y="4116"/>
                        <a:pt x="2310" y="3715"/>
                      </a:cubicBezTo>
                      <a:lnTo>
                        <a:pt x="2285" y="3715"/>
                      </a:lnTo>
                      <a:cubicBezTo>
                        <a:pt x="2285" y="3489"/>
                        <a:pt x="2260" y="2560"/>
                        <a:pt x="2561" y="2259"/>
                      </a:cubicBezTo>
                      <a:cubicBezTo>
                        <a:pt x="2109" y="1556"/>
                        <a:pt x="1708" y="778"/>
                        <a:pt x="135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1" name="Google Shape;1911;p64">
                  <a:extLst>
                    <a:ext uri="{FF2B5EF4-FFF2-40B4-BE49-F238E27FC236}">
                      <a16:creationId xmlns:a16="http://schemas.microsoft.com/office/drawing/2014/main" id="{5C5683F0-4A2D-45C9-84FB-C624B3A2012A}"/>
                    </a:ext>
                  </a:extLst>
                </p:cNvPr>
                <p:cNvSpPr/>
                <p:nvPr/>
              </p:nvSpPr>
              <p:spPr>
                <a:xfrm>
                  <a:off x="5037045" y="4038778"/>
                  <a:ext cx="89642" cy="85013"/>
                </a:xfrm>
                <a:custGeom>
                  <a:avLst/>
                  <a:gdLst/>
                  <a:ahLst/>
                  <a:cxnLst/>
                  <a:rect l="l" t="t" r="r" b="b"/>
                  <a:pathLst>
                    <a:path w="3892" h="3691" extrusionOk="0">
                      <a:moveTo>
                        <a:pt x="2184" y="1"/>
                      </a:moveTo>
                      <a:cubicBezTo>
                        <a:pt x="1206" y="578"/>
                        <a:pt x="428" y="1456"/>
                        <a:pt x="1" y="2510"/>
                      </a:cubicBezTo>
                      <a:lnTo>
                        <a:pt x="26" y="2510"/>
                      </a:lnTo>
                      <a:cubicBezTo>
                        <a:pt x="26" y="2510"/>
                        <a:pt x="1155" y="2937"/>
                        <a:pt x="1306" y="3389"/>
                      </a:cubicBezTo>
                      <a:cubicBezTo>
                        <a:pt x="1306" y="3439"/>
                        <a:pt x="1306" y="3464"/>
                        <a:pt x="1306" y="3514"/>
                      </a:cubicBezTo>
                      <a:lnTo>
                        <a:pt x="1431" y="3514"/>
                      </a:lnTo>
                      <a:lnTo>
                        <a:pt x="3264" y="3690"/>
                      </a:lnTo>
                      <a:cubicBezTo>
                        <a:pt x="3163" y="3314"/>
                        <a:pt x="3490" y="1958"/>
                        <a:pt x="3891" y="1632"/>
                      </a:cubicBezTo>
                      <a:lnTo>
                        <a:pt x="2210" y="51"/>
                      </a:lnTo>
                      <a:lnTo>
                        <a:pt x="2184"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2" name="Google Shape;1912;p64">
                  <a:extLst>
                    <a:ext uri="{FF2B5EF4-FFF2-40B4-BE49-F238E27FC236}">
                      <a16:creationId xmlns:a16="http://schemas.microsoft.com/office/drawing/2014/main" id="{AF3E49C0-DA5E-463B-BDF2-E120C81BE855}"/>
                    </a:ext>
                  </a:extLst>
                </p:cNvPr>
                <p:cNvSpPr/>
                <p:nvPr/>
              </p:nvSpPr>
              <p:spPr>
                <a:xfrm>
                  <a:off x="5173489" y="4032421"/>
                  <a:ext cx="91923" cy="91370"/>
                </a:xfrm>
                <a:custGeom>
                  <a:avLst/>
                  <a:gdLst/>
                  <a:ahLst/>
                  <a:cxnLst/>
                  <a:rect l="l" t="t" r="r" b="b"/>
                  <a:pathLst>
                    <a:path w="3991" h="3967" extrusionOk="0">
                      <a:moveTo>
                        <a:pt x="1607" y="0"/>
                      </a:moveTo>
                      <a:lnTo>
                        <a:pt x="101" y="1808"/>
                      </a:lnTo>
                      <a:lnTo>
                        <a:pt x="0" y="1808"/>
                      </a:lnTo>
                      <a:cubicBezTo>
                        <a:pt x="377" y="1958"/>
                        <a:pt x="1130" y="3213"/>
                        <a:pt x="1029" y="3815"/>
                      </a:cubicBezTo>
                      <a:cubicBezTo>
                        <a:pt x="1029" y="3866"/>
                        <a:pt x="1004" y="3891"/>
                        <a:pt x="1004" y="3941"/>
                      </a:cubicBezTo>
                      <a:lnTo>
                        <a:pt x="1105" y="3966"/>
                      </a:lnTo>
                      <a:lnTo>
                        <a:pt x="2912" y="3966"/>
                      </a:lnTo>
                      <a:cubicBezTo>
                        <a:pt x="2836" y="3539"/>
                        <a:pt x="3966" y="2786"/>
                        <a:pt x="3966" y="2786"/>
                      </a:cubicBezTo>
                      <a:lnTo>
                        <a:pt x="3991" y="2786"/>
                      </a:lnTo>
                      <a:cubicBezTo>
                        <a:pt x="3966" y="2711"/>
                        <a:pt x="3916" y="2611"/>
                        <a:pt x="3890" y="2510"/>
                      </a:cubicBezTo>
                      <a:cubicBezTo>
                        <a:pt x="3439" y="1456"/>
                        <a:pt x="2610" y="553"/>
                        <a:pt x="160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3" name="Google Shape;1913;p64">
                  <a:extLst>
                    <a:ext uri="{FF2B5EF4-FFF2-40B4-BE49-F238E27FC236}">
                      <a16:creationId xmlns:a16="http://schemas.microsoft.com/office/drawing/2014/main" id="{8A9B1B4C-5F1A-4D57-8A8B-AA3100831DA6}"/>
                    </a:ext>
                  </a:extLst>
                </p:cNvPr>
                <p:cNvSpPr/>
                <p:nvPr/>
              </p:nvSpPr>
              <p:spPr>
                <a:xfrm>
                  <a:off x="5139378" y="4123169"/>
                  <a:ext cx="116798" cy="89067"/>
                </a:xfrm>
                <a:custGeom>
                  <a:avLst/>
                  <a:gdLst/>
                  <a:ahLst/>
                  <a:cxnLst/>
                  <a:rect l="l" t="t" r="r" b="b"/>
                  <a:pathLst>
                    <a:path w="5071" h="3867" extrusionOk="0">
                      <a:moveTo>
                        <a:pt x="2485" y="1"/>
                      </a:moveTo>
                      <a:cubicBezTo>
                        <a:pt x="2234" y="578"/>
                        <a:pt x="879" y="1256"/>
                        <a:pt x="377" y="1306"/>
                      </a:cubicBezTo>
                      <a:lnTo>
                        <a:pt x="0" y="3239"/>
                      </a:lnTo>
                      <a:cubicBezTo>
                        <a:pt x="201" y="3339"/>
                        <a:pt x="352" y="3414"/>
                        <a:pt x="402" y="3414"/>
                      </a:cubicBezTo>
                      <a:lnTo>
                        <a:pt x="377" y="3490"/>
                      </a:lnTo>
                      <a:cubicBezTo>
                        <a:pt x="678" y="3565"/>
                        <a:pt x="954" y="3690"/>
                        <a:pt x="1230" y="3866"/>
                      </a:cubicBezTo>
                      <a:cubicBezTo>
                        <a:pt x="1230" y="3866"/>
                        <a:pt x="3615" y="3339"/>
                        <a:pt x="5070" y="1783"/>
                      </a:cubicBezTo>
                      <a:cubicBezTo>
                        <a:pt x="4970" y="1582"/>
                        <a:pt x="4468" y="428"/>
                        <a:pt x="4393" y="51"/>
                      </a:cubicBezTo>
                      <a:lnTo>
                        <a:pt x="4393" y="26"/>
                      </a:lnTo>
                      <a:lnTo>
                        <a:pt x="2586" y="26"/>
                      </a:lnTo>
                      <a:lnTo>
                        <a:pt x="2485"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4" name="Google Shape;1914;p64">
                  <a:extLst>
                    <a:ext uri="{FF2B5EF4-FFF2-40B4-BE49-F238E27FC236}">
                      <a16:creationId xmlns:a16="http://schemas.microsoft.com/office/drawing/2014/main" id="{E0BEEDBD-6322-41EA-9540-9C4141086BE1}"/>
                    </a:ext>
                  </a:extLst>
                </p:cNvPr>
                <p:cNvSpPr/>
                <p:nvPr/>
              </p:nvSpPr>
              <p:spPr>
                <a:xfrm>
                  <a:off x="5056138" y="4119714"/>
                  <a:ext cx="91923" cy="86165"/>
                </a:xfrm>
                <a:custGeom>
                  <a:avLst/>
                  <a:gdLst/>
                  <a:ahLst/>
                  <a:cxnLst/>
                  <a:rect l="l" t="t" r="r" b="b"/>
                  <a:pathLst>
                    <a:path w="3991" h="3741" extrusionOk="0">
                      <a:moveTo>
                        <a:pt x="477" y="0"/>
                      </a:moveTo>
                      <a:cubicBezTo>
                        <a:pt x="527" y="502"/>
                        <a:pt x="0" y="1456"/>
                        <a:pt x="0" y="1456"/>
                      </a:cubicBezTo>
                      <a:cubicBezTo>
                        <a:pt x="326" y="2234"/>
                        <a:pt x="728" y="3012"/>
                        <a:pt x="1205" y="3740"/>
                      </a:cubicBezTo>
                      <a:cubicBezTo>
                        <a:pt x="1657" y="3439"/>
                        <a:pt x="2159" y="3238"/>
                        <a:pt x="2686" y="3113"/>
                      </a:cubicBezTo>
                      <a:cubicBezTo>
                        <a:pt x="3012" y="3163"/>
                        <a:pt x="3313" y="3263"/>
                        <a:pt x="3614" y="3389"/>
                      </a:cubicBezTo>
                      <a:lnTo>
                        <a:pt x="3991" y="1456"/>
                      </a:lnTo>
                      <a:lnTo>
                        <a:pt x="3991" y="1456"/>
                      </a:lnTo>
                      <a:cubicBezTo>
                        <a:pt x="3977" y="1457"/>
                        <a:pt x="3964" y="1458"/>
                        <a:pt x="3950" y="1458"/>
                      </a:cubicBezTo>
                      <a:cubicBezTo>
                        <a:pt x="3417" y="1458"/>
                        <a:pt x="2533" y="543"/>
                        <a:pt x="2435" y="176"/>
                      </a:cubicBezTo>
                      <a:lnTo>
                        <a:pt x="60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 name="Google Shape;1915;p64">
                  <a:extLst>
                    <a:ext uri="{FF2B5EF4-FFF2-40B4-BE49-F238E27FC236}">
                      <a16:creationId xmlns:a16="http://schemas.microsoft.com/office/drawing/2014/main" id="{55BC6FC9-5A86-4D0E-9463-EED8AA6C4F87}"/>
                    </a:ext>
                  </a:extLst>
                </p:cNvPr>
                <p:cNvSpPr/>
                <p:nvPr/>
              </p:nvSpPr>
              <p:spPr>
                <a:xfrm>
                  <a:off x="5065950" y="4759649"/>
                  <a:ext cx="139922" cy="96690"/>
                </a:xfrm>
                <a:custGeom>
                  <a:avLst/>
                  <a:gdLst/>
                  <a:ahLst/>
                  <a:cxnLst/>
                  <a:rect l="l" t="t" r="r" b="b"/>
                  <a:pathLst>
                    <a:path w="6075" h="4198" extrusionOk="0">
                      <a:moveTo>
                        <a:pt x="6075" y="1"/>
                      </a:moveTo>
                      <a:cubicBezTo>
                        <a:pt x="5180" y="373"/>
                        <a:pt x="4023" y="484"/>
                        <a:pt x="2957" y="484"/>
                      </a:cubicBezTo>
                      <a:cubicBezTo>
                        <a:pt x="1511" y="484"/>
                        <a:pt x="232" y="281"/>
                        <a:pt x="1" y="252"/>
                      </a:cubicBezTo>
                      <a:lnTo>
                        <a:pt x="1" y="252"/>
                      </a:lnTo>
                      <a:cubicBezTo>
                        <a:pt x="26" y="1431"/>
                        <a:pt x="101" y="2762"/>
                        <a:pt x="202" y="3791"/>
                      </a:cubicBezTo>
                      <a:cubicBezTo>
                        <a:pt x="293" y="3809"/>
                        <a:pt x="1695" y="4198"/>
                        <a:pt x="3224" y="4198"/>
                      </a:cubicBezTo>
                      <a:cubicBezTo>
                        <a:pt x="3801" y="4198"/>
                        <a:pt x="4396" y="4142"/>
                        <a:pt x="4945" y="3991"/>
                      </a:cubicBezTo>
                      <a:cubicBezTo>
                        <a:pt x="4945" y="3991"/>
                        <a:pt x="5523" y="2084"/>
                        <a:pt x="6075"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6" name="Google Shape;1916;p64">
                  <a:extLst>
                    <a:ext uri="{FF2B5EF4-FFF2-40B4-BE49-F238E27FC236}">
                      <a16:creationId xmlns:a16="http://schemas.microsoft.com/office/drawing/2014/main" id="{89D561C6-CDF6-4E09-88D3-0CB6261592BF}"/>
                    </a:ext>
                  </a:extLst>
                </p:cNvPr>
                <p:cNvSpPr/>
                <p:nvPr/>
              </p:nvSpPr>
              <p:spPr>
                <a:xfrm>
                  <a:off x="4771710" y="4744632"/>
                  <a:ext cx="146279" cy="113020"/>
                </a:xfrm>
                <a:custGeom>
                  <a:avLst/>
                  <a:gdLst/>
                  <a:ahLst/>
                  <a:cxnLst/>
                  <a:rect l="l" t="t" r="r" b="b"/>
                  <a:pathLst>
                    <a:path w="6351" h="4907" extrusionOk="0">
                      <a:moveTo>
                        <a:pt x="1" y="0"/>
                      </a:moveTo>
                      <a:cubicBezTo>
                        <a:pt x="76" y="1355"/>
                        <a:pt x="151" y="3037"/>
                        <a:pt x="302" y="4192"/>
                      </a:cubicBezTo>
                      <a:lnTo>
                        <a:pt x="327" y="4192"/>
                      </a:lnTo>
                      <a:cubicBezTo>
                        <a:pt x="327" y="4192"/>
                        <a:pt x="2897" y="4906"/>
                        <a:pt x="4533" y="4906"/>
                      </a:cubicBezTo>
                      <a:cubicBezTo>
                        <a:pt x="4884" y="4906"/>
                        <a:pt x="5192" y="4874"/>
                        <a:pt x="5422" y="4794"/>
                      </a:cubicBezTo>
                      <a:lnTo>
                        <a:pt x="6351" y="753"/>
                      </a:lnTo>
                      <a:lnTo>
                        <a:pt x="6351" y="728"/>
                      </a:lnTo>
                      <a:cubicBezTo>
                        <a:pt x="5979" y="776"/>
                        <a:pt x="5590" y="797"/>
                        <a:pt x="5194" y="797"/>
                      </a:cubicBezTo>
                      <a:cubicBezTo>
                        <a:pt x="2915" y="797"/>
                        <a:pt x="428" y="107"/>
                        <a:pt x="1"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7" name="Google Shape;1917;p64">
                  <a:extLst>
                    <a:ext uri="{FF2B5EF4-FFF2-40B4-BE49-F238E27FC236}">
                      <a16:creationId xmlns:a16="http://schemas.microsoft.com/office/drawing/2014/main" id="{2FA8864F-3123-4B48-B818-9A77A0F6612C}"/>
                    </a:ext>
                  </a:extLst>
                </p:cNvPr>
                <p:cNvSpPr/>
                <p:nvPr/>
              </p:nvSpPr>
              <p:spPr>
                <a:xfrm>
                  <a:off x="5071156" y="4846942"/>
                  <a:ext cx="145704" cy="49750"/>
                </a:xfrm>
                <a:custGeom>
                  <a:avLst/>
                  <a:gdLst/>
                  <a:ahLst/>
                  <a:cxnLst/>
                  <a:rect l="l" t="t" r="r" b="b"/>
                  <a:pathLst>
                    <a:path w="6326" h="2160" extrusionOk="0">
                      <a:moveTo>
                        <a:pt x="1" y="1"/>
                      </a:moveTo>
                      <a:cubicBezTo>
                        <a:pt x="76" y="804"/>
                        <a:pt x="227" y="1406"/>
                        <a:pt x="402" y="1557"/>
                      </a:cubicBezTo>
                      <a:cubicBezTo>
                        <a:pt x="940" y="1992"/>
                        <a:pt x="2704" y="2159"/>
                        <a:pt x="4119" y="2159"/>
                      </a:cubicBezTo>
                      <a:cubicBezTo>
                        <a:pt x="5150" y="2159"/>
                        <a:pt x="5997" y="2071"/>
                        <a:pt x="6050" y="1933"/>
                      </a:cubicBezTo>
                      <a:cubicBezTo>
                        <a:pt x="6326" y="1180"/>
                        <a:pt x="4719" y="201"/>
                        <a:pt x="4719" y="201"/>
                      </a:cubicBezTo>
                      <a:cubicBezTo>
                        <a:pt x="4170" y="352"/>
                        <a:pt x="3575" y="408"/>
                        <a:pt x="2999" y="408"/>
                      </a:cubicBezTo>
                      <a:cubicBezTo>
                        <a:pt x="1470" y="408"/>
                        <a:pt x="74" y="19"/>
                        <a:pt x="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8" name="Google Shape;1918;p64">
                  <a:extLst>
                    <a:ext uri="{FF2B5EF4-FFF2-40B4-BE49-F238E27FC236}">
                      <a16:creationId xmlns:a16="http://schemas.microsoft.com/office/drawing/2014/main" id="{6593C2BF-3AAA-47DB-82E9-2359EF1AF51E}"/>
                    </a:ext>
                  </a:extLst>
                </p:cNvPr>
                <p:cNvSpPr/>
                <p:nvPr/>
              </p:nvSpPr>
              <p:spPr>
                <a:xfrm>
                  <a:off x="4778067" y="4841161"/>
                  <a:ext cx="145128" cy="58387"/>
                </a:xfrm>
                <a:custGeom>
                  <a:avLst/>
                  <a:gdLst/>
                  <a:ahLst/>
                  <a:cxnLst/>
                  <a:rect l="l" t="t" r="r" b="b"/>
                  <a:pathLst>
                    <a:path w="6301" h="2535" extrusionOk="0">
                      <a:moveTo>
                        <a:pt x="1" y="1"/>
                      </a:moveTo>
                      <a:cubicBezTo>
                        <a:pt x="101" y="703"/>
                        <a:pt x="201" y="1180"/>
                        <a:pt x="302" y="1306"/>
                      </a:cubicBezTo>
                      <a:cubicBezTo>
                        <a:pt x="722" y="1726"/>
                        <a:pt x="3927" y="2535"/>
                        <a:pt x="5250" y="2535"/>
                      </a:cubicBezTo>
                      <a:cubicBezTo>
                        <a:pt x="5506" y="2535"/>
                        <a:pt x="5692" y="2504"/>
                        <a:pt x="5773" y="2435"/>
                      </a:cubicBezTo>
                      <a:cubicBezTo>
                        <a:pt x="6300" y="2008"/>
                        <a:pt x="5146" y="603"/>
                        <a:pt x="5146" y="603"/>
                      </a:cubicBezTo>
                      <a:cubicBezTo>
                        <a:pt x="4916" y="683"/>
                        <a:pt x="4608" y="715"/>
                        <a:pt x="4257" y="715"/>
                      </a:cubicBezTo>
                      <a:cubicBezTo>
                        <a:pt x="2621" y="715"/>
                        <a:pt x="51" y="1"/>
                        <a:pt x="5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9" name="Google Shape;1919;p64">
                  <a:extLst>
                    <a:ext uri="{FF2B5EF4-FFF2-40B4-BE49-F238E27FC236}">
                      <a16:creationId xmlns:a16="http://schemas.microsoft.com/office/drawing/2014/main" id="{49007FF6-3C4C-46F5-8161-E7D6F6D701F8}"/>
                    </a:ext>
                  </a:extLst>
                </p:cNvPr>
                <p:cNvSpPr/>
                <p:nvPr/>
              </p:nvSpPr>
              <p:spPr>
                <a:xfrm>
                  <a:off x="4720831" y="4449217"/>
                  <a:ext cx="550362" cy="258586"/>
                </a:xfrm>
                <a:custGeom>
                  <a:avLst/>
                  <a:gdLst/>
                  <a:ahLst/>
                  <a:cxnLst/>
                  <a:rect l="l" t="t" r="r" b="b"/>
                  <a:pathLst>
                    <a:path w="23895" h="11227" extrusionOk="0">
                      <a:moveTo>
                        <a:pt x="23845" y="1"/>
                      </a:moveTo>
                      <a:cubicBezTo>
                        <a:pt x="22389" y="879"/>
                        <a:pt x="19327" y="2134"/>
                        <a:pt x="14232" y="2711"/>
                      </a:cubicBezTo>
                      <a:cubicBezTo>
                        <a:pt x="12733" y="2887"/>
                        <a:pt x="11260" y="2961"/>
                        <a:pt x="9862" y="2961"/>
                      </a:cubicBezTo>
                      <a:cubicBezTo>
                        <a:pt x="5479" y="2961"/>
                        <a:pt x="1830" y="2240"/>
                        <a:pt x="402" y="1707"/>
                      </a:cubicBezTo>
                      <a:cubicBezTo>
                        <a:pt x="402" y="1707"/>
                        <a:pt x="377" y="1883"/>
                        <a:pt x="352" y="2209"/>
                      </a:cubicBezTo>
                      <a:cubicBezTo>
                        <a:pt x="277" y="3941"/>
                        <a:pt x="1" y="9613"/>
                        <a:pt x="453" y="10015"/>
                      </a:cubicBezTo>
                      <a:cubicBezTo>
                        <a:pt x="704" y="10241"/>
                        <a:pt x="1356" y="10467"/>
                        <a:pt x="2184" y="10642"/>
                      </a:cubicBezTo>
                      <a:cubicBezTo>
                        <a:pt x="3644" y="10967"/>
                        <a:pt x="5724" y="11226"/>
                        <a:pt x="7394" y="11226"/>
                      </a:cubicBezTo>
                      <a:cubicBezTo>
                        <a:pt x="8051" y="11226"/>
                        <a:pt x="8644" y="11186"/>
                        <a:pt x="9112" y="11094"/>
                      </a:cubicBezTo>
                      <a:cubicBezTo>
                        <a:pt x="9639" y="10994"/>
                        <a:pt x="10015" y="10843"/>
                        <a:pt x="10116" y="10592"/>
                      </a:cubicBezTo>
                      <a:cubicBezTo>
                        <a:pt x="10643" y="9463"/>
                        <a:pt x="11270" y="5271"/>
                        <a:pt x="11270" y="5271"/>
                      </a:cubicBezTo>
                      <a:cubicBezTo>
                        <a:pt x="11270" y="5271"/>
                        <a:pt x="12324" y="5171"/>
                        <a:pt x="13454" y="4945"/>
                      </a:cubicBezTo>
                      <a:lnTo>
                        <a:pt x="13454" y="4995"/>
                      </a:lnTo>
                      <a:cubicBezTo>
                        <a:pt x="13454" y="4995"/>
                        <a:pt x="13429" y="10366"/>
                        <a:pt x="13680" y="10668"/>
                      </a:cubicBezTo>
                      <a:cubicBezTo>
                        <a:pt x="13755" y="10793"/>
                        <a:pt x="14257" y="10893"/>
                        <a:pt x="14960" y="10944"/>
                      </a:cubicBezTo>
                      <a:cubicBezTo>
                        <a:pt x="15765" y="11006"/>
                        <a:pt x="16573" y="11037"/>
                        <a:pt x="17382" y="11037"/>
                      </a:cubicBezTo>
                      <a:cubicBezTo>
                        <a:pt x="18843" y="11037"/>
                        <a:pt x="20308" y="10937"/>
                        <a:pt x="21761" y="10743"/>
                      </a:cubicBezTo>
                      <a:cubicBezTo>
                        <a:pt x="22464" y="10642"/>
                        <a:pt x="22966" y="10492"/>
                        <a:pt x="23117" y="10316"/>
                      </a:cubicBezTo>
                      <a:cubicBezTo>
                        <a:pt x="23820" y="9463"/>
                        <a:pt x="23895" y="76"/>
                        <a:pt x="23895" y="76"/>
                      </a:cubicBezTo>
                      <a:lnTo>
                        <a:pt x="23845"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20" name="Google Shape;1920;p64">
                  <a:extLst>
                    <a:ext uri="{FF2B5EF4-FFF2-40B4-BE49-F238E27FC236}">
                      <a16:creationId xmlns:a16="http://schemas.microsoft.com/office/drawing/2014/main" id="{418CFD11-02D0-47A1-84B8-0EE1DAFD0CFA}"/>
                    </a:ext>
                  </a:extLst>
                </p:cNvPr>
                <p:cNvSpPr/>
                <p:nvPr/>
              </p:nvSpPr>
              <p:spPr>
                <a:xfrm>
                  <a:off x="4638168" y="4019269"/>
                  <a:ext cx="182118" cy="203354"/>
                </a:xfrm>
                <a:custGeom>
                  <a:avLst/>
                  <a:gdLst/>
                  <a:ahLst/>
                  <a:cxnLst/>
                  <a:rect l="l" t="t" r="r" b="b"/>
                  <a:pathLst>
                    <a:path w="7907" h="8829" extrusionOk="0">
                      <a:moveTo>
                        <a:pt x="4555" y="1"/>
                      </a:moveTo>
                      <a:cubicBezTo>
                        <a:pt x="4391" y="1"/>
                        <a:pt x="4228" y="15"/>
                        <a:pt x="4067" y="44"/>
                      </a:cubicBezTo>
                      <a:cubicBezTo>
                        <a:pt x="3991" y="95"/>
                        <a:pt x="2611" y="1224"/>
                        <a:pt x="1231" y="4161"/>
                      </a:cubicBezTo>
                      <a:cubicBezTo>
                        <a:pt x="754" y="5215"/>
                        <a:pt x="327" y="6294"/>
                        <a:pt x="1" y="7398"/>
                      </a:cubicBezTo>
                      <a:cubicBezTo>
                        <a:pt x="352" y="7599"/>
                        <a:pt x="729" y="7775"/>
                        <a:pt x="1130" y="7925"/>
                      </a:cubicBezTo>
                      <a:cubicBezTo>
                        <a:pt x="2488" y="8432"/>
                        <a:pt x="3929" y="8685"/>
                        <a:pt x="5378" y="8685"/>
                      </a:cubicBezTo>
                      <a:cubicBezTo>
                        <a:pt x="5510" y="8685"/>
                        <a:pt x="5642" y="8683"/>
                        <a:pt x="5773" y="8678"/>
                      </a:cubicBezTo>
                      <a:lnTo>
                        <a:pt x="5799" y="8829"/>
                      </a:lnTo>
                      <a:cubicBezTo>
                        <a:pt x="6351" y="8352"/>
                        <a:pt x="6878" y="7825"/>
                        <a:pt x="7304" y="7223"/>
                      </a:cubicBezTo>
                      <a:cubicBezTo>
                        <a:pt x="7505" y="6796"/>
                        <a:pt x="7681" y="6344"/>
                        <a:pt x="7806" y="5892"/>
                      </a:cubicBezTo>
                      <a:cubicBezTo>
                        <a:pt x="7806" y="5892"/>
                        <a:pt x="7907" y="1149"/>
                        <a:pt x="5723" y="245"/>
                      </a:cubicBezTo>
                      <a:cubicBezTo>
                        <a:pt x="5350" y="85"/>
                        <a:pt x="4951" y="1"/>
                        <a:pt x="4555"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1" name="Google Shape;1921;p64">
                  <a:extLst>
                    <a:ext uri="{FF2B5EF4-FFF2-40B4-BE49-F238E27FC236}">
                      <a16:creationId xmlns:a16="http://schemas.microsoft.com/office/drawing/2014/main" id="{8430D716-DF9D-4995-927E-9B6774B0830E}"/>
                    </a:ext>
                  </a:extLst>
                </p:cNvPr>
                <p:cNvSpPr/>
                <p:nvPr/>
              </p:nvSpPr>
              <p:spPr>
                <a:xfrm>
                  <a:off x="4711595" y="3993864"/>
                  <a:ext cx="585624" cy="523229"/>
                </a:xfrm>
                <a:custGeom>
                  <a:avLst/>
                  <a:gdLst/>
                  <a:ahLst/>
                  <a:cxnLst/>
                  <a:rect l="l" t="t" r="r" b="b"/>
                  <a:pathLst>
                    <a:path w="25426" h="22717" extrusionOk="0">
                      <a:moveTo>
                        <a:pt x="19264" y="1"/>
                      </a:moveTo>
                      <a:cubicBezTo>
                        <a:pt x="18768" y="1"/>
                        <a:pt x="18473" y="93"/>
                        <a:pt x="18473" y="93"/>
                      </a:cubicBezTo>
                      <a:cubicBezTo>
                        <a:pt x="17118" y="746"/>
                        <a:pt x="15687" y="1223"/>
                        <a:pt x="14206" y="1499"/>
                      </a:cubicBezTo>
                      <a:cubicBezTo>
                        <a:pt x="14281" y="1800"/>
                        <a:pt x="14482" y="3507"/>
                        <a:pt x="12499" y="3783"/>
                      </a:cubicBezTo>
                      <a:cubicBezTo>
                        <a:pt x="12343" y="3805"/>
                        <a:pt x="12190" y="3815"/>
                        <a:pt x="12040" y="3815"/>
                      </a:cubicBezTo>
                      <a:cubicBezTo>
                        <a:pt x="9976" y="3815"/>
                        <a:pt x="8544" y="1853"/>
                        <a:pt x="8333" y="1549"/>
                      </a:cubicBezTo>
                      <a:cubicBezTo>
                        <a:pt x="7204" y="1348"/>
                        <a:pt x="6074" y="1047"/>
                        <a:pt x="5020" y="620"/>
                      </a:cubicBezTo>
                      <a:lnTo>
                        <a:pt x="5020" y="620"/>
                      </a:lnTo>
                      <a:cubicBezTo>
                        <a:pt x="7429" y="2302"/>
                        <a:pt x="7957" y="6418"/>
                        <a:pt x="8007" y="6920"/>
                      </a:cubicBezTo>
                      <a:cubicBezTo>
                        <a:pt x="8082" y="6945"/>
                        <a:pt x="8157" y="7020"/>
                        <a:pt x="8208" y="7096"/>
                      </a:cubicBezTo>
                      <a:cubicBezTo>
                        <a:pt x="8358" y="7347"/>
                        <a:pt x="8408" y="7673"/>
                        <a:pt x="8308" y="7974"/>
                      </a:cubicBezTo>
                      <a:lnTo>
                        <a:pt x="8358" y="7974"/>
                      </a:lnTo>
                      <a:cubicBezTo>
                        <a:pt x="8358" y="7974"/>
                        <a:pt x="8407" y="7950"/>
                        <a:pt x="8479" y="7950"/>
                      </a:cubicBezTo>
                      <a:cubicBezTo>
                        <a:pt x="8613" y="7950"/>
                        <a:pt x="8830" y="8035"/>
                        <a:pt x="8961" y="8526"/>
                      </a:cubicBezTo>
                      <a:cubicBezTo>
                        <a:pt x="9155" y="9257"/>
                        <a:pt x="5875" y="15874"/>
                        <a:pt x="1667" y="15874"/>
                      </a:cubicBezTo>
                      <a:cubicBezTo>
                        <a:pt x="1539" y="15874"/>
                        <a:pt x="1410" y="15868"/>
                        <a:pt x="1280" y="15855"/>
                      </a:cubicBezTo>
                      <a:cubicBezTo>
                        <a:pt x="1054" y="15830"/>
                        <a:pt x="854" y="15805"/>
                        <a:pt x="653" y="15755"/>
                      </a:cubicBezTo>
                      <a:lnTo>
                        <a:pt x="653" y="15780"/>
                      </a:lnTo>
                      <a:cubicBezTo>
                        <a:pt x="653" y="15780"/>
                        <a:pt x="0" y="20900"/>
                        <a:pt x="151" y="21126"/>
                      </a:cubicBezTo>
                      <a:cubicBezTo>
                        <a:pt x="327" y="21277"/>
                        <a:pt x="552" y="21402"/>
                        <a:pt x="778" y="21452"/>
                      </a:cubicBezTo>
                      <a:cubicBezTo>
                        <a:pt x="2216" y="21989"/>
                        <a:pt x="5911" y="22717"/>
                        <a:pt x="10350" y="22717"/>
                      </a:cubicBezTo>
                      <a:cubicBezTo>
                        <a:pt x="11722" y="22717"/>
                        <a:pt x="13164" y="22647"/>
                        <a:pt x="14633" y="22481"/>
                      </a:cubicBezTo>
                      <a:cubicBezTo>
                        <a:pt x="19703" y="21879"/>
                        <a:pt x="22765" y="20624"/>
                        <a:pt x="24221" y="19771"/>
                      </a:cubicBezTo>
                      <a:cubicBezTo>
                        <a:pt x="24898" y="19369"/>
                        <a:pt x="25225" y="19043"/>
                        <a:pt x="25275" y="18917"/>
                      </a:cubicBezTo>
                      <a:cubicBezTo>
                        <a:pt x="25425" y="18491"/>
                        <a:pt x="23794" y="12868"/>
                        <a:pt x="23794" y="12868"/>
                      </a:cubicBezTo>
                      <a:lnTo>
                        <a:pt x="23769" y="12818"/>
                      </a:lnTo>
                      <a:cubicBezTo>
                        <a:pt x="22672" y="13405"/>
                        <a:pt x="21477" y="13637"/>
                        <a:pt x="20363" y="13637"/>
                      </a:cubicBezTo>
                      <a:cubicBezTo>
                        <a:pt x="18188" y="13637"/>
                        <a:pt x="16321" y="12753"/>
                        <a:pt x="16089" y="11890"/>
                      </a:cubicBezTo>
                      <a:cubicBezTo>
                        <a:pt x="16013" y="11664"/>
                        <a:pt x="16038" y="11538"/>
                        <a:pt x="16139" y="11488"/>
                      </a:cubicBezTo>
                      <a:cubicBezTo>
                        <a:pt x="14532" y="10735"/>
                        <a:pt x="13679" y="9028"/>
                        <a:pt x="13604" y="7221"/>
                      </a:cubicBezTo>
                      <a:cubicBezTo>
                        <a:pt x="13554" y="6268"/>
                        <a:pt x="13729" y="5314"/>
                        <a:pt x="14106" y="4460"/>
                      </a:cubicBezTo>
                      <a:cubicBezTo>
                        <a:pt x="14558" y="3406"/>
                        <a:pt x="15311" y="2528"/>
                        <a:pt x="16289" y="1951"/>
                      </a:cubicBezTo>
                      <a:cubicBezTo>
                        <a:pt x="16842" y="1624"/>
                        <a:pt x="17419" y="1398"/>
                        <a:pt x="18046" y="1298"/>
                      </a:cubicBezTo>
                      <a:cubicBezTo>
                        <a:pt x="18538" y="1200"/>
                        <a:pt x="18995" y="1155"/>
                        <a:pt x="19419" y="1155"/>
                      </a:cubicBezTo>
                      <a:cubicBezTo>
                        <a:pt x="20293" y="1155"/>
                        <a:pt x="21027" y="1345"/>
                        <a:pt x="21635" y="1649"/>
                      </a:cubicBezTo>
                      <a:cubicBezTo>
                        <a:pt x="22664" y="2202"/>
                        <a:pt x="23468" y="3105"/>
                        <a:pt x="23919" y="4159"/>
                      </a:cubicBezTo>
                      <a:cubicBezTo>
                        <a:pt x="24120" y="4059"/>
                        <a:pt x="24296" y="3858"/>
                        <a:pt x="24396" y="3657"/>
                      </a:cubicBezTo>
                      <a:cubicBezTo>
                        <a:pt x="24421" y="3557"/>
                        <a:pt x="24472" y="3456"/>
                        <a:pt x="24497" y="3356"/>
                      </a:cubicBezTo>
                      <a:cubicBezTo>
                        <a:pt x="22440" y="453"/>
                        <a:pt x="20360" y="1"/>
                        <a:pt x="19264"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2" name="Google Shape;1922;p64">
                  <a:extLst>
                    <a:ext uri="{FF2B5EF4-FFF2-40B4-BE49-F238E27FC236}">
                      <a16:creationId xmlns:a16="http://schemas.microsoft.com/office/drawing/2014/main" id="{C7D87A9E-B19F-4BAE-83A2-CD5CE619FB2E}"/>
                    </a:ext>
                  </a:extLst>
                </p:cNvPr>
                <p:cNvSpPr/>
                <p:nvPr/>
              </p:nvSpPr>
              <p:spPr>
                <a:xfrm>
                  <a:off x="5064799" y="4696632"/>
                  <a:ext cx="157266" cy="74188"/>
                </a:xfrm>
                <a:custGeom>
                  <a:avLst/>
                  <a:gdLst/>
                  <a:ahLst/>
                  <a:cxnLst/>
                  <a:rect l="l" t="t" r="r" b="b"/>
                  <a:pathLst>
                    <a:path w="6828" h="3221" extrusionOk="0">
                      <a:moveTo>
                        <a:pt x="6827" y="1"/>
                      </a:moveTo>
                      <a:cubicBezTo>
                        <a:pt x="5379" y="194"/>
                        <a:pt x="3921" y="284"/>
                        <a:pt x="2465" y="284"/>
                      </a:cubicBezTo>
                      <a:cubicBezTo>
                        <a:pt x="1650" y="284"/>
                        <a:pt x="836" y="256"/>
                        <a:pt x="26" y="202"/>
                      </a:cubicBezTo>
                      <a:lnTo>
                        <a:pt x="26" y="202"/>
                      </a:lnTo>
                      <a:cubicBezTo>
                        <a:pt x="26" y="202"/>
                        <a:pt x="1" y="1457"/>
                        <a:pt x="51" y="2988"/>
                      </a:cubicBezTo>
                      <a:cubicBezTo>
                        <a:pt x="282" y="3017"/>
                        <a:pt x="1561" y="3220"/>
                        <a:pt x="3007" y="3220"/>
                      </a:cubicBezTo>
                      <a:cubicBezTo>
                        <a:pt x="4073" y="3220"/>
                        <a:pt x="5230" y="3109"/>
                        <a:pt x="6125" y="2737"/>
                      </a:cubicBezTo>
                      <a:cubicBezTo>
                        <a:pt x="6376" y="1808"/>
                        <a:pt x="6627" y="854"/>
                        <a:pt x="6827" y="26"/>
                      </a:cubicBezTo>
                      <a:lnTo>
                        <a:pt x="6827" y="1"/>
                      </a:lnTo>
                      <a:close/>
                    </a:path>
                  </a:pathLst>
                </a:custGeom>
                <a:solidFill>
                  <a:srgbClr val="FDCE8B"/>
                </a:solidFill>
                <a:ln>
                  <a:noFill/>
                </a:ln>
              </p:spPr>
              <p:txBody>
                <a:bodyPr spcFirstLastPara="1" wrap="square" lIns="91425" tIns="91425" rIns="91425" bIns="91425" anchor="ctr" anchorCtr="0">
                  <a:noAutofit/>
                </a:bodyPr>
                <a:lstStyle/>
                <a:p>
                  <a:endParaRPr/>
                </a:p>
              </p:txBody>
            </p:sp>
            <p:sp>
              <p:nvSpPr>
                <p:cNvPr id="123" name="Google Shape;1923;p64">
                  <a:extLst>
                    <a:ext uri="{FF2B5EF4-FFF2-40B4-BE49-F238E27FC236}">
                      <a16:creationId xmlns:a16="http://schemas.microsoft.com/office/drawing/2014/main" id="{30867786-F54D-462F-A716-2C6A36FB6262}"/>
                    </a:ext>
                  </a:extLst>
                </p:cNvPr>
                <p:cNvSpPr/>
                <p:nvPr/>
              </p:nvSpPr>
              <p:spPr>
                <a:xfrm>
                  <a:off x="4770559" y="4694905"/>
                  <a:ext cx="160145" cy="68499"/>
                </a:xfrm>
                <a:custGeom>
                  <a:avLst/>
                  <a:gdLst/>
                  <a:ahLst/>
                  <a:cxnLst/>
                  <a:rect l="l" t="t" r="r" b="b"/>
                  <a:pathLst>
                    <a:path w="6953" h="2974" extrusionOk="0">
                      <a:moveTo>
                        <a:pt x="0" y="1"/>
                      </a:moveTo>
                      <a:lnTo>
                        <a:pt x="0" y="1"/>
                      </a:lnTo>
                      <a:cubicBezTo>
                        <a:pt x="0" y="1"/>
                        <a:pt x="25" y="929"/>
                        <a:pt x="76" y="2159"/>
                      </a:cubicBezTo>
                      <a:cubicBezTo>
                        <a:pt x="507" y="2288"/>
                        <a:pt x="3030" y="2973"/>
                        <a:pt x="5307" y="2973"/>
                      </a:cubicBezTo>
                      <a:cubicBezTo>
                        <a:pt x="5682" y="2973"/>
                        <a:pt x="6050" y="2955"/>
                        <a:pt x="6401" y="2912"/>
                      </a:cubicBezTo>
                      <a:lnTo>
                        <a:pt x="6953" y="477"/>
                      </a:lnTo>
                      <a:lnTo>
                        <a:pt x="6953" y="427"/>
                      </a:lnTo>
                      <a:cubicBezTo>
                        <a:pt x="6472" y="515"/>
                        <a:pt x="5858" y="553"/>
                        <a:pt x="5179" y="553"/>
                      </a:cubicBezTo>
                      <a:cubicBezTo>
                        <a:pt x="3517" y="553"/>
                        <a:pt x="1461" y="321"/>
                        <a:pt x="0" y="1"/>
                      </a:cubicBezTo>
                      <a:close/>
                    </a:path>
                  </a:pathLst>
                </a:custGeom>
                <a:solidFill>
                  <a:srgbClr val="FDCE8B"/>
                </a:solidFill>
                <a:ln>
                  <a:noFill/>
                </a:ln>
              </p:spPr>
              <p:txBody>
                <a:bodyPr spcFirstLastPara="1" wrap="square" lIns="91425" tIns="91425" rIns="91425" bIns="91425" anchor="ctr" anchorCtr="0">
                  <a:noAutofit/>
                </a:bodyPr>
                <a:lstStyle/>
                <a:p>
                  <a:endParaRPr/>
                </a:p>
              </p:txBody>
            </p:sp>
            <p:sp>
              <p:nvSpPr>
                <p:cNvPr id="124" name="Google Shape;1924;p64">
                  <a:extLst>
                    <a:ext uri="{FF2B5EF4-FFF2-40B4-BE49-F238E27FC236}">
                      <a16:creationId xmlns:a16="http://schemas.microsoft.com/office/drawing/2014/main" id="{EB9E3977-D77E-4D2C-9509-35D9FDE1E19C}"/>
                    </a:ext>
                  </a:extLst>
                </p:cNvPr>
                <p:cNvSpPr/>
                <p:nvPr/>
              </p:nvSpPr>
              <p:spPr>
                <a:xfrm>
                  <a:off x="4901775" y="4023737"/>
                  <a:ext cx="143400" cy="58595"/>
                </a:xfrm>
                <a:custGeom>
                  <a:avLst/>
                  <a:gdLst/>
                  <a:ahLst/>
                  <a:cxnLst/>
                  <a:rect l="l" t="t" r="r" b="b"/>
                  <a:pathLst>
                    <a:path w="6226" h="2544" extrusionOk="0">
                      <a:moveTo>
                        <a:pt x="5974" y="1"/>
                      </a:moveTo>
                      <a:lnTo>
                        <a:pt x="5974" y="1"/>
                      </a:lnTo>
                      <a:cubicBezTo>
                        <a:pt x="4914" y="178"/>
                        <a:pt x="3846" y="266"/>
                        <a:pt x="2783" y="266"/>
                      </a:cubicBezTo>
                      <a:cubicBezTo>
                        <a:pt x="1883" y="266"/>
                        <a:pt x="987" y="203"/>
                        <a:pt x="101" y="76"/>
                      </a:cubicBezTo>
                      <a:cubicBezTo>
                        <a:pt x="95" y="75"/>
                        <a:pt x="90" y="74"/>
                        <a:pt x="85" y="74"/>
                      </a:cubicBezTo>
                      <a:cubicBezTo>
                        <a:pt x="1" y="74"/>
                        <a:pt x="177" y="279"/>
                        <a:pt x="113" y="279"/>
                      </a:cubicBezTo>
                      <a:cubicBezTo>
                        <a:pt x="110" y="279"/>
                        <a:pt x="106" y="278"/>
                        <a:pt x="101" y="277"/>
                      </a:cubicBezTo>
                      <a:lnTo>
                        <a:pt x="101" y="277"/>
                      </a:lnTo>
                      <a:cubicBezTo>
                        <a:pt x="288" y="581"/>
                        <a:pt x="1719" y="2543"/>
                        <a:pt x="3803" y="2543"/>
                      </a:cubicBezTo>
                      <a:cubicBezTo>
                        <a:pt x="3955" y="2543"/>
                        <a:pt x="4109" y="2533"/>
                        <a:pt x="4268" y="2511"/>
                      </a:cubicBezTo>
                      <a:cubicBezTo>
                        <a:pt x="6225" y="2235"/>
                        <a:pt x="6024" y="327"/>
                        <a:pt x="5974" y="1"/>
                      </a:cubicBezTo>
                      <a:close/>
                    </a:path>
                  </a:pathLst>
                </a:custGeom>
                <a:solidFill>
                  <a:srgbClr val="FDCE8B"/>
                </a:solidFill>
                <a:ln>
                  <a:noFill/>
                </a:ln>
              </p:spPr>
              <p:txBody>
                <a:bodyPr spcFirstLastPara="1" wrap="square" lIns="91425" tIns="91425" rIns="91425" bIns="91425" anchor="ctr" anchorCtr="0">
                  <a:noAutofit/>
                </a:bodyPr>
                <a:lstStyle/>
                <a:p>
                  <a:endParaRPr/>
                </a:p>
              </p:txBody>
            </p:sp>
            <p:sp>
              <p:nvSpPr>
                <p:cNvPr id="125" name="Google Shape;1925;p64">
                  <a:extLst>
                    <a:ext uri="{FF2B5EF4-FFF2-40B4-BE49-F238E27FC236}">
                      <a16:creationId xmlns:a16="http://schemas.microsoft.com/office/drawing/2014/main" id="{9FDD0F9D-B607-450D-9D1C-F70DC3E82C00}"/>
                    </a:ext>
                  </a:extLst>
                </p:cNvPr>
                <p:cNvSpPr/>
                <p:nvPr/>
              </p:nvSpPr>
              <p:spPr>
                <a:xfrm>
                  <a:off x="5078088" y="4078094"/>
                  <a:ext cx="252068" cy="230026"/>
                </a:xfrm>
                <a:custGeom>
                  <a:avLst/>
                  <a:gdLst/>
                  <a:ahLst/>
                  <a:cxnLst/>
                  <a:rect l="l" t="t" r="r" b="b"/>
                  <a:pathLst>
                    <a:path w="10944" h="9987" extrusionOk="0">
                      <a:moveTo>
                        <a:pt x="8484" y="0"/>
                      </a:moveTo>
                      <a:cubicBezTo>
                        <a:pt x="8384" y="226"/>
                        <a:pt x="8233" y="402"/>
                        <a:pt x="8032" y="527"/>
                      </a:cubicBezTo>
                      <a:cubicBezTo>
                        <a:pt x="8058" y="603"/>
                        <a:pt x="8108" y="703"/>
                        <a:pt x="8133" y="778"/>
                      </a:cubicBezTo>
                      <a:cubicBezTo>
                        <a:pt x="8359" y="1280"/>
                        <a:pt x="8509" y="1807"/>
                        <a:pt x="8585" y="2360"/>
                      </a:cubicBezTo>
                      <a:cubicBezTo>
                        <a:pt x="8409" y="2861"/>
                        <a:pt x="8108" y="3338"/>
                        <a:pt x="7731" y="3740"/>
                      </a:cubicBezTo>
                      <a:cubicBezTo>
                        <a:pt x="6276" y="5271"/>
                        <a:pt x="3891" y="5798"/>
                        <a:pt x="3891" y="5798"/>
                      </a:cubicBezTo>
                      <a:cubicBezTo>
                        <a:pt x="3615" y="5647"/>
                        <a:pt x="3339" y="5522"/>
                        <a:pt x="3038" y="5422"/>
                      </a:cubicBezTo>
                      <a:cubicBezTo>
                        <a:pt x="2950" y="5384"/>
                        <a:pt x="2850" y="5365"/>
                        <a:pt x="2749" y="5365"/>
                      </a:cubicBezTo>
                      <a:cubicBezTo>
                        <a:pt x="2649" y="5365"/>
                        <a:pt x="2548" y="5384"/>
                        <a:pt x="2461" y="5422"/>
                      </a:cubicBezTo>
                      <a:cubicBezTo>
                        <a:pt x="1984" y="5773"/>
                        <a:pt x="2636" y="6350"/>
                        <a:pt x="2737" y="6426"/>
                      </a:cubicBezTo>
                      <a:cubicBezTo>
                        <a:pt x="2619" y="6386"/>
                        <a:pt x="1706" y="5919"/>
                        <a:pt x="1144" y="5919"/>
                      </a:cubicBezTo>
                      <a:cubicBezTo>
                        <a:pt x="986" y="5919"/>
                        <a:pt x="856" y="5956"/>
                        <a:pt x="779" y="6049"/>
                      </a:cubicBezTo>
                      <a:cubicBezTo>
                        <a:pt x="528" y="6375"/>
                        <a:pt x="1356" y="7028"/>
                        <a:pt x="1632" y="7229"/>
                      </a:cubicBezTo>
                      <a:cubicBezTo>
                        <a:pt x="1385" y="7070"/>
                        <a:pt x="740" y="6662"/>
                        <a:pt x="336" y="6662"/>
                      </a:cubicBezTo>
                      <a:cubicBezTo>
                        <a:pt x="165" y="6662"/>
                        <a:pt x="38" y="6734"/>
                        <a:pt x="1" y="6927"/>
                      </a:cubicBezTo>
                      <a:cubicBezTo>
                        <a:pt x="1" y="6927"/>
                        <a:pt x="1" y="6953"/>
                        <a:pt x="1" y="6978"/>
                      </a:cubicBezTo>
                      <a:cubicBezTo>
                        <a:pt x="1" y="7379"/>
                        <a:pt x="679" y="7831"/>
                        <a:pt x="1030" y="8057"/>
                      </a:cubicBezTo>
                      <a:cubicBezTo>
                        <a:pt x="847" y="7955"/>
                        <a:pt x="548" y="7804"/>
                        <a:pt x="348" y="7804"/>
                      </a:cubicBezTo>
                      <a:cubicBezTo>
                        <a:pt x="301" y="7804"/>
                        <a:pt x="260" y="7812"/>
                        <a:pt x="227" y="7831"/>
                      </a:cubicBezTo>
                      <a:cubicBezTo>
                        <a:pt x="151" y="7881"/>
                        <a:pt x="126" y="8007"/>
                        <a:pt x="177" y="8233"/>
                      </a:cubicBezTo>
                      <a:cubicBezTo>
                        <a:pt x="425" y="9109"/>
                        <a:pt x="2276" y="9986"/>
                        <a:pt x="4436" y="9986"/>
                      </a:cubicBezTo>
                      <a:cubicBezTo>
                        <a:pt x="5553" y="9986"/>
                        <a:pt x="6753" y="9752"/>
                        <a:pt x="7857" y="9161"/>
                      </a:cubicBezTo>
                      <a:cubicBezTo>
                        <a:pt x="7982" y="9086"/>
                        <a:pt x="8108" y="9011"/>
                        <a:pt x="8258" y="8935"/>
                      </a:cubicBezTo>
                      <a:cubicBezTo>
                        <a:pt x="10944" y="7229"/>
                        <a:pt x="10793" y="2711"/>
                        <a:pt x="8534" y="25"/>
                      </a:cubicBezTo>
                      <a:lnTo>
                        <a:pt x="8484" y="0"/>
                      </a:lnTo>
                      <a:close/>
                    </a:path>
                  </a:pathLst>
                </a:custGeom>
                <a:solidFill>
                  <a:srgbClr val="FDCE8B"/>
                </a:solidFill>
                <a:ln>
                  <a:noFill/>
                </a:ln>
              </p:spPr>
              <p:txBody>
                <a:bodyPr spcFirstLastPara="1" wrap="square" lIns="91425" tIns="91425" rIns="91425" bIns="91425" anchor="ctr" anchorCtr="0">
                  <a:noAutofit/>
                </a:bodyPr>
                <a:lstStyle/>
                <a:p>
                  <a:endParaRPr/>
                </a:p>
              </p:txBody>
            </p:sp>
            <p:sp>
              <p:nvSpPr>
                <p:cNvPr id="126" name="Google Shape;1926;p64">
                  <a:extLst>
                    <a:ext uri="{FF2B5EF4-FFF2-40B4-BE49-F238E27FC236}">
                      <a16:creationId xmlns:a16="http://schemas.microsoft.com/office/drawing/2014/main" id="{18121B06-1854-4BD1-96BD-17E2E0C8FF34}"/>
                    </a:ext>
                  </a:extLst>
                </p:cNvPr>
                <p:cNvSpPr/>
                <p:nvPr/>
              </p:nvSpPr>
              <p:spPr>
                <a:xfrm>
                  <a:off x="4569370" y="3563018"/>
                  <a:ext cx="677547" cy="471890"/>
                </a:xfrm>
                <a:custGeom>
                  <a:avLst/>
                  <a:gdLst/>
                  <a:ahLst/>
                  <a:cxnLst/>
                  <a:rect l="l" t="t" r="r" b="b"/>
                  <a:pathLst>
                    <a:path w="29417" h="20488" extrusionOk="0">
                      <a:moveTo>
                        <a:pt x="25702" y="0"/>
                      </a:moveTo>
                      <a:cubicBezTo>
                        <a:pt x="25100" y="226"/>
                        <a:pt x="24472" y="402"/>
                        <a:pt x="23820" y="527"/>
                      </a:cubicBezTo>
                      <a:cubicBezTo>
                        <a:pt x="22434" y="815"/>
                        <a:pt x="21051" y="920"/>
                        <a:pt x="19710" y="920"/>
                      </a:cubicBezTo>
                      <a:cubicBezTo>
                        <a:pt x="16048" y="920"/>
                        <a:pt x="12698" y="136"/>
                        <a:pt x="10450" y="136"/>
                      </a:cubicBezTo>
                      <a:cubicBezTo>
                        <a:pt x="9422" y="136"/>
                        <a:pt x="8624" y="300"/>
                        <a:pt x="8133" y="778"/>
                      </a:cubicBezTo>
                      <a:cubicBezTo>
                        <a:pt x="8133" y="778"/>
                        <a:pt x="9137" y="6225"/>
                        <a:pt x="5774" y="9312"/>
                      </a:cubicBezTo>
                      <a:lnTo>
                        <a:pt x="5723" y="9337"/>
                      </a:lnTo>
                      <a:cubicBezTo>
                        <a:pt x="5221" y="8785"/>
                        <a:pt x="4494" y="8484"/>
                        <a:pt x="3741" y="8484"/>
                      </a:cubicBezTo>
                      <a:cubicBezTo>
                        <a:pt x="3565" y="8484"/>
                        <a:pt x="3389" y="8509"/>
                        <a:pt x="3214" y="8509"/>
                      </a:cubicBezTo>
                      <a:cubicBezTo>
                        <a:pt x="854" y="8760"/>
                        <a:pt x="1" y="13528"/>
                        <a:pt x="2360" y="14959"/>
                      </a:cubicBezTo>
                      <a:cubicBezTo>
                        <a:pt x="2912" y="15299"/>
                        <a:pt x="3536" y="15471"/>
                        <a:pt x="4164" y="15471"/>
                      </a:cubicBezTo>
                      <a:cubicBezTo>
                        <a:pt x="4650" y="15471"/>
                        <a:pt x="5138" y="15368"/>
                        <a:pt x="5598" y="15160"/>
                      </a:cubicBezTo>
                      <a:cubicBezTo>
                        <a:pt x="6426" y="16264"/>
                        <a:pt x="7480" y="17218"/>
                        <a:pt x="8660" y="17971"/>
                      </a:cubicBezTo>
                      <a:cubicBezTo>
                        <a:pt x="9087" y="18247"/>
                        <a:pt x="9513" y="18498"/>
                        <a:pt x="9965" y="18749"/>
                      </a:cubicBezTo>
                      <a:lnTo>
                        <a:pt x="10191" y="18799"/>
                      </a:lnTo>
                      <a:cubicBezTo>
                        <a:pt x="10542" y="18925"/>
                        <a:pt x="10894" y="19100"/>
                        <a:pt x="11220" y="19326"/>
                      </a:cubicBezTo>
                      <a:cubicBezTo>
                        <a:pt x="12299" y="19753"/>
                        <a:pt x="13404" y="20079"/>
                        <a:pt x="14558" y="20255"/>
                      </a:cubicBezTo>
                      <a:cubicBezTo>
                        <a:pt x="14634" y="20280"/>
                        <a:pt x="14759" y="20305"/>
                        <a:pt x="14859" y="20330"/>
                      </a:cubicBezTo>
                      <a:cubicBezTo>
                        <a:pt x="15623" y="20435"/>
                        <a:pt x="16395" y="20487"/>
                        <a:pt x="17167" y="20487"/>
                      </a:cubicBezTo>
                      <a:cubicBezTo>
                        <a:pt x="18247" y="20487"/>
                        <a:pt x="19327" y="20385"/>
                        <a:pt x="20381" y="20180"/>
                      </a:cubicBezTo>
                      <a:cubicBezTo>
                        <a:pt x="21862" y="19929"/>
                        <a:pt x="23293" y="19452"/>
                        <a:pt x="24648" y="18774"/>
                      </a:cubicBezTo>
                      <a:cubicBezTo>
                        <a:pt x="26731" y="17720"/>
                        <a:pt x="28262" y="16239"/>
                        <a:pt x="28614" y="14633"/>
                      </a:cubicBezTo>
                      <a:cubicBezTo>
                        <a:pt x="29417" y="10968"/>
                        <a:pt x="27585" y="8760"/>
                        <a:pt x="27585" y="8760"/>
                      </a:cubicBezTo>
                      <a:cubicBezTo>
                        <a:pt x="27585" y="8760"/>
                        <a:pt x="27559" y="8208"/>
                        <a:pt x="27484" y="7379"/>
                      </a:cubicBezTo>
                      <a:cubicBezTo>
                        <a:pt x="27334" y="5120"/>
                        <a:pt x="26857" y="703"/>
                        <a:pt x="25702" y="25"/>
                      </a:cubicBezTo>
                      <a:lnTo>
                        <a:pt x="25702" y="0"/>
                      </a:lnTo>
                      <a:close/>
                    </a:path>
                  </a:pathLst>
                </a:custGeom>
                <a:solidFill>
                  <a:srgbClr val="FDCE8B"/>
                </a:solidFill>
                <a:ln>
                  <a:noFill/>
                </a:ln>
              </p:spPr>
              <p:txBody>
                <a:bodyPr spcFirstLastPara="1" wrap="square" lIns="91425" tIns="91425" rIns="91425" bIns="91425" anchor="ctr" anchorCtr="0">
                  <a:noAutofit/>
                </a:bodyPr>
                <a:lstStyle/>
                <a:p>
                  <a:endParaRPr/>
                </a:p>
              </p:txBody>
            </p:sp>
            <p:sp>
              <p:nvSpPr>
                <p:cNvPr id="127" name="Google Shape;1927;p64">
                  <a:extLst>
                    <a:ext uri="{FF2B5EF4-FFF2-40B4-BE49-F238E27FC236}">
                      <a16:creationId xmlns:a16="http://schemas.microsoft.com/office/drawing/2014/main" id="{D0685FF4-3D37-47DD-9731-A9B1586A823A}"/>
                    </a:ext>
                  </a:extLst>
                </p:cNvPr>
                <p:cNvSpPr/>
                <p:nvPr/>
              </p:nvSpPr>
              <p:spPr>
                <a:xfrm>
                  <a:off x="4674582" y="4345202"/>
                  <a:ext cx="43969" cy="71677"/>
                </a:xfrm>
                <a:custGeom>
                  <a:avLst/>
                  <a:gdLst/>
                  <a:ahLst/>
                  <a:cxnLst/>
                  <a:rect l="l" t="t" r="r" b="b"/>
                  <a:pathLst>
                    <a:path w="1909" h="3112" extrusionOk="0">
                      <a:moveTo>
                        <a:pt x="385" y="0"/>
                      </a:moveTo>
                      <a:cubicBezTo>
                        <a:pt x="359" y="0"/>
                        <a:pt x="339" y="8"/>
                        <a:pt x="327" y="24"/>
                      </a:cubicBezTo>
                      <a:cubicBezTo>
                        <a:pt x="327" y="24"/>
                        <a:pt x="1" y="2157"/>
                        <a:pt x="1005" y="2860"/>
                      </a:cubicBezTo>
                      <a:lnTo>
                        <a:pt x="1908" y="3111"/>
                      </a:lnTo>
                      <a:cubicBezTo>
                        <a:pt x="1833" y="2408"/>
                        <a:pt x="1808" y="1680"/>
                        <a:pt x="1808" y="978"/>
                      </a:cubicBezTo>
                      <a:cubicBezTo>
                        <a:pt x="1808" y="978"/>
                        <a:pt x="682" y="0"/>
                        <a:pt x="385"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28" name="Google Shape;1928;p64">
                  <a:extLst>
                    <a:ext uri="{FF2B5EF4-FFF2-40B4-BE49-F238E27FC236}">
                      <a16:creationId xmlns:a16="http://schemas.microsoft.com/office/drawing/2014/main" id="{6D679477-D9AF-4FB2-B001-551A4F4FF6DB}"/>
                    </a:ext>
                  </a:extLst>
                </p:cNvPr>
                <p:cNvSpPr/>
                <p:nvPr/>
              </p:nvSpPr>
              <p:spPr>
                <a:xfrm>
                  <a:off x="4684993" y="4240519"/>
                  <a:ext cx="210448" cy="204460"/>
                </a:xfrm>
                <a:custGeom>
                  <a:avLst/>
                  <a:gdLst/>
                  <a:ahLst/>
                  <a:cxnLst/>
                  <a:rect l="l" t="t" r="r" b="b"/>
                  <a:pathLst>
                    <a:path w="9137" h="8877" extrusionOk="0">
                      <a:moveTo>
                        <a:pt x="9137" y="1"/>
                      </a:moveTo>
                      <a:lnTo>
                        <a:pt x="5849" y="980"/>
                      </a:lnTo>
                      <a:cubicBezTo>
                        <a:pt x="5849" y="980"/>
                        <a:pt x="5114" y="7302"/>
                        <a:pt x="1866" y="7302"/>
                      </a:cubicBezTo>
                      <a:cubicBezTo>
                        <a:pt x="1319" y="7302"/>
                        <a:pt x="700" y="7122"/>
                        <a:pt x="1" y="6702"/>
                      </a:cubicBezTo>
                      <a:lnTo>
                        <a:pt x="1" y="6702"/>
                      </a:lnTo>
                      <a:cubicBezTo>
                        <a:pt x="1" y="6703"/>
                        <a:pt x="522" y="8877"/>
                        <a:pt x="3024" y="8877"/>
                      </a:cubicBezTo>
                      <a:cubicBezTo>
                        <a:pt x="3479" y="8877"/>
                        <a:pt x="3999" y="8805"/>
                        <a:pt x="4594" y="8635"/>
                      </a:cubicBezTo>
                      <a:cubicBezTo>
                        <a:pt x="9137" y="7330"/>
                        <a:pt x="9137" y="1"/>
                        <a:pt x="9137"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9" name="Google Shape;1929;p64">
                  <a:extLst>
                    <a:ext uri="{FF2B5EF4-FFF2-40B4-BE49-F238E27FC236}">
                      <a16:creationId xmlns:a16="http://schemas.microsoft.com/office/drawing/2014/main" id="{CB939B7B-55E6-4395-BC88-48942D61E15C}"/>
                    </a:ext>
                  </a:extLst>
                </p:cNvPr>
                <p:cNvSpPr/>
                <p:nvPr/>
              </p:nvSpPr>
              <p:spPr>
                <a:xfrm>
                  <a:off x="4641646" y="4136666"/>
                  <a:ext cx="280259" cy="223392"/>
                </a:xfrm>
                <a:custGeom>
                  <a:avLst/>
                  <a:gdLst/>
                  <a:ahLst/>
                  <a:cxnLst/>
                  <a:rect l="l" t="t" r="r" b="b"/>
                  <a:pathLst>
                    <a:path w="12168" h="9699" extrusionOk="0">
                      <a:moveTo>
                        <a:pt x="9906" y="1"/>
                      </a:moveTo>
                      <a:cubicBezTo>
                        <a:pt x="9308" y="1"/>
                        <a:pt x="8609" y="1172"/>
                        <a:pt x="8609" y="1172"/>
                      </a:cubicBezTo>
                      <a:cubicBezTo>
                        <a:pt x="8766" y="521"/>
                        <a:pt x="8421" y="231"/>
                        <a:pt x="8149" y="231"/>
                      </a:cubicBezTo>
                      <a:cubicBezTo>
                        <a:pt x="8117" y="231"/>
                        <a:pt x="8086" y="235"/>
                        <a:pt x="8057" y="243"/>
                      </a:cubicBezTo>
                      <a:cubicBezTo>
                        <a:pt x="7856" y="293"/>
                        <a:pt x="7756" y="494"/>
                        <a:pt x="7655" y="770"/>
                      </a:cubicBezTo>
                      <a:cubicBezTo>
                        <a:pt x="7505" y="1247"/>
                        <a:pt x="7354" y="1674"/>
                        <a:pt x="7128" y="2126"/>
                      </a:cubicBezTo>
                      <a:cubicBezTo>
                        <a:pt x="6702" y="2728"/>
                        <a:pt x="6200" y="3255"/>
                        <a:pt x="5622" y="3732"/>
                      </a:cubicBezTo>
                      <a:lnTo>
                        <a:pt x="5622" y="3581"/>
                      </a:lnTo>
                      <a:cubicBezTo>
                        <a:pt x="5491" y="3585"/>
                        <a:pt x="5360" y="3588"/>
                        <a:pt x="5229" y="3588"/>
                      </a:cubicBezTo>
                      <a:cubicBezTo>
                        <a:pt x="3779" y="3588"/>
                        <a:pt x="2337" y="3333"/>
                        <a:pt x="979" y="2803"/>
                      </a:cubicBezTo>
                      <a:lnTo>
                        <a:pt x="929" y="2853"/>
                      </a:lnTo>
                      <a:cubicBezTo>
                        <a:pt x="929" y="2853"/>
                        <a:pt x="0" y="8626"/>
                        <a:pt x="3665" y="9555"/>
                      </a:cubicBezTo>
                      <a:cubicBezTo>
                        <a:pt x="3891" y="9605"/>
                        <a:pt x="4091" y="9655"/>
                        <a:pt x="4292" y="9680"/>
                      </a:cubicBezTo>
                      <a:cubicBezTo>
                        <a:pt x="4422" y="9693"/>
                        <a:pt x="4551" y="9699"/>
                        <a:pt x="4679" y="9699"/>
                      </a:cubicBezTo>
                      <a:cubicBezTo>
                        <a:pt x="8910" y="9699"/>
                        <a:pt x="12167" y="3057"/>
                        <a:pt x="11972" y="2326"/>
                      </a:cubicBezTo>
                      <a:cubicBezTo>
                        <a:pt x="11843" y="1857"/>
                        <a:pt x="11630" y="1774"/>
                        <a:pt x="11495" y="1774"/>
                      </a:cubicBezTo>
                      <a:cubicBezTo>
                        <a:pt x="11421" y="1774"/>
                        <a:pt x="11370" y="1799"/>
                        <a:pt x="11370" y="1799"/>
                      </a:cubicBezTo>
                      <a:lnTo>
                        <a:pt x="11345" y="1799"/>
                      </a:lnTo>
                      <a:cubicBezTo>
                        <a:pt x="11420" y="1498"/>
                        <a:pt x="11395" y="1172"/>
                        <a:pt x="11219" y="896"/>
                      </a:cubicBezTo>
                      <a:cubicBezTo>
                        <a:pt x="11169" y="820"/>
                        <a:pt x="11094" y="770"/>
                        <a:pt x="11019" y="720"/>
                      </a:cubicBezTo>
                      <a:cubicBezTo>
                        <a:pt x="10943" y="692"/>
                        <a:pt x="10865" y="678"/>
                        <a:pt x="10786" y="678"/>
                      </a:cubicBezTo>
                      <a:cubicBezTo>
                        <a:pt x="10655" y="678"/>
                        <a:pt x="10526" y="717"/>
                        <a:pt x="10416" y="795"/>
                      </a:cubicBezTo>
                      <a:cubicBezTo>
                        <a:pt x="10441" y="494"/>
                        <a:pt x="10341" y="218"/>
                        <a:pt x="10090" y="42"/>
                      </a:cubicBezTo>
                      <a:cubicBezTo>
                        <a:pt x="10030" y="14"/>
                        <a:pt x="9968" y="1"/>
                        <a:pt x="9906" y="1"/>
                      </a:cubicBezTo>
                      <a:close/>
                    </a:path>
                  </a:pathLst>
                </a:custGeom>
                <a:solidFill>
                  <a:srgbClr val="FDCE8B"/>
                </a:solidFill>
                <a:ln>
                  <a:noFill/>
                </a:ln>
              </p:spPr>
              <p:txBody>
                <a:bodyPr spcFirstLastPara="1" wrap="square" lIns="91425" tIns="91425" rIns="91425" bIns="91425" anchor="ctr" anchorCtr="0">
                  <a:noAutofit/>
                </a:bodyPr>
                <a:lstStyle/>
                <a:p>
                  <a:endParaRPr/>
                </a:p>
              </p:txBody>
            </p:sp>
            <p:sp>
              <p:nvSpPr>
                <p:cNvPr id="130" name="Google Shape;1930;p64">
                  <a:extLst>
                    <a:ext uri="{FF2B5EF4-FFF2-40B4-BE49-F238E27FC236}">
                      <a16:creationId xmlns:a16="http://schemas.microsoft.com/office/drawing/2014/main" id="{DCD8BEB4-C337-4D28-9FE3-665D7E0731DF}"/>
                    </a:ext>
                  </a:extLst>
                </p:cNvPr>
                <p:cNvSpPr/>
                <p:nvPr/>
              </p:nvSpPr>
              <p:spPr>
                <a:xfrm>
                  <a:off x="4764777" y="4134731"/>
                  <a:ext cx="117949" cy="92383"/>
                </a:xfrm>
                <a:custGeom>
                  <a:avLst/>
                  <a:gdLst/>
                  <a:ahLst/>
                  <a:cxnLst/>
                  <a:rect l="l" t="t" r="r" b="b"/>
                  <a:pathLst>
                    <a:path w="5121" h="4011" extrusionOk="0">
                      <a:moveTo>
                        <a:pt x="4493" y="1"/>
                      </a:moveTo>
                      <a:cubicBezTo>
                        <a:pt x="4393" y="1"/>
                        <a:pt x="4317" y="26"/>
                        <a:pt x="4242" y="51"/>
                      </a:cubicBezTo>
                      <a:cubicBezTo>
                        <a:pt x="4167" y="101"/>
                        <a:pt x="4091" y="126"/>
                        <a:pt x="4041" y="177"/>
                      </a:cubicBezTo>
                      <a:cubicBezTo>
                        <a:pt x="3916" y="277"/>
                        <a:pt x="3790" y="377"/>
                        <a:pt x="3690" y="478"/>
                      </a:cubicBezTo>
                      <a:cubicBezTo>
                        <a:pt x="3601" y="578"/>
                        <a:pt x="3511" y="679"/>
                        <a:pt x="3426" y="781"/>
                      </a:cubicBezTo>
                      <a:lnTo>
                        <a:pt x="3426" y="781"/>
                      </a:lnTo>
                      <a:cubicBezTo>
                        <a:pt x="3417" y="742"/>
                        <a:pt x="3403" y="707"/>
                        <a:pt x="3389" y="679"/>
                      </a:cubicBezTo>
                      <a:lnTo>
                        <a:pt x="3364" y="553"/>
                      </a:lnTo>
                      <a:lnTo>
                        <a:pt x="3313" y="478"/>
                      </a:lnTo>
                      <a:cubicBezTo>
                        <a:pt x="3213" y="327"/>
                        <a:pt x="3087" y="227"/>
                        <a:pt x="2937" y="177"/>
                      </a:cubicBezTo>
                      <a:cubicBezTo>
                        <a:pt x="2887" y="177"/>
                        <a:pt x="2836" y="152"/>
                        <a:pt x="2786" y="152"/>
                      </a:cubicBezTo>
                      <a:lnTo>
                        <a:pt x="2686" y="152"/>
                      </a:lnTo>
                      <a:cubicBezTo>
                        <a:pt x="2611" y="177"/>
                        <a:pt x="2510" y="202"/>
                        <a:pt x="2435" y="277"/>
                      </a:cubicBezTo>
                      <a:cubicBezTo>
                        <a:pt x="2335" y="377"/>
                        <a:pt x="2259" y="503"/>
                        <a:pt x="2209" y="653"/>
                      </a:cubicBezTo>
                      <a:cubicBezTo>
                        <a:pt x="2159" y="779"/>
                        <a:pt x="2109" y="879"/>
                        <a:pt x="2084" y="1005"/>
                      </a:cubicBezTo>
                      <a:lnTo>
                        <a:pt x="1958" y="1356"/>
                      </a:lnTo>
                      <a:cubicBezTo>
                        <a:pt x="1933" y="1482"/>
                        <a:pt x="1883" y="1582"/>
                        <a:pt x="1858" y="1683"/>
                      </a:cubicBezTo>
                      <a:cubicBezTo>
                        <a:pt x="1807" y="1808"/>
                        <a:pt x="1757" y="1908"/>
                        <a:pt x="1707" y="2034"/>
                      </a:cubicBezTo>
                      <a:lnTo>
                        <a:pt x="1657" y="2109"/>
                      </a:lnTo>
                      <a:lnTo>
                        <a:pt x="1657" y="2134"/>
                      </a:lnTo>
                      <a:lnTo>
                        <a:pt x="1632" y="2159"/>
                      </a:lnTo>
                      <a:lnTo>
                        <a:pt x="1531" y="2310"/>
                      </a:lnTo>
                      <a:cubicBezTo>
                        <a:pt x="1456" y="2410"/>
                        <a:pt x="1406" y="2511"/>
                        <a:pt x="1331" y="2611"/>
                      </a:cubicBezTo>
                      <a:lnTo>
                        <a:pt x="1080" y="2887"/>
                      </a:lnTo>
                      <a:cubicBezTo>
                        <a:pt x="929" y="3063"/>
                        <a:pt x="753" y="3239"/>
                        <a:pt x="578" y="3414"/>
                      </a:cubicBezTo>
                      <a:cubicBezTo>
                        <a:pt x="402" y="3590"/>
                        <a:pt x="226" y="3741"/>
                        <a:pt x="51" y="3916"/>
                      </a:cubicBezTo>
                      <a:cubicBezTo>
                        <a:pt x="25" y="3941"/>
                        <a:pt x="0" y="3967"/>
                        <a:pt x="25" y="3992"/>
                      </a:cubicBezTo>
                      <a:cubicBezTo>
                        <a:pt x="38" y="4004"/>
                        <a:pt x="51" y="4010"/>
                        <a:pt x="63" y="4010"/>
                      </a:cubicBezTo>
                      <a:cubicBezTo>
                        <a:pt x="76" y="4010"/>
                        <a:pt x="88" y="4004"/>
                        <a:pt x="101" y="3992"/>
                      </a:cubicBezTo>
                      <a:cubicBezTo>
                        <a:pt x="201" y="3941"/>
                        <a:pt x="327" y="3866"/>
                        <a:pt x="402" y="3766"/>
                      </a:cubicBezTo>
                      <a:lnTo>
                        <a:pt x="703" y="3540"/>
                      </a:lnTo>
                      <a:cubicBezTo>
                        <a:pt x="879" y="3364"/>
                        <a:pt x="1080" y="3214"/>
                        <a:pt x="1255" y="3038"/>
                      </a:cubicBezTo>
                      <a:lnTo>
                        <a:pt x="1506" y="2762"/>
                      </a:lnTo>
                      <a:cubicBezTo>
                        <a:pt x="1607" y="2661"/>
                        <a:pt x="1682" y="2561"/>
                        <a:pt x="1757" y="2461"/>
                      </a:cubicBezTo>
                      <a:lnTo>
                        <a:pt x="1858" y="2285"/>
                      </a:lnTo>
                      <a:lnTo>
                        <a:pt x="1883" y="2260"/>
                      </a:lnTo>
                      <a:lnTo>
                        <a:pt x="1883" y="2235"/>
                      </a:lnTo>
                      <a:lnTo>
                        <a:pt x="1933" y="2159"/>
                      </a:lnTo>
                      <a:cubicBezTo>
                        <a:pt x="1983" y="2034"/>
                        <a:pt x="2058" y="1934"/>
                        <a:pt x="2109" y="1808"/>
                      </a:cubicBezTo>
                      <a:cubicBezTo>
                        <a:pt x="2134" y="1708"/>
                        <a:pt x="2209" y="1582"/>
                        <a:pt x="2234" y="1457"/>
                      </a:cubicBezTo>
                      <a:lnTo>
                        <a:pt x="2360" y="1105"/>
                      </a:lnTo>
                      <a:cubicBezTo>
                        <a:pt x="2410" y="879"/>
                        <a:pt x="2485" y="679"/>
                        <a:pt x="2636" y="528"/>
                      </a:cubicBezTo>
                      <a:cubicBezTo>
                        <a:pt x="2636" y="478"/>
                        <a:pt x="2686" y="503"/>
                        <a:pt x="2686" y="478"/>
                      </a:cubicBezTo>
                      <a:lnTo>
                        <a:pt x="2836" y="478"/>
                      </a:lnTo>
                      <a:cubicBezTo>
                        <a:pt x="2912" y="503"/>
                        <a:pt x="2987" y="553"/>
                        <a:pt x="3037" y="628"/>
                      </a:cubicBezTo>
                      <a:lnTo>
                        <a:pt x="3087" y="679"/>
                      </a:lnTo>
                      <a:lnTo>
                        <a:pt x="3087" y="754"/>
                      </a:lnTo>
                      <a:cubicBezTo>
                        <a:pt x="3113" y="804"/>
                        <a:pt x="3138" y="854"/>
                        <a:pt x="3138" y="904"/>
                      </a:cubicBezTo>
                      <a:cubicBezTo>
                        <a:pt x="3138" y="1005"/>
                        <a:pt x="3138" y="1105"/>
                        <a:pt x="3113" y="1206"/>
                      </a:cubicBezTo>
                      <a:lnTo>
                        <a:pt x="3113" y="1231"/>
                      </a:lnTo>
                      <a:cubicBezTo>
                        <a:pt x="3096" y="1328"/>
                        <a:pt x="3175" y="1395"/>
                        <a:pt x="3253" y="1395"/>
                      </a:cubicBezTo>
                      <a:cubicBezTo>
                        <a:pt x="3295" y="1395"/>
                        <a:pt x="3337" y="1375"/>
                        <a:pt x="3364" y="1331"/>
                      </a:cubicBezTo>
                      <a:cubicBezTo>
                        <a:pt x="3371" y="1319"/>
                        <a:pt x="3379" y="1306"/>
                        <a:pt x="3386" y="1294"/>
                      </a:cubicBezTo>
                      <a:lnTo>
                        <a:pt x="3386" y="1294"/>
                      </a:lnTo>
                      <a:lnTo>
                        <a:pt x="3414" y="1306"/>
                      </a:lnTo>
                      <a:cubicBezTo>
                        <a:pt x="3418" y="1281"/>
                        <a:pt x="3421" y="1257"/>
                        <a:pt x="3424" y="1233"/>
                      </a:cubicBezTo>
                      <a:lnTo>
                        <a:pt x="3424" y="1233"/>
                      </a:lnTo>
                      <a:cubicBezTo>
                        <a:pt x="3560" y="1021"/>
                        <a:pt x="3713" y="828"/>
                        <a:pt x="3866" y="653"/>
                      </a:cubicBezTo>
                      <a:cubicBezTo>
                        <a:pt x="3966" y="528"/>
                        <a:pt x="4066" y="453"/>
                        <a:pt x="4167" y="352"/>
                      </a:cubicBezTo>
                      <a:cubicBezTo>
                        <a:pt x="4217" y="327"/>
                        <a:pt x="4267" y="277"/>
                        <a:pt x="4317" y="252"/>
                      </a:cubicBezTo>
                      <a:cubicBezTo>
                        <a:pt x="4393" y="227"/>
                        <a:pt x="4443" y="202"/>
                        <a:pt x="4493" y="202"/>
                      </a:cubicBezTo>
                      <a:lnTo>
                        <a:pt x="4593" y="202"/>
                      </a:lnTo>
                      <a:cubicBezTo>
                        <a:pt x="4618" y="227"/>
                        <a:pt x="4669" y="227"/>
                        <a:pt x="4669" y="227"/>
                      </a:cubicBezTo>
                      <a:lnTo>
                        <a:pt x="4694" y="227"/>
                      </a:lnTo>
                      <a:lnTo>
                        <a:pt x="4744" y="252"/>
                      </a:lnTo>
                      <a:cubicBezTo>
                        <a:pt x="4769" y="277"/>
                        <a:pt x="4769" y="302"/>
                        <a:pt x="4794" y="302"/>
                      </a:cubicBezTo>
                      <a:cubicBezTo>
                        <a:pt x="4819" y="352"/>
                        <a:pt x="4869" y="402"/>
                        <a:pt x="4895" y="478"/>
                      </a:cubicBezTo>
                      <a:cubicBezTo>
                        <a:pt x="4920" y="528"/>
                        <a:pt x="4920" y="603"/>
                        <a:pt x="4945" y="653"/>
                      </a:cubicBezTo>
                      <a:cubicBezTo>
                        <a:pt x="4945" y="729"/>
                        <a:pt x="4970" y="779"/>
                        <a:pt x="4970" y="854"/>
                      </a:cubicBezTo>
                      <a:cubicBezTo>
                        <a:pt x="4970" y="930"/>
                        <a:pt x="4970" y="1005"/>
                        <a:pt x="4970" y="1080"/>
                      </a:cubicBezTo>
                      <a:cubicBezTo>
                        <a:pt x="4970" y="1130"/>
                        <a:pt x="4945" y="1206"/>
                        <a:pt x="4920" y="1281"/>
                      </a:cubicBezTo>
                      <a:cubicBezTo>
                        <a:pt x="4920" y="1331"/>
                        <a:pt x="4895" y="1406"/>
                        <a:pt x="4869" y="1482"/>
                      </a:cubicBezTo>
                      <a:cubicBezTo>
                        <a:pt x="4844" y="1482"/>
                        <a:pt x="4869" y="1507"/>
                        <a:pt x="4895" y="1532"/>
                      </a:cubicBezTo>
                      <a:cubicBezTo>
                        <a:pt x="4895" y="1532"/>
                        <a:pt x="4920" y="1532"/>
                        <a:pt x="4945" y="1507"/>
                      </a:cubicBezTo>
                      <a:cubicBezTo>
                        <a:pt x="4970" y="1432"/>
                        <a:pt x="4995" y="1381"/>
                        <a:pt x="5020" y="1306"/>
                      </a:cubicBezTo>
                      <a:cubicBezTo>
                        <a:pt x="5070" y="1231"/>
                        <a:pt x="5070" y="1155"/>
                        <a:pt x="5095" y="1080"/>
                      </a:cubicBezTo>
                      <a:cubicBezTo>
                        <a:pt x="5120" y="1005"/>
                        <a:pt x="5120" y="930"/>
                        <a:pt x="5120" y="854"/>
                      </a:cubicBezTo>
                      <a:cubicBezTo>
                        <a:pt x="5120" y="779"/>
                        <a:pt x="5120" y="704"/>
                        <a:pt x="5120" y="628"/>
                      </a:cubicBezTo>
                      <a:cubicBezTo>
                        <a:pt x="5120" y="453"/>
                        <a:pt x="5070" y="302"/>
                        <a:pt x="4970" y="177"/>
                      </a:cubicBezTo>
                      <a:cubicBezTo>
                        <a:pt x="4920" y="152"/>
                        <a:pt x="4895" y="101"/>
                        <a:pt x="4869" y="76"/>
                      </a:cubicBezTo>
                      <a:lnTo>
                        <a:pt x="4819" y="51"/>
                      </a:lnTo>
                      <a:lnTo>
                        <a:pt x="4794" y="26"/>
                      </a:lnTo>
                      <a:lnTo>
                        <a:pt x="4744" y="26"/>
                      </a:lnTo>
                      <a:cubicBezTo>
                        <a:pt x="4719" y="26"/>
                        <a:pt x="4669" y="1"/>
                        <a:pt x="4618" y="1"/>
                      </a:cubicBezTo>
                      <a:close/>
                    </a:path>
                  </a:pathLst>
                </a:custGeom>
                <a:solidFill>
                  <a:srgbClr val="AF6E64"/>
                </a:solidFill>
                <a:ln>
                  <a:noFill/>
                </a:ln>
              </p:spPr>
              <p:txBody>
                <a:bodyPr spcFirstLastPara="1" wrap="square" lIns="91425" tIns="91425" rIns="91425" bIns="91425" anchor="ctr" anchorCtr="0">
                  <a:noAutofit/>
                </a:bodyPr>
                <a:lstStyle/>
                <a:p>
                  <a:endParaRPr/>
                </a:p>
              </p:txBody>
            </p:sp>
            <p:sp>
              <p:nvSpPr>
                <p:cNvPr id="131" name="Google Shape;1931;p64">
                  <a:extLst>
                    <a:ext uri="{FF2B5EF4-FFF2-40B4-BE49-F238E27FC236}">
                      <a16:creationId xmlns:a16="http://schemas.microsoft.com/office/drawing/2014/main" id="{634B05C0-B379-47A1-BA43-7CB6B0F89B96}"/>
                    </a:ext>
                  </a:extLst>
                </p:cNvPr>
                <p:cNvSpPr/>
                <p:nvPr/>
              </p:nvSpPr>
              <p:spPr>
                <a:xfrm>
                  <a:off x="4880562" y="4148620"/>
                  <a:ext cx="27017" cy="41643"/>
                </a:xfrm>
                <a:custGeom>
                  <a:avLst/>
                  <a:gdLst/>
                  <a:ahLst/>
                  <a:cxnLst/>
                  <a:rect l="l" t="t" r="r" b="b"/>
                  <a:pathLst>
                    <a:path w="1173" h="1808" extrusionOk="0">
                      <a:moveTo>
                        <a:pt x="420" y="0"/>
                      </a:moveTo>
                      <a:cubicBezTo>
                        <a:pt x="294" y="25"/>
                        <a:pt x="194" y="76"/>
                        <a:pt x="119" y="126"/>
                      </a:cubicBezTo>
                      <a:cubicBezTo>
                        <a:pt x="93" y="151"/>
                        <a:pt x="68" y="176"/>
                        <a:pt x="43" y="201"/>
                      </a:cubicBezTo>
                      <a:cubicBezTo>
                        <a:pt x="0" y="223"/>
                        <a:pt x="31" y="281"/>
                        <a:pt x="73" y="281"/>
                      </a:cubicBezTo>
                      <a:cubicBezTo>
                        <a:pt x="79" y="281"/>
                        <a:pt x="86" y="280"/>
                        <a:pt x="93" y="276"/>
                      </a:cubicBezTo>
                      <a:cubicBezTo>
                        <a:pt x="119" y="276"/>
                        <a:pt x="144" y="251"/>
                        <a:pt x="194" y="251"/>
                      </a:cubicBezTo>
                      <a:lnTo>
                        <a:pt x="420" y="251"/>
                      </a:lnTo>
                      <a:cubicBezTo>
                        <a:pt x="470" y="251"/>
                        <a:pt x="520" y="276"/>
                        <a:pt x="545" y="301"/>
                      </a:cubicBezTo>
                      <a:cubicBezTo>
                        <a:pt x="570" y="301"/>
                        <a:pt x="621" y="327"/>
                        <a:pt x="621" y="327"/>
                      </a:cubicBezTo>
                      <a:lnTo>
                        <a:pt x="696" y="377"/>
                      </a:lnTo>
                      <a:lnTo>
                        <a:pt x="721" y="452"/>
                      </a:lnTo>
                      <a:lnTo>
                        <a:pt x="746" y="502"/>
                      </a:lnTo>
                      <a:cubicBezTo>
                        <a:pt x="796" y="552"/>
                        <a:pt x="796" y="603"/>
                        <a:pt x="821" y="653"/>
                      </a:cubicBezTo>
                      <a:cubicBezTo>
                        <a:pt x="846" y="778"/>
                        <a:pt x="846" y="929"/>
                        <a:pt x="846" y="1054"/>
                      </a:cubicBezTo>
                      <a:cubicBezTo>
                        <a:pt x="846" y="1105"/>
                        <a:pt x="872" y="1180"/>
                        <a:pt x="846" y="1230"/>
                      </a:cubicBezTo>
                      <a:cubicBezTo>
                        <a:pt x="846" y="1305"/>
                        <a:pt x="846" y="1356"/>
                        <a:pt x="821" y="1406"/>
                      </a:cubicBezTo>
                      <a:cubicBezTo>
                        <a:pt x="821" y="1456"/>
                        <a:pt x="821" y="1531"/>
                        <a:pt x="821" y="1556"/>
                      </a:cubicBezTo>
                      <a:lnTo>
                        <a:pt x="771" y="1657"/>
                      </a:lnTo>
                      <a:cubicBezTo>
                        <a:pt x="771" y="1732"/>
                        <a:pt x="771" y="1757"/>
                        <a:pt x="771" y="1757"/>
                      </a:cubicBezTo>
                      <a:cubicBezTo>
                        <a:pt x="746" y="1782"/>
                        <a:pt x="771" y="1782"/>
                        <a:pt x="771" y="1807"/>
                      </a:cubicBezTo>
                      <a:lnTo>
                        <a:pt x="821" y="1807"/>
                      </a:lnTo>
                      <a:cubicBezTo>
                        <a:pt x="846" y="1782"/>
                        <a:pt x="872" y="1757"/>
                        <a:pt x="897" y="1707"/>
                      </a:cubicBezTo>
                      <a:cubicBezTo>
                        <a:pt x="947" y="1632"/>
                        <a:pt x="997" y="1556"/>
                        <a:pt x="1022" y="1456"/>
                      </a:cubicBezTo>
                      <a:cubicBezTo>
                        <a:pt x="1047" y="1406"/>
                        <a:pt x="1072" y="1356"/>
                        <a:pt x="1097" y="1280"/>
                      </a:cubicBezTo>
                      <a:cubicBezTo>
                        <a:pt x="1123" y="1205"/>
                        <a:pt x="1123" y="1155"/>
                        <a:pt x="1148" y="1080"/>
                      </a:cubicBezTo>
                      <a:cubicBezTo>
                        <a:pt x="1173" y="904"/>
                        <a:pt x="1173" y="753"/>
                        <a:pt x="1148" y="578"/>
                      </a:cubicBezTo>
                      <a:cubicBezTo>
                        <a:pt x="1123" y="502"/>
                        <a:pt x="1097" y="402"/>
                        <a:pt x="1047" y="327"/>
                      </a:cubicBezTo>
                      <a:lnTo>
                        <a:pt x="997" y="276"/>
                      </a:lnTo>
                      <a:cubicBezTo>
                        <a:pt x="997" y="251"/>
                        <a:pt x="972" y="251"/>
                        <a:pt x="947" y="226"/>
                      </a:cubicBezTo>
                      <a:cubicBezTo>
                        <a:pt x="922" y="201"/>
                        <a:pt x="897" y="151"/>
                        <a:pt x="846" y="126"/>
                      </a:cubicBezTo>
                      <a:lnTo>
                        <a:pt x="771" y="76"/>
                      </a:lnTo>
                      <a:cubicBezTo>
                        <a:pt x="721" y="50"/>
                        <a:pt x="671" y="50"/>
                        <a:pt x="646" y="25"/>
                      </a:cubicBezTo>
                      <a:cubicBezTo>
                        <a:pt x="570" y="0"/>
                        <a:pt x="495" y="0"/>
                        <a:pt x="420" y="0"/>
                      </a:cubicBezTo>
                      <a:close/>
                    </a:path>
                  </a:pathLst>
                </a:custGeom>
                <a:solidFill>
                  <a:srgbClr val="AF6E64"/>
                </a:solidFill>
                <a:ln>
                  <a:noFill/>
                </a:ln>
              </p:spPr>
              <p:txBody>
                <a:bodyPr spcFirstLastPara="1" wrap="square" lIns="91425" tIns="91425" rIns="91425" bIns="91425" anchor="ctr" anchorCtr="0">
                  <a:noAutofit/>
                </a:bodyPr>
                <a:lstStyle/>
                <a:p>
                  <a:endParaRPr/>
                </a:p>
              </p:txBody>
            </p:sp>
            <p:sp>
              <p:nvSpPr>
                <p:cNvPr id="132" name="Google Shape;1932;p64">
                  <a:extLst>
                    <a:ext uri="{FF2B5EF4-FFF2-40B4-BE49-F238E27FC236}">
                      <a16:creationId xmlns:a16="http://schemas.microsoft.com/office/drawing/2014/main" id="{B4D8674B-1A9E-40FD-AF29-C59A2B5DF299}"/>
                    </a:ext>
                  </a:extLst>
                </p:cNvPr>
                <p:cNvSpPr/>
                <p:nvPr/>
              </p:nvSpPr>
              <p:spPr>
                <a:xfrm>
                  <a:off x="5053236" y="4115660"/>
                  <a:ext cx="69973" cy="8130"/>
                </a:xfrm>
                <a:custGeom>
                  <a:avLst/>
                  <a:gdLst/>
                  <a:ahLst/>
                  <a:cxnLst/>
                  <a:rect l="l" t="t" r="r" b="b"/>
                  <a:pathLst>
                    <a:path w="3038" h="353" extrusionOk="0">
                      <a:moveTo>
                        <a:pt x="227" y="1"/>
                      </a:moveTo>
                      <a:cubicBezTo>
                        <a:pt x="1" y="1"/>
                        <a:pt x="1" y="327"/>
                        <a:pt x="227" y="327"/>
                      </a:cubicBezTo>
                      <a:lnTo>
                        <a:pt x="2837" y="352"/>
                      </a:lnTo>
                      <a:cubicBezTo>
                        <a:pt x="3038" y="352"/>
                        <a:pt x="3038" y="26"/>
                        <a:pt x="2837" y="26"/>
                      </a:cubicBezTo>
                      <a:lnTo>
                        <a:pt x="227" y="1"/>
                      </a:ln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33" name="Google Shape;1933;p64">
                  <a:extLst>
                    <a:ext uri="{FF2B5EF4-FFF2-40B4-BE49-F238E27FC236}">
                      <a16:creationId xmlns:a16="http://schemas.microsoft.com/office/drawing/2014/main" id="{F566E4F3-F164-4FC1-9D5D-BC8C301F58D1}"/>
                    </a:ext>
                  </a:extLst>
                </p:cNvPr>
                <p:cNvSpPr/>
                <p:nvPr/>
              </p:nvSpPr>
              <p:spPr>
                <a:xfrm>
                  <a:off x="5090825" y="4032375"/>
                  <a:ext cx="42794" cy="52100"/>
                </a:xfrm>
                <a:custGeom>
                  <a:avLst/>
                  <a:gdLst/>
                  <a:ahLst/>
                  <a:cxnLst/>
                  <a:rect l="l" t="t" r="r" b="b"/>
                  <a:pathLst>
                    <a:path w="1858" h="2262" extrusionOk="0">
                      <a:moveTo>
                        <a:pt x="176" y="0"/>
                      </a:moveTo>
                      <a:cubicBezTo>
                        <a:pt x="146" y="0"/>
                        <a:pt x="120" y="8"/>
                        <a:pt x="100" y="28"/>
                      </a:cubicBezTo>
                      <a:cubicBezTo>
                        <a:pt x="25" y="78"/>
                        <a:pt x="0" y="178"/>
                        <a:pt x="75" y="253"/>
                      </a:cubicBezTo>
                      <a:lnTo>
                        <a:pt x="1531" y="2211"/>
                      </a:lnTo>
                      <a:cubicBezTo>
                        <a:pt x="1581" y="2236"/>
                        <a:pt x="1606" y="2261"/>
                        <a:pt x="1657" y="2261"/>
                      </a:cubicBezTo>
                      <a:cubicBezTo>
                        <a:pt x="1707" y="2261"/>
                        <a:pt x="1732" y="2261"/>
                        <a:pt x="1782" y="2236"/>
                      </a:cubicBezTo>
                      <a:cubicBezTo>
                        <a:pt x="1832" y="2186"/>
                        <a:pt x="1857" y="2086"/>
                        <a:pt x="1807" y="2035"/>
                      </a:cubicBezTo>
                      <a:lnTo>
                        <a:pt x="326" y="53"/>
                      </a:lnTo>
                      <a:cubicBezTo>
                        <a:pt x="280" y="22"/>
                        <a:pt x="224" y="0"/>
                        <a:pt x="176" y="0"/>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34" name="Google Shape;1934;p64">
                  <a:extLst>
                    <a:ext uri="{FF2B5EF4-FFF2-40B4-BE49-F238E27FC236}">
                      <a16:creationId xmlns:a16="http://schemas.microsoft.com/office/drawing/2014/main" id="{E603EF92-4443-4CCA-8E97-AF699BEAE7E5}"/>
                    </a:ext>
                  </a:extLst>
                </p:cNvPr>
                <p:cNvSpPr/>
                <p:nvPr/>
              </p:nvSpPr>
              <p:spPr>
                <a:xfrm>
                  <a:off x="5170011" y="4027768"/>
                  <a:ext cx="38188" cy="54979"/>
                </a:xfrm>
                <a:custGeom>
                  <a:avLst/>
                  <a:gdLst/>
                  <a:ahLst/>
                  <a:cxnLst/>
                  <a:rect l="l" t="t" r="r" b="b"/>
                  <a:pathLst>
                    <a:path w="1658" h="2387" extrusionOk="0">
                      <a:moveTo>
                        <a:pt x="1471" y="1"/>
                      </a:moveTo>
                      <a:cubicBezTo>
                        <a:pt x="1417" y="1"/>
                        <a:pt x="1363" y="28"/>
                        <a:pt x="1331" y="77"/>
                      </a:cubicBezTo>
                      <a:lnTo>
                        <a:pt x="51" y="2135"/>
                      </a:lnTo>
                      <a:cubicBezTo>
                        <a:pt x="1" y="2210"/>
                        <a:pt x="26" y="2311"/>
                        <a:pt x="101" y="2361"/>
                      </a:cubicBezTo>
                      <a:cubicBezTo>
                        <a:pt x="126" y="2386"/>
                        <a:pt x="151" y="2386"/>
                        <a:pt x="201" y="2386"/>
                      </a:cubicBezTo>
                      <a:cubicBezTo>
                        <a:pt x="252" y="2386"/>
                        <a:pt x="302" y="2361"/>
                        <a:pt x="327" y="2311"/>
                      </a:cubicBezTo>
                      <a:lnTo>
                        <a:pt x="1607" y="253"/>
                      </a:lnTo>
                      <a:cubicBezTo>
                        <a:pt x="1657" y="177"/>
                        <a:pt x="1632" y="77"/>
                        <a:pt x="1557" y="27"/>
                      </a:cubicBezTo>
                      <a:cubicBezTo>
                        <a:pt x="1530" y="9"/>
                        <a:pt x="1500" y="1"/>
                        <a:pt x="1471" y="1"/>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35" name="Google Shape;1935;p64">
                  <a:extLst>
                    <a:ext uri="{FF2B5EF4-FFF2-40B4-BE49-F238E27FC236}">
                      <a16:creationId xmlns:a16="http://schemas.microsoft.com/office/drawing/2014/main" id="{2B9A12D6-0513-48E7-89C2-8AF99477AABC}"/>
                    </a:ext>
                  </a:extLst>
                </p:cNvPr>
                <p:cNvSpPr/>
                <p:nvPr/>
              </p:nvSpPr>
              <p:spPr>
                <a:xfrm>
                  <a:off x="5134748" y="4149633"/>
                  <a:ext cx="16791" cy="53919"/>
                </a:xfrm>
                <a:custGeom>
                  <a:avLst/>
                  <a:gdLst/>
                  <a:ahLst/>
                  <a:cxnLst/>
                  <a:rect l="l" t="t" r="r" b="b"/>
                  <a:pathLst>
                    <a:path w="729" h="2341" extrusionOk="0">
                      <a:moveTo>
                        <a:pt x="554" y="0"/>
                      </a:moveTo>
                      <a:cubicBezTo>
                        <a:pt x="478" y="0"/>
                        <a:pt x="423" y="49"/>
                        <a:pt x="402" y="132"/>
                      </a:cubicBezTo>
                      <a:lnTo>
                        <a:pt x="26" y="2065"/>
                      </a:lnTo>
                      <a:lnTo>
                        <a:pt x="26" y="2140"/>
                      </a:lnTo>
                      <a:cubicBezTo>
                        <a:pt x="1" y="2240"/>
                        <a:pt x="51" y="2316"/>
                        <a:pt x="151" y="2341"/>
                      </a:cubicBezTo>
                      <a:lnTo>
                        <a:pt x="176" y="2341"/>
                      </a:lnTo>
                      <a:cubicBezTo>
                        <a:pt x="252" y="2316"/>
                        <a:pt x="302" y="2265"/>
                        <a:pt x="327" y="2215"/>
                      </a:cubicBezTo>
                      <a:lnTo>
                        <a:pt x="728" y="182"/>
                      </a:lnTo>
                      <a:cubicBezTo>
                        <a:pt x="728" y="107"/>
                        <a:pt x="678" y="6"/>
                        <a:pt x="603" y="6"/>
                      </a:cubicBezTo>
                      <a:cubicBezTo>
                        <a:pt x="586" y="2"/>
                        <a:pt x="569" y="0"/>
                        <a:pt x="554" y="0"/>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36" name="Google Shape;1936;p64">
                  <a:extLst>
                    <a:ext uri="{FF2B5EF4-FFF2-40B4-BE49-F238E27FC236}">
                      <a16:creationId xmlns:a16="http://schemas.microsoft.com/office/drawing/2014/main" id="{C52528BC-E0B6-4F0E-9D00-8116A3C4B85A}"/>
                    </a:ext>
                  </a:extLst>
                </p:cNvPr>
                <p:cNvSpPr/>
                <p:nvPr/>
              </p:nvSpPr>
              <p:spPr>
                <a:xfrm>
                  <a:off x="5189658" y="4117871"/>
                  <a:ext cx="54380" cy="9374"/>
                </a:xfrm>
                <a:custGeom>
                  <a:avLst/>
                  <a:gdLst/>
                  <a:ahLst/>
                  <a:cxnLst/>
                  <a:rect l="l" t="t" r="r" b="b"/>
                  <a:pathLst>
                    <a:path w="2361" h="407" extrusionOk="0">
                      <a:moveTo>
                        <a:pt x="138" y="0"/>
                      </a:moveTo>
                      <a:cubicBezTo>
                        <a:pt x="58" y="0"/>
                        <a:pt x="1" y="68"/>
                        <a:pt x="1" y="156"/>
                      </a:cubicBezTo>
                      <a:cubicBezTo>
                        <a:pt x="1" y="231"/>
                        <a:pt x="51" y="306"/>
                        <a:pt x="152" y="306"/>
                      </a:cubicBezTo>
                      <a:lnTo>
                        <a:pt x="2210" y="407"/>
                      </a:lnTo>
                      <a:cubicBezTo>
                        <a:pt x="2285" y="407"/>
                        <a:pt x="2360" y="331"/>
                        <a:pt x="2360" y="256"/>
                      </a:cubicBezTo>
                      <a:cubicBezTo>
                        <a:pt x="2360" y="156"/>
                        <a:pt x="2310" y="80"/>
                        <a:pt x="2210" y="80"/>
                      </a:cubicBezTo>
                      <a:lnTo>
                        <a:pt x="177" y="5"/>
                      </a:lnTo>
                      <a:cubicBezTo>
                        <a:pt x="163" y="2"/>
                        <a:pt x="151" y="0"/>
                        <a:pt x="138" y="0"/>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37" name="Google Shape;1937;p64">
                  <a:extLst>
                    <a:ext uri="{FF2B5EF4-FFF2-40B4-BE49-F238E27FC236}">
                      <a16:creationId xmlns:a16="http://schemas.microsoft.com/office/drawing/2014/main" id="{81CDE40E-E790-434D-84DE-72F7622B6000}"/>
                    </a:ext>
                  </a:extLst>
                </p:cNvPr>
                <p:cNvSpPr/>
                <p:nvPr/>
              </p:nvSpPr>
              <p:spPr>
                <a:xfrm>
                  <a:off x="5045290" y="4150278"/>
                  <a:ext cx="42656" cy="63109"/>
                </a:xfrm>
                <a:custGeom>
                  <a:avLst/>
                  <a:gdLst/>
                  <a:ahLst/>
                  <a:cxnLst/>
                  <a:rect l="l" t="t" r="r" b="b"/>
                  <a:pathLst>
                    <a:path w="1852" h="2740" extrusionOk="0">
                      <a:moveTo>
                        <a:pt x="216" y="1"/>
                      </a:moveTo>
                      <a:cubicBezTo>
                        <a:pt x="109" y="1"/>
                        <a:pt x="1" y="109"/>
                        <a:pt x="70" y="229"/>
                      </a:cubicBezTo>
                      <a:cubicBezTo>
                        <a:pt x="95" y="229"/>
                        <a:pt x="772" y="1459"/>
                        <a:pt x="1525" y="2664"/>
                      </a:cubicBezTo>
                      <a:cubicBezTo>
                        <a:pt x="1550" y="2714"/>
                        <a:pt x="1601" y="2739"/>
                        <a:pt x="1651" y="2739"/>
                      </a:cubicBezTo>
                      <a:cubicBezTo>
                        <a:pt x="1776" y="2739"/>
                        <a:pt x="1852" y="2614"/>
                        <a:pt x="1801" y="2488"/>
                      </a:cubicBezTo>
                      <a:cubicBezTo>
                        <a:pt x="1023" y="1309"/>
                        <a:pt x="346" y="79"/>
                        <a:pt x="346" y="79"/>
                      </a:cubicBezTo>
                      <a:cubicBezTo>
                        <a:pt x="314" y="24"/>
                        <a:pt x="265" y="1"/>
                        <a:pt x="216" y="1"/>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38" name="Google Shape;1938;p64">
                  <a:extLst>
                    <a:ext uri="{FF2B5EF4-FFF2-40B4-BE49-F238E27FC236}">
                      <a16:creationId xmlns:a16="http://schemas.microsoft.com/office/drawing/2014/main" id="{ED981099-583A-4265-818C-259C5D4F5F4C}"/>
                    </a:ext>
                  </a:extLst>
                </p:cNvPr>
                <p:cNvSpPr/>
                <p:nvPr/>
              </p:nvSpPr>
              <p:spPr>
                <a:xfrm>
                  <a:off x="4956707" y="3749167"/>
                  <a:ext cx="71700" cy="53781"/>
                </a:xfrm>
                <a:custGeom>
                  <a:avLst/>
                  <a:gdLst/>
                  <a:ahLst/>
                  <a:cxnLst/>
                  <a:rect l="l" t="t" r="r" b="b"/>
                  <a:pathLst>
                    <a:path w="3113" h="2335" extrusionOk="0">
                      <a:moveTo>
                        <a:pt x="1305" y="0"/>
                      </a:moveTo>
                      <a:cubicBezTo>
                        <a:pt x="1155" y="25"/>
                        <a:pt x="1004" y="50"/>
                        <a:pt x="879" y="100"/>
                      </a:cubicBezTo>
                      <a:cubicBezTo>
                        <a:pt x="778" y="151"/>
                        <a:pt x="653" y="226"/>
                        <a:pt x="577" y="301"/>
                      </a:cubicBezTo>
                      <a:cubicBezTo>
                        <a:pt x="427" y="402"/>
                        <a:pt x="276" y="527"/>
                        <a:pt x="176" y="678"/>
                      </a:cubicBezTo>
                      <a:cubicBezTo>
                        <a:pt x="151" y="703"/>
                        <a:pt x="126" y="753"/>
                        <a:pt x="101" y="803"/>
                      </a:cubicBezTo>
                      <a:lnTo>
                        <a:pt x="75" y="853"/>
                      </a:lnTo>
                      <a:lnTo>
                        <a:pt x="25" y="904"/>
                      </a:lnTo>
                      <a:cubicBezTo>
                        <a:pt x="0" y="954"/>
                        <a:pt x="25" y="1029"/>
                        <a:pt x="101" y="1054"/>
                      </a:cubicBezTo>
                      <a:cubicBezTo>
                        <a:pt x="114" y="1061"/>
                        <a:pt x="129" y="1064"/>
                        <a:pt x="145" y="1064"/>
                      </a:cubicBezTo>
                      <a:cubicBezTo>
                        <a:pt x="187" y="1064"/>
                        <a:pt x="233" y="1041"/>
                        <a:pt x="251" y="1004"/>
                      </a:cubicBezTo>
                      <a:cubicBezTo>
                        <a:pt x="251" y="1004"/>
                        <a:pt x="301" y="954"/>
                        <a:pt x="377" y="879"/>
                      </a:cubicBezTo>
                      <a:cubicBezTo>
                        <a:pt x="502" y="778"/>
                        <a:pt x="628" y="703"/>
                        <a:pt x="753" y="628"/>
                      </a:cubicBezTo>
                      <a:cubicBezTo>
                        <a:pt x="853" y="577"/>
                        <a:pt x="929" y="527"/>
                        <a:pt x="1029" y="502"/>
                      </a:cubicBezTo>
                      <a:cubicBezTo>
                        <a:pt x="1130" y="477"/>
                        <a:pt x="1230" y="452"/>
                        <a:pt x="1355" y="452"/>
                      </a:cubicBezTo>
                      <a:lnTo>
                        <a:pt x="1506" y="452"/>
                      </a:lnTo>
                      <a:lnTo>
                        <a:pt x="1682" y="477"/>
                      </a:lnTo>
                      <a:cubicBezTo>
                        <a:pt x="1807" y="502"/>
                        <a:pt x="1908" y="527"/>
                        <a:pt x="2033" y="577"/>
                      </a:cubicBezTo>
                      <a:lnTo>
                        <a:pt x="2083" y="602"/>
                      </a:lnTo>
                      <a:lnTo>
                        <a:pt x="2184" y="653"/>
                      </a:lnTo>
                      <a:cubicBezTo>
                        <a:pt x="2209" y="678"/>
                        <a:pt x="2259" y="703"/>
                        <a:pt x="2259" y="703"/>
                      </a:cubicBezTo>
                      <a:lnTo>
                        <a:pt x="2334" y="753"/>
                      </a:lnTo>
                      <a:cubicBezTo>
                        <a:pt x="2410" y="803"/>
                        <a:pt x="2485" y="904"/>
                        <a:pt x="2535" y="979"/>
                      </a:cubicBezTo>
                      <a:cubicBezTo>
                        <a:pt x="2610" y="1054"/>
                        <a:pt x="2661" y="1155"/>
                        <a:pt x="2686" y="1255"/>
                      </a:cubicBezTo>
                      <a:cubicBezTo>
                        <a:pt x="2711" y="1355"/>
                        <a:pt x="2736" y="1431"/>
                        <a:pt x="2761" y="1531"/>
                      </a:cubicBezTo>
                      <a:cubicBezTo>
                        <a:pt x="2761" y="1682"/>
                        <a:pt x="2761" y="1832"/>
                        <a:pt x="2761" y="2008"/>
                      </a:cubicBezTo>
                      <a:cubicBezTo>
                        <a:pt x="2736" y="2108"/>
                        <a:pt x="2736" y="2159"/>
                        <a:pt x="2736" y="2159"/>
                      </a:cubicBezTo>
                      <a:cubicBezTo>
                        <a:pt x="2711" y="2234"/>
                        <a:pt x="2736" y="2309"/>
                        <a:pt x="2811" y="2334"/>
                      </a:cubicBezTo>
                      <a:cubicBezTo>
                        <a:pt x="2886" y="2334"/>
                        <a:pt x="2937" y="2309"/>
                        <a:pt x="2962" y="2234"/>
                      </a:cubicBezTo>
                      <a:cubicBezTo>
                        <a:pt x="2987" y="2184"/>
                        <a:pt x="3012" y="2108"/>
                        <a:pt x="3037" y="2058"/>
                      </a:cubicBezTo>
                      <a:cubicBezTo>
                        <a:pt x="3087" y="1882"/>
                        <a:pt x="3112" y="1682"/>
                        <a:pt x="3112" y="1506"/>
                      </a:cubicBezTo>
                      <a:cubicBezTo>
                        <a:pt x="3112" y="1380"/>
                        <a:pt x="3087" y="1255"/>
                        <a:pt x="3062" y="1155"/>
                      </a:cubicBezTo>
                      <a:cubicBezTo>
                        <a:pt x="3037" y="1004"/>
                        <a:pt x="2987" y="853"/>
                        <a:pt x="2912" y="753"/>
                      </a:cubicBezTo>
                      <a:cubicBezTo>
                        <a:pt x="2836" y="602"/>
                        <a:pt x="2711" y="477"/>
                        <a:pt x="2585" y="377"/>
                      </a:cubicBezTo>
                      <a:lnTo>
                        <a:pt x="2485" y="301"/>
                      </a:lnTo>
                      <a:cubicBezTo>
                        <a:pt x="2460" y="276"/>
                        <a:pt x="2435" y="276"/>
                        <a:pt x="2410" y="251"/>
                      </a:cubicBezTo>
                      <a:lnTo>
                        <a:pt x="2309" y="201"/>
                      </a:lnTo>
                      <a:cubicBezTo>
                        <a:pt x="2284" y="176"/>
                        <a:pt x="2234" y="151"/>
                        <a:pt x="2184" y="151"/>
                      </a:cubicBezTo>
                      <a:cubicBezTo>
                        <a:pt x="2058" y="100"/>
                        <a:pt x="1908" y="50"/>
                        <a:pt x="1757" y="25"/>
                      </a:cubicBezTo>
                      <a:lnTo>
                        <a:pt x="1531" y="0"/>
                      </a:lnTo>
                      <a:close/>
                    </a:path>
                  </a:pathLst>
                </a:custGeom>
                <a:solidFill>
                  <a:srgbClr val="C79879"/>
                </a:solidFill>
                <a:ln>
                  <a:noFill/>
                </a:ln>
              </p:spPr>
              <p:txBody>
                <a:bodyPr spcFirstLastPara="1" wrap="square" lIns="91425" tIns="91425" rIns="91425" bIns="91425" anchor="ctr" anchorCtr="0">
                  <a:noAutofit/>
                </a:bodyPr>
                <a:lstStyle/>
                <a:p>
                  <a:endParaRPr/>
                </a:p>
              </p:txBody>
            </p:sp>
            <p:sp>
              <p:nvSpPr>
                <p:cNvPr id="139" name="Google Shape;1939;p64">
                  <a:extLst>
                    <a:ext uri="{FF2B5EF4-FFF2-40B4-BE49-F238E27FC236}">
                      <a16:creationId xmlns:a16="http://schemas.microsoft.com/office/drawing/2014/main" id="{C4DF739B-A7F1-4666-BC3A-E5D3E5A5F0DD}"/>
                    </a:ext>
                  </a:extLst>
                </p:cNvPr>
                <p:cNvSpPr/>
                <p:nvPr/>
              </p:nvSpPr>
              <p:spPr>
                <a:xfrm>
                  <a:off x="4887817" y="3811332"/>
                  <a:ext cx="182210" cy="61980"/>
                </a:xfrm>
                <a:custGeom>
                  <a:avLst/>
                  <a:gdLst/>
                  <a:ahLst/>
                  <a:cxnLst/>
                  <a:rect l="l" t="t" r="r" b="b"/>
                  <a:pathLst>
                    <a:path w="7911" h="2691" extrusionOk="0">
                      <a:moveTo>
                        <a:pt x="207" y="0"/>
                      </a:moveTo>
                      <a:cubicBezTo>
                        <a:pt x="100" y="0"/>
                        <a:pt x="1" y="113"/>
                        <a:pt x="55" y="238"/>
                      </a:cubicBezTo>
                      <a:cubicBezTo>
                        <a:pt x="105" y="363"/>
                        <a:pt x="180" y="463"/>
                        <a:pt x="255" y="564"/>
                      </a:cubicBezTo>
                      <a:cubicBezTo>
                        <a:pt x="456" y="865"/>
                        <a:pt x="682" y="1141"/>
                        <a:pt x="933" y="1367"/>
                      </a:cubicBezTo>
                      <a:cubicBezTo>
                        <a:pt x="1310" y="1718"/>
                        <a:pt x="1736" y="2020"/>
                        <a:pt x="2188" y="2220"/>
                      </a:cubicBezTo>
                      <a:cubicBezTo>
                        <a:pt x="2715" y="2496"/>
                        <a:pt x="3267" y="2647"/>
                        <a:pt x="3870" y="2672"/>
                      </a:cubicBezTo>
                      <a:cubicBezTo>
                        <a:pt x="3945" y="2685"/>
                        <a:pt x="4020" y="2691"/>
                        <a:pt x="4095" y="2691"/>
                      </a:cubicBezTo>
                      <a:cubicBezTo>
                        <a:pt x="4171" y="2691"/>
                        <a:pt x="4246" y="2685"/>
                        <a:pt x="4321" y="2672"/>
                      </a:cubicBezTo>
                      <a:lnTo>
                        <a:pt x="4723" y="2647"/>
                      </a:lnTo>
                      <a:lnTo>
                        <a:pt x="5175" y="2597"/>
                      </a:lnTo>
                      <a:cubicBezTo>
                        <a:pt x="5325" y="2572"/>
                        <a:pt x="5451" y="2547"/>
                        <a:pt x="5576" y="2496"/>
                      </a:cubicBezTo>
                      <a:cubicBezTo>
                        <a:pt x="5852" y="2446"/>
                        <a:pt x="6103" y="2346"/>
                        <a:pt x="6354" y="2220"/>
                      </a:cubicBezTo>
                      <a:cubicBezTo>
                        <a:pt x="6455" y="2170"/>
                        <a:pt x="6555" y="2120"/>
                        <a:pt x="6656" y="2045"/>
                      </a:cubicBezTo>
                      <a:cubicBezTo>
                        <a:pt x="6756" y="1969"/>
                        <a:pt x="6856" y="1894"/>
                        <a:pt x="6957" y="1844"/>
                      </a:cubicBezTo>
                      <a:cubicBezTo>
                        <a:pt x="7107" y="1718"/>
                        <a:pt x="7258" y="1568"/>
                        <a:pt x="7383" y="1417"/>
                      </a:cubicBezTo>
                      <a:cubicBezTo>
                        <a:pt x="7484" y="1292"/>
                        <a:pt x="7584" y="1166"/>
                        <a:pt x="7685" y="1041"/>
                      </a:cubicBezTo>
                      <a:cubicBezTo>
                        <a:pt x="7760" y="915"/>
                        <a:pt x="7810" y="790"/>
                        <a:pt x="7860" y="639"/>
                      </a:cubicBezTo>
                      <a:cubicBezTo>
                        <a:pt x="7910" y="564"/>
                        <a:pt x="7885" y="489"/>
                        <a:pt x="7810" y="438"/>
                      </a:cubicBezTo>
                      <a:cubicBezTo>
                        <a:pt x="7781" y="419"/>
                        <a:pt x="7749" y="411"/>
                        <a:pt x="7717" y="411"/>
                      </a:cubicBezTo>
                      <a:cubicBezTo>
                        <a:pt x="7665" y="411"/>
                        <a:pt x="7615" y="432"/>
                        <a:pt x="7584" y="463"/>
                      </a:cubicBezTo>
                      <a:lnTo>
                        <a:pt x="7559" y="514"/>
                      </a:lnTo>
                      <a:lnTo>
                        <a:pt x="7509" y="589"/>
                      </a:lnTo>
                      <a:cubicBezTo>
                        <a:pt x="7484" y="639"/>
                        <a:pt x="7434" y="714"/>
                        <a:pt x="7358" y="790"/>
                      </a:cubicBezTo>
                      <a:cubicBezTo>
                        <a:pt x="7158" y="1041"/>
                        <a:pt x="6907" y="1267"/>
                        <a:pt x="6656" y="1417"/>
                      </a:cubicBezTo>
                      <a:lnTo>
                        <a:pt x="6379" y="1593"/>
                      </a:lnTo>
                      <a:cubicBezTo>
                        <a:pt x="6304" y="1618"/>
                        <a:pt x="6204" y="1668"/>
                        <a:pt x="6103" y="1718"/>
                      </a:cubicBezTo>
                      <a:cubicBezTo>
                        <a:pt x="5877" y="1794"/>
                        <a:pt x="5652" y="1869"/>
                        <a:pt x="5426" y="1944"/>
                      </a:cubicBezTo>
                      <a:cubicBezTo>
                        <a:pt x="5300" y="1944"/>
                        <a:pt x="5175" y="1995"/>
                        <a:pt x="5074" y="1995"/>
                      </a:cubicBezTo>
                      <a:lnTo>
                        <a:pt x="4698" y="2045"/>
                      </a:lnTo>
                      <a:lnTo>
                        <a:pt x="3895" y="2045"/>
                      </a:lnTo>
                      <a:cubicBezTo>
                        <a:pt x="3368" y="2020"/>
                        <a:pt x="2866" y="1894"/>
                        <a:pt x="2414" y="1693"/>
                      </a:cubicBezTo>
                      <a:cubicBezTo>
                        <a:pt x="1987" y="1518"/>
                        <a:pt x="1611" y="1292"/>
                        <a:pt x="1259" y="991"/>
                      </a:cubicBezTo>
                      <a:cubicBezTo>
                        <a:pt x="1008" y="790"/>
                        <a:pt x="757" y="564"/>
                        <a:pt x="557" y="338"/>
                      </a:cubicBezTo>
                      <a:cubicBezTo>
                        <a:pt x="381" y="162"/>
                        <a:pt x="306" y="62"/>
                        <a:pt x="306" y="62"/>
                      </a:cubicBezTo>
                      <a:lnTo>
                        <a:pt x="331" y="62"/>
                      </a:lnTo>
                      <a:cubicBezTo>
                        <a:pt x="295" y="19"/>
                        <a:pt x="250" y="0"/>
                        <a:pt x="207" y="0"/>
                      </a:cubicBezTo>
                      <a:close/>
                    </a:path>
                  </a:pathLst>
                </a:custGeom>
                <a:solidFill>
                  <a:srgbClr val="1E120D"/>
                </a:solidFill>
                <a:ln>
                  <a:noFill/>
                </a:ln>
              </p:spPr>
              <p:txBody>
                <a:bodyPr spcFirstLastPara="1" wrap="square" lIns="91425" tIns="91425" rIns="91425" bIns="91425" anchor="ctr" anchorCtr="0">
                  <a:noAutofit/>
                </a:bodyPr>
                <a:lstStyle/>
                <a:p>
                  <a:endParaRPr/>
                </a:p>
              </p:txBody>
            </p:sp>
            <p:sp>
              <p:nvSpPr>
                <p:cNvPr id="140" name="Google Shape;1940;p64">
                  <a:extLst>
                    <a:ext uri="{FF2B5EF4-FFF2-40B4-BE49-F238E27FC236}">
                      <a16:creationId xmlns:a16="http://schemas.microsoft.com/office/drawing/2014/main" id="{B04C3E9A-B920-46A9-ABAC-47752D322505}"/>
                    </a:ext>
                  </a:extLst>
                </p:cNvPr>
                <p:cNvSpPr/>
                <p:nvPr/>
              </p:nvSpPr>
              <p:spPr>
                <a:xfrm>
                  <a:off x="4723733" y="3801036"/>
                  <a:ext cx="143377" cy="123293"/>
                </a:xfrm>
                <a:custGeom>
                  <a:avLst/>
                  <a:gdLst/>
                  <a:ahLst/>
                  <a:cxnLst/>
                  <a:rect l="l" t="t" r="r" b="b"/>
                  <a:pathLst>
                    <a:path w="6225" h="5353" extrusionOk="0">
                      <a:moveTo>
                        <a:pt x="3541" y="1"/>
                      </a:moveTo>
                      <a:cubicBezTo>
                        <a:pt x="2889" y="1"/>
                        <a:pt x="2224" y="243"/>
                        <a:pt x="1682" y="785"/>
                      </a:cubicBezTo>
                      <a:cubicBezTo>
                        <a:pt x="0" y="2467"/>
                        <a:pt x="1205" y="5353"/>
                        <a:pt x="3564" y="5353"/>
                      </a:cubicBezTo>
                      <a:cubicBezTo>
                        <a:pt x="5045" y="5328"/>
                        <a:pt x="6225" y="4148"/>
                        <a:pt x="6225" y="2667"/>
                      </a:cubicBezTo>
                      <a:cubicBezTo>
                        <a:pt x="6225" y="1069"/>
                        <a:pt x="4911" y="1"/>
                        <a:pt x="3541" y="1"/>
                      </a:cubicBezTo>
                      <a:close/>
                    </a:path>
                  </a:pathLst>
                </a:custGeom>
                <a:solidFill>
                  <a:srgbClr val="FFAB88"/>
                </a:solidFill>
                <a:ln>
                  <a:noFill/>
                </a:ln>
              </p:spPr>
              <p:txBody>
                <a:bodyPr spcFirstLastPara="1" wrap="square" lIns="91425" tIns="91425" rIns="91425" bIns="91425" anchor="ctr" anchorCtr="0">
                  <a:noAutofit/>
                </a:bodyPr>
                <a:lstStyle/>
                <a:p>
                  <a:endParaRPr/>
                </a:p>
              </p:txBody>
            </p:sp>
            <p:sp>
              <p:nvSpPr>
                <p:cNvPr id="141" name="Google Shape;1941;p64">
                  <a:extLst>
                    <a:ext uri="{FF2B5EF4-FFF2-40B4-BE49-F238E27FC236}">
                      <a16:creationId xmlns:a16="http://schemas.microsoft.com/office/drawing/2014/main" id="{86B4CA76-F8A6-45FA-B414-D832B0BE6A31}"/>
                    </a:ext>
                  </a:extLst>
                </p:cNvPr>
                <p:cNvSpPr/>
                <p:nvPr/>
              </p:nvSpPr>
              <p:spPr>
                <a:xfrm>
                  <a:off x="5081566" y="3798019"/>
                  <a:ext cx="143377" cy="122855"/>
                </a:xfrm>
                <a:custGeom>
                  <a:avLst/>
                  <a:gdLst/>
                  <a:ahLst/>
                  <a:cxnLst/>
                  <a:rect l="l" t="t" r="r" b="b"/>
                  <a:pathLst>
                    <a:path w="6225" h="5334" extrusionOk="0">
                      <a:moveTo>
                        <a:pt x="3534" y="1"/>
                      </a:moveTo>
                      <a:cubicBezTo>
                        <a:pt x="2874" y="1"/>
                        <a:pt x="2202" y="245"/>
                        <a:pt x="1657" y="791"/>
                      </a:cubicBezTo>
                      <a:cubicBezTo>
                        <a:pt x="0" y="2447"/>
                        <a:pt x="1180" y="5333"/>
                        <a:pt x="3564" y="5333"/>
                      </a:cubicBezTo>
                      <a:cubicBezTo>
                        <a:pt x="5020" y="5333"/>
                        <a:pt x="6225" y="4129"/>
                        <a:pt x="6225" y="2673"/>
                      </a:cubicBezTo>
                      <a:cubicBezTo>
                        <a:pt x="6225" y="1062"/>
                        <a:pt x="4907" y="1"/>
                        <a:pt x="3534" y="1"/>
                      </a:cubicBezTo>
                      <a:close/>
                    </a:path>
                  </a:pathLst>
                </a:custGeom>
                <a:solidFill>
                  <a:srgbClr val="FFAB88"/>
                </a:solidFill>
                <a:ln>
                  <a:noFill/>
                </a:ln>
              </p:spPr>
              <p:txBody>
                <a:bodyPr spcFirstLastPara="1" wrap="square" lIns="91425" tIns="91425" rIns="91425" bIns="91425" anchor="ctr" anchorCtr="0">
                  <a:noAutofit/>
                </a:bodyPr>
                <a:lstStyle/>
                <a:p>
                  <a:endParaRPr/>
                </a:p>
              </p:txBody>
            </p:sp>
            <p:sp>
              <p:nvSpPr>
                <p:cNvPr id="142" name="Google Shape;1942;p64">
                  <a:extLst>
                    <a:ext uri="{FF2B5EF4-FFF2-40B4-BE49-F238E27FC236}">
                      <a16:creationId xmlns:a16="http://schemas.microsoft.com/office/drawing/2014/main" id="{D227E274-9D63-4286-9C96-46E1F4CFB139}"/>
                    </a:ext>
                  </a:extLst>
                </p:cNvPr>
                <p:cNvSpPr/>
                <p:nvPr/>
              </p:nvSpPr>
              <p:spPr>
                <a:xfrm>
                  <a:off x="4627181" y="3794679"/>
                  <a:ext cx="68245" cy="40054"/>
                </a:xfrm>
                <a:custGeom>
                  <a:avLst/>
                  <a:gdLst/>
                  <a:ahLst/>
                  <a:cxnLst/>
                  <a:rect l="l" t="t" r="r" b="b"/>
                  <a:pathLst>
                    <a:path w="2963" h="1739" extrusionOk="0">
                      <a:moveTo>
                        <a:pt x="1488" y="1"/>
                      </a:moveTo>
                      <a:cubicBezTo>
                        <a:pt x="1242" y="1"/>
                        <a:pt x="1014" y="56"/>
                        <a:pt x="804" y="183"/>
                      </a:cubicBezTo>
                      <a:cubicBezTo>
                        <a:pt x="578" y="283"/>
                        <a:pt x="402" y="434"/>
                        <a:pt x="252" y="634"/>
                      </a:cubicBezTo>
                      <a:cubicBezTo>
                        <a:pt x="126" y="760"/>
                        <a:pt x="51" y="910"/>
                        <a:pt x="1" y="1086"/>
                      </a:cubicBezTo>
                      <a:cubicBezTo>
                        <a:pt x="1" y="1161"/>
                        <a:pt x="1" y="1212"/>
                        <a:pt x="1" y="1262"/>
                      </a:cubicBezTo>
                      <a:lnTo>
                        <a:pt x="1" y="1312"/>
                      </a:lnTo>
                      <a:cubicBezTo>
                        <a:pt x="13" y="1387"/>
                        <a:pt x="76" y="1425"/>
                        <a:pt x="139" y="1425"/>
                      </a:cubicBezTo>
                      <a:cubicBezTo>
                        <a:pt x="202" y="1425"/>
                        <a:pt x="264" y="1387"/>
                        <a:pt x="277" y="1312"/>
                      </a:cubicBezTo>
                      <a:lnTo>
                        <a:pt x="277" y="1287"/>
                      </a:lnTo>
                      <a:cubicBezTo>
                        <a:pt x="277" y="1237"/>
                        <a:pt x="302" y="1237"/>
                        <a:pt x="302" y="1212"/>
                      </a:cubicBezTo>
                      <a:cubicBezTo>
                        <a:pt x="377" y="1086"/>
                        <a:pt x="453" y="1011"/>
                        <a:pt x="553" y="910"/>
                      </a:cubicBezTo>
                      <a:cubicBezTo>
                        <a:pt x="829" y="659"/>
                        <a:pt x="1206" y="509"/>
                        <a:pt x="1607" y="509"/>
                      </a:cubicBezTo>
                      <a:cubicBezTo>
                        <a:pt x="1682" y="509"/>
                        <a:pt x="1783" y="534"/>
                        <a:pt x="1883" y="584"/>
                      </a:cubicBezTo>
                      <a:cubicBezTo>
                        <a:pt x="1933" y="584"/>
                        <a:pt x="1959" y="609"/>
                        <a:pt x="2009" y="634"/>
                      </a:cubicBezTo>
                      <a:lnTo>
                        <a:pt x="2059" y="659"/>
                      </a:lnTo>
                      <a:lnTo>
                        <a:pt x="2134" y="710"/>
                      </a:lnTo>
                      <a:cubicBezTo>
                        <a:pt x="2184" y="735"/>
                        <a:pt x="2209" y="760"/>
                        <a:pt x="2260" y="810"/>
                      </a:cubicBezTo>
                      <a:cubicBezTo>
                        <a:pt x="2285" y="835"/>
                        <a:pt x="2310" y="860"/>
                        <a:pt x="2360" y="910"/>
                      </a:cubicBezTo>
                      <a:cubicBezTo>
                        <a:pt x="2410" y="961"/>
                        <a:pt x="2460" y="1036"/>
                        <a:pt x="2511" y="1111"/>
                      </a:cubicBezTo>
                      <a:cubicBezTo>
                        <a:pt x="2611" y="1262"/>
                        <a:pt x="2661" y="1437"/>
                        <a:pt x="2711" y="1613"/>
                      </a:cubicBezTo>
                      <a:cubicBezTo>
                        <a:pt x="2711" y="1688"/>
                        <a:pt x="2762" y="1739"/>
                        <a:pt x="2837" y="1739"/>
                      </a:cubicBezTo>
                      <a:cubicBezTo>
                        <a:pt x="2912" y="1739"/>
                        <a:pt x="2962" y="1688"/>
                        <a:pt x="2962" y="1613"/>
                      </a:cubicBezTo>
                      <a:cubicBezTo>
                        <a:pt x="2962" y="1563"/>
                        <a:pt x="2962" y="1488"/>
                        <a:pt x="2962" y="1412"/>
                      </a:cubicBezTo>
                      <a:cubicBezTo>
                        <a:pt x="2962" y="1262"/>
                        <a:pt x="2912" y="1086"/>
                        <a:pt x="2862" y="936"/>
                      </a:cubicBezTo>
                      <a:cubicBezTo>
                        <a:pt x="2812" y="810"/>
                        <a:pt x="2762" y="710"/>
                        <a:pt x="2686" y="609"/>
                      </a:cubicBezTo>
                      <a:cubicBezTo>
                        <a:pt x="2636" y="559"/>
                        <a:pt x="2611" y="509"/>
                        <a:pt x="2561" y="459"/>
                      </a:cubicBezTo>
                      <a:cubicBezTo>
                        <a:pt x="2511" y="408"/>
                        <a:pt x="2460" y="383"/>
                        <a:pt x="2410" y="333"/>
                      </a:cubicBezTo>
                      <a:lnTo>
                        <a:pt x="2360" y="283"/>
                      </a:lnTo>
                      <a:lnTo>
                        <a:pt x="2260" y="208"/>
                      </a:lnTo>
                      <a:cubicBezTo>
                        <a:pt x="2184" y="157"/>
                        <a:pt x="2134" y="132"/>
                        <a:pt x="2059" y="107"/>
                      </a:cubicBezTo>
                      <a:cubicBezTo>
                        <a:pt x="1933" y="32"/>
                        <a:pt x="1783" y="7"/>
                        <a:pt x="1632" y="7"/>
                      </a:cubicBezTo>
                      <a:cubicBezTo>
                        <a:pt x="1583" y="3"/>
                        <a:pt x="1535" y="1"/>
                        <a:pt x="1488" y="1"/>
                      </a:cubicBezTo>
                      <a:close/>
                    </a:path>
                  </a:pathLst>
                </a:custGeom>
                <a:solidFill>
                  <a:srgbClr val="C79879"/>
                </a:solidFill>
                <a:ln>
                  <a:noFill/>
                </a:ln>
              </p:spPr>
              <p:txBody>
                <a:bodyPr spcFirstLastPara="1" wrap="square" lIns="91425" tIns="91425" rIns="91425" bIns="91425" anchor="ctr" anchorCtr="0">
                  <a:noAutofit/>
                </a:bodyPr>
                <a:lstStyle/>
                <a:p>
                  <a:endParaRPr/>
                </a:p>
              </p:txBody>
            </p:sp>
            <p:sp>
              <p:nvSpPr>
                <p:cNvPr id="143" name="Google Shape;1943;p64">
                  <a:extLst>
                    <a:ext uri="{FF2B5EF4-FFF2-40B4-BE49-F238E27FC236}">
                      <a16:creationId xmlns:a16="http://schemas.microsoft.com/office/drawing/2014/main" id="{FC5C49D0-E50F-42A1-BFA0-60424A77643D}"/>
                    </a:ext>
                  </a:extLst>
                </p:cNvPr>
                <p:cNvSpPr/>
                <p:nvPr/>
              </p:nvSpPr>
              <p:spPr>
                <a:xfrm>
                  <a:off x="5074634" y="4227368"/>
                  <a:ext cx="42794" cy="36737"/>
                </a:xfrm>
                <a:custGeom>
                  <a:avLst/>
                  <a:gdLst/>
                  <a:ahLst/>
                  <a:cxnLst/>
                  <a:rect l="l" t="t" r="r" b="b"/>
                  <a:pathLst>
                    <a:path w="1858" h="1595" extrusionOk="0">
                      <a:moveTo>
                        <a:pt x="477" y="1"/>
                      </a:moveTo>
                      <a:cubicBezTo>
                        <a:pt x="433" y="1"/>
                        <a:pt x="389" y="7"/>
                        <a:pt x="352" y="20"/>
                      </a:cubicBezTo>
                      <a:cubicBezTo>
                        <a:pt x="276" y="20"/>
                        <a:pt x="226" y="45"/>
                        <a:pt x="201" y="70"/>
                      </a:cubicBezTo>
                      <a:cubicBezTo>
                        <a:pt x="151" y="95"/>
                        <a:pt x="151" y="120"/>
                        <a:pt x="126" y="120"/>
                      </a:cubicBezTo>
                      <a:cubicBezTo>
                        <a:pt x="101" y="145"/>
                        <a:pt x="76" y="170"/>
                        <a:pt x="50" y="221"/>
                      </a:cubicBezTo>
                      <a:cubicBezTo>
                        <a:pt x="25" y="246"/>
                        <a:pt x="0" y="296"/>
                        <a:pt x="0" y="321"/>
                      </a:cubicBezTo>
                      <a:lnTo>
                        <a:pt x="0" y="346"/>
                      </a:lnTo>
                      <a:lnTo>
                        <a:pt x="0" y="396"/>
                      </a:lnTo>
                      <a:cubicBezTo>
                        <a:pt x="0" y="421"/>
                        <a:pt x="0" y="446"/>
                        <a:pt x="0" y="472"/>
                      </a:cubicBezTo>
                      <a:cubicBezTo>
                        <a:pt x="0" y="572"/>
                        <a:pt x="25" y="672"/>
                        <a:pt x="76" y="748"/>
                      </a:cubicBezTo>
                      <a:cubicBezTo>
                        <a:pt x="151" y="873"/>
                        <a:pt x="251" y="999"/>
                        <a:pt x="377" y="1124"/>
                      </a:cubicBezTo>
                      <a:cubicBezTo>
                        <a:pt x="628" y="1300"/>
                        <a:pt x="879" y="1450"/>
                        <a:pt x="1155" y="1576"/>
                      </a:cubicBezTo>
                      <a:cubicBezTo>
                        <a:pt x="1167" y="1588"/>
                        <a:pt x="1180" y="1595"/>
                        <a:pt x="1189" y="1595"/>
                      </a:cubicBezTo>
                      <a:cubicBezTo>
                        <a:pt x="1199" y="1595"/>
                        <a:pt x="1205" y="1588"/>
                        <a:pt x="1205" y="1576"/>
                      </a:cubicBezTo>
                      <a:cubicBezTo>
                        <a:pt x="1230" y="1551"/>
                        <a:pt x="1230" y="1526"/>
                        <a:pt x="1205" y="1501"/>
                      </a:cubicBezTo>
                      <a:cubicBezTo>
                        <a:pt x="1004" y="1325"/>
                        <a:pt x="778" y="1124"/>
                        <a:pt x="578" y="923"/>
                      </a:cubicBezTo>
                      <a:cubicBezTo>
                        <a:pt x="502" y="848"/>
                        <a:pt x="427" y="723"/>
                        <a:pt x="352" y="622"/>
                      </a:cubicBezTo>
                      <a:cubicBezTo>
                        <a:pt x="327" y="572"/>
                        <a:pt x="327" y="522"/>
                        <a:pt x="327" y="472"/>
                      </a:cubicBezTo>
                      <a:lnTo>
                        <a:pt x="327" y="446"/>
                      </a:lnTo>
                      <a:cubicBezTo>
                        <a:pt x="327" y="421"/>
                        <a:pt x="352" y="371"/>
                        <a:pt x="352" y="371"/>
                      </a:cubicBezTo>
                      <a:lnTo>
                        <a:pt x="552" y="296"/>
                      </a:lnTo>
                      <a:cubicBezTo>
                        <a:pt x="678" y="321"/>
                        <a:pt x="803" y="371"/>
                        <a:pt x="929" y="396"/>
                      </a:cubicBezTo>
                      <a:cubicBezTo>
                        <a:pt x="1205" y="522"/>
                        <a:pt x="1456" y="647"/>
                        <a:pt x="1707" y="773"/>
                      </a:cubicBezTo>
                      <a:lnTo>
                        <a:pt x="1807" y="823"/>
                      </a:lnTo>
                      <a:lnTo>
                        <a:pt x="1858" y="823"/>
                      </a:lnTo>
                      <a:cubicBezTo>
                        <a:pt x="1858" y="798"/>
                        <a:pt x="1858" y="773"/>
                        <a:pt x="1858" y="773"/>
                      </a:cubicBezTo>
                      <a:lnTo>
                        <a:pt x="1782" y="697"/>
                      </a:lnTo>
                      <a:cubicBezTo>
                        <a:pt x="1556" y="497"/>
                        <a:pt x="1305" y="321"/>
                        <a:pt x="1054" y="170"/>
                      </a:cubicBezTo>
                      <a:cubicBezTo>
                        <a:pt x="904" y="120"/>
                        <a:pt x="753" y="45"/>
                        <a:pt x="603" y="20"/>
                      </a:cubicBezTo>
                      <a:cubicBezTo>
                        <a:pt x="565" y="7"/>
                        <a:pt x="521" y="1"/>
                        <a:pt x="477" y="1"/>
                      </a:cubicBezTo>
                      <a:close/>
                    </a:path>
                  </a:pathLst>
                </a:custGeom>
                <a:solidFill>
                  <a:srgbClr val="AF6E64"/>
                </a:solidFill>
                <a:ln>
                  <a:noFill/>
                </a:ln>
              </p:spPr>
              <p:txBody>
                <a:bodyPr spcFirstLastPara="1" wrap="square" lIns="91425" tIns="91425" rIns="91425" bIns="91425" anchor="ctr" anchorCtr="0">
                  <a:noAutofit/>
                </a:bodyPr>
                <a:lstStyle/>
                <a:p>
                  <a:endParaRPr/>
                </a:p>
              </p:txBody>
            </p:sp>
          </p:grpSp>
          <p:sp>
            <p:nvSpPr>
              <p:cNvPr id="96" name="Google Shape;1944;p64">
                <a:extLst>
                  <a:ext uri="{FF2B5EF4-FFF2-40B4-BE49-F238E27FC236}">
                    <a16:creationId xmlns:a16="http://schemas.microsoft.com/office/drawing/2014/main" id="{788E92B0-2DE4-4AE3-8D6B-840700A6556B}"/>
                  </a:ext>
                </a:extLst>
              </p:cNvPr>
              <p:cNvSpPr/>
              <p:nvPr/>
            </p:nvSpPr>
            <p:spPr>
              <a:xfrm rot="9990638">
                <a:off x="7457289" y="2619038"/>
                <a:ext cx="131262" cy="41519"/>
              </a:xfrm>
              <a:custGeom>
                <a:avLst/>
                <a:gdLst/>
                <a:ahLst/>
                <a:cxnLst/>
                <a:rect l="l" t="t" r="r" b="b"/>
                <a:pathLst>
                  <a:path w="4839" h="1684" extrusionOk="0">
                    <a:moveTo>
                      <a:pt x="228" y="1"/>
                    </a:moveTo>
                    <a:cubicBezTo>
                      <a:pt x="118" y="1"/>
                      <a:pt x="0" y="99"/>
                      <a:pt x="49" y="228"/>
                    </a:cubicBezTo>
                    <a:lnTo>
                      <a:pt x="74" y="278"/>
                    </a:lnTo>
                    <a:lnTo>
                      <a:pt x="99" y="354"/>
                    </a:lnTo>
                    <a:cubicBezTo>
                      <a:pt x="124" y="404"/>
                      <a:pt x="174" y="454"/>
                      <a:pt x="199" y="504"/>
                    </a:cubicBezTo>
                    <a:cubicBezTo>
                      <a:pt x="325" y="680"/>
                      <a:pt x="450" y="856"/>
                      <a:pt x="626" y="981"/>
                    </a:cubicBezTo>
                    <a:cubicBezTo>
                      <a:pt x="852" y="1207"/>
                      <a:pt x="1103" y="1357"/>
                      <a:pt x="1404" y="1483"/>
                    </a:cubicBezTo>
                    <a:cubicBezTo>
                      <a:pt x="1555" y="1533"/>
                      <a:pt x="1731" y="1583"/>
                      <a:pt x="1906" y="1634"/>
                    </a:cubicBezTo>
                    <a:cubicBezTo>
                      <a:pt x="2082" y="1659"/>
                      <a:pt x="2258" y="1684"/>
                      <a:pt x="2433" y="1684"/>
                    </a:cubicBezTo>
                    <a:cubicBezTo>
                      <a:pt x="2609" y="1684"/>
                      <a:pt x="2785" y="1684"/>
                      <a:pt x="2960" y="1659"/>
                    </a:cubicBezTo>
                    <a:cubicBezTo>
                      <a:pt x="3136" y="1634"/>
                      <a:pt x="3312" y="1583"/>
                      <a:pt x="3487" y="1508"/>
                    </a:cubicBezTo>
                    <a:cubicBezTo>
                      <a:pt x="3638" y="1458"/>
                      <a:pt x="3789" y="1383"/>
                      <a:pt x="3939" y="1307"/>
                    </a:cubicBezTo>
                    <a:cubicBezTo>
                      <a:pt x="4065" y="1232"/>
                      <a:pt x="4190" y="1132"/>
                      <a:pt x="4291" y="1031"/>
                    </a:cubicBezTo>
                    <a:cubicBezTo>
                      <a:pt x="4366" y="956"/>
                      <a:pt x="4466" y="856"/>
                      <a:pt x="4542" y="755"/>
                    </a:cubicBezTo>
                    <a:cubicBezTo>
                      <a:pt x="4592" y="680"/>
                      <a:pt x="4642" y="579"/>
                      <a:pt x="4692" y="504"/>
                    </a:cubicBezTo>
                    <a:cubicBezTo>
                      <a:pt x="4717" y="429"/>
                      <a:pt x="4742" y="328"/>
                      <a:pt x="4767" y="253"/>
                    </a:cubicBezTo>
                    <a:cubicBezTo>
                      <a:pt x="4839" y="128"/>
                      <a:pt x="4732" y="16"/>
                      <a:pt x="4629" y="16"/>
                    </a:cubicBezTo>
                    <a:cubicBezTo>
                      <a:pt x="4587" y="16"/>
                      <a:pt x="4545" y="34"/>
                      <a:pt x="4516" y="77"/>
                    </a:cubicBezTo>
                    <a:lnTo>
                      <a:pt x="4466" y="128"/>
                    </a:lnTo>
                    <a:lnTo>
                      <a:pt x="4441" y="178"/>
                    </a:lnTo>
                    <a:cubicBezTo>
                      <a:pt x="4416" y="203"/>
                      <a:pt x="4391" y="228"/>
                      <a:pt x="4366" y="303"/>
                    </a:cubicBezTo>
                    <a:cubicBezTo>
                      <a:pt x="4240" y="429"/>
                      <a:pt x="4115" y="554"/>
                      <a:pt x="3964" y="655"/>
                    </a:cubicBezTo>
                    <a:cubicBezTo>
                      <a:pt x="3864" y="705"/>
                      <a:pt x="3764" y="780"/>
                      <a:pt x="3663" y="830"/>
                    </a:cubicBezTo>
                    <a:cubicBezTo>
                      <a:pt x="3538" y="881"/>
                      <a:pt x="3437" y="931"/>
                      <a:pt x="3312" y="956"/>
                    </a:cubicBezTo>
                    <a:cubicBezTo>
                      <a:pt x="3161" y="1006"/>
                      <a:pt x="3036" y="1031"/>
                      <a:pt x="2910" y="1031"/>
                    </a:cubicBezTo>
                    <a:cubicBezTo>
                      <a:pt x="2760" y="1056"/>
                      <a:pt x="2609" y="1056"/>
                      <a:pt x="2458" y="1056"/>
                    </a:cubicBezTo>
                    <a:lnTo>
                      <a:pt x="2232" y="1056"/>
                    </a:lnTo>
                    <a:lnTo>
                      <a:pt x="2007" y="1031"/>
                    </a:lnTo>
                    <a:cubicBezTo>
                      <a:pt x="1881" y="1006"/>
                      <a:pt x="1731" y="981"/>
                      <a:pt x="1605" y="931"/>
                    </a:cubicBezTo>
                    <a:cubicBezTo>
                      <a:pt x="1203" y="805"/>
                      <a:pt x="802" y="579"/>
                      <a:pt x="501" y="278"/>
                    </a:cubicBezTo>
                    <a:cubicBezTo>
                      <a:pt x="400" y="178"/>
                      <a:pt x="350" y="128"/>
                      <a:pt x="350" y="128"/>
                    </a:cubicBezTo>
                    <a:lnTo>
                      <a:pt x="375" y="103"/>
                    </a:lnTo>
                    <a:cubicBezTo>
                      <a:pt x="348" y="31"/>
                      <a:pt x="290" y="1"/>
                      <a:pt x="22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7" name="Google Shape;1945;p64">
                <a:extLst>
                  <a:ext uri="{FF2B5EF4-FFF2-40B4-BE49-F238E27FC236}">
                    <a16:creationId xmlns:a16="http://schemas.microsoft.com/office/drawing/2014/main" id="{E0C44A29-B891-4E39-9E7C-1B431D87A1BA}"/>
                  </a:ext>
                </a:extLst>
              </p:cNvPr>
              <p:cNvSpPr/>
              <p:nvPr/>
            </p:nvSpPr>
            <p:spPr>
              <a:xfrm rot="10784792" flipH="1">
                <a:off x="7122897" y="2619040"/>
                <a:ext cx="131259" cy="41518"/>
              </a:xfrm>
              <a:custGeom>
                <a:avLst/>
                <a:gdLst/>
                <a:ahLst/>
                <a:cxnLst/>
                <a:rect l="l" t="t" r="r" b="b"/>
                <a:pathLst>
                  <a:path w="4839" h="1684" extrusionOk="0">
                    <a:moveTo>
                      <a:pt x="228" y="1"/>
                    </a:moveTo>
                    <a:cubicBezTo>
                      <a:pt x="118" y="1"/>
                      <a:pt x="0" y="99"/>
                      <a:pt x="49" y="228"/>
                    </a:cubicBezTo>
                    <a:lnTo>
                      <a:pt x="74" y="278"/>
                    </a:lnTo>
                    <a:lnTo>
                      <a:pt x="99" y="354"/>
                    </a:lnTo>
                    <a:cubicBezTo>
                      <a:pt x="124" y="404"/>
                      <a:pt x="174" y="454"/>
                      <a:pt x="199" y="504"/>
                    </a:cubicBezTo>
                    <a:cubicBezTo>
                      <a:pt x="325" y="680"/>
                      <a:pt x="450" y="856"/>
                      <a:pt x="626" y="981"/>
                    </a:cubicBezTo>
                    <a:cubicBezTo>
                      <a:pt x="852" y="1207"/>
                      <a:pt x="1103" y="1357"/>
                      <a:pt x="1404" y="1483"/>
                    </a:cubicBezTo>
                    <a:cubicBezTo>
                      <a:pt x="1555" y="1533"/>
                      <a:pt x="1731" y="1583"/>
                      <a:pt x="1906" y="1634"/>
                    </a:cubicBezTo>
                    <a:cubicBezTo>
                      <a:pt x="2082" y="1659"/>
                      <a:pt x="2258" y="1684"/>
                      <a:pt x="2433" y="1684"/>
                    </a:cubicBezTo>
                    <a:cubicBezTo>
                      <a:pt x="2609" y="1684"/>
                      <a:pt x="2785" y="1684"/>
                      <a:pt x="2960" y="1659"/>
                    </a:cubicBezTo>
                    <a:cubicBezTo>
                      <a:pt x="3136" y="1634"/>
                      <a:pt x="3312" y="1583"/>
                      <a:pt x="3487" y="1508"/>
                    </a:cubicBezTo>
                    <a:cubicBezTo>
                      <a:pt x="3638" y="1458"/>
                      <a:pt x="3789" y="1383"/>
                      <a:pt x="3939" y="1307"/>
                    </a:cubicBezTo>
                    <a:cubicBezTo>
                      <a:pt x="4065" y="1232"/>
                      <a:pt x="4190" y="1132"/>
                      <a:pt x="4291" y="1031"/>
                    </a:cubicBezTo>
                    <a:cubicBezTo>
                      <a:pt x="4366" y="956"/>
                      <a:pt x="4466" y="856"/>
                      <a:pt x="4542" y="755"/>
                    </a:cubicBezTo>
                    <a:cubicBezTo>
                      <a:pt x="4592" y="680"/>
                      <a:pt x="4642" y="579"/>
                      <a:pt x="4692" y="504"/>
                    </a:cubicBezTo>
                    <a:cubicBezTo>
                      <a:pt x="4717" y="429"/>
                      <a:pt x="4742" y="328"/>
                      <a:pt x="4767" y="253"/>
                    </a:cubicBezTo>
                    <a:cubicBezTo>
                      <a:pt x="4839" y="128"/>
                      <a:pt x="4732" y="16"/>
                      <a:pt x="4629" y="16"/>
                    </a:cubicBezTo>
                    <a:cubicBezTo>
                      <a:pt x="4587" y="16"/>
                      <a:pt x="4545" y="34"/>
                      <a:pt x="4516" y="77"/>
                    </a:cubicBezTo>
                    <a:lnTo>
                      <a:pt x="4466" y="128"/>
                    </a:lnTo>
                    <a:lnTo>
                      <a:pt x="4441" y="178"/>
                    </a:lnTo>
                    <a:cubicBezTo>
                      <a:pt x="4416" y="203"/>
                      <a:pt x="4391" y="228"/>
                      <a:pt x="4366" y="303"/>
                    </a:cubicBezTo>
                    <a:cubicBezTo>
                      <a:pt x="4240" y="429"/>
                      <a:pt x="4115" y="554"/>
                      <a:pt x="3964" y="655"/>
                    </a:cubicBezTo>
                    <a:cubicBezTo>
                      <a:pt x="3864" y="705"/>
                      <a:pt x="3764" y="780"/>
                      <a:pt x="3663" y="830"/>
                    </a:cubicBezTo>
                    <a:cubicBezTo>
                      <a:pt x="3538" y="881"/>
                      <a:pt x="3437" y="931"/>
                      <a:pt x="3312" y="956"/>
                    </a:cubicBezTo>
                    <a:cubicBezTo>
                      <a:pt x="3161" y="1006"/>
                      <a:pt x="3036" y="1031"/>
                      <a:pt x="2910" y="1031"/>
                    </a:cubicBezTo>
                    <a:cubicBezTo>
                      <a:pt x="2760" y="1056"/>
                      <a:pt x="2609" y="1056"/>
                      <a:pt x="2458" y="1056"/>
                    </a:cubicBezTo>
                    <a:lnTo>
                      <a:pt x="2232" y="1056"/>
                    </a:lnTo>
                    <a:lnTo>
                      <a:pt x="2007" y="1031"/>
                    </a:lnTo>
                    <a:cubicBezTo>
                      <a:pt x="1881" y="1006"/>
                      <a:pt x="1731" y="981"/>
                      <a:pt x="1605" y="931"/>
                    </a:cubicBezTo>
                    <a:cubicBezTo>
                      <a:pt x="1203" y="805"/>
                      <a:pt x="802" y="579"/>
                      <a:pt x="501" y="278"/>
                    </a:cubicBezTo>
                    <a:cubicBezTo>
                      <a:pt x="400" y="178"/>
                      <a:pt x="350" y="128"/>
                      <a:pt x="350" y="128"/>
                    </a:cubicBezTo>
                    <a:lnTo>
                      <a:pt x="375" y="103"/>
                    </a:lnTo>
                    <a:cubicBezTo>
                      <a:pt x="348" y="31"/>
                      <a:pt x="290" y="1"/>
                      <a:pt x="228" y="1"/>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sp>
        <p:nvSpPr>
          <p:cNvPr id="3" name="Rectangle 2"/>
          <p:cNvSpPr/>
          <p:nvPr/>
        </p:nvSpPr>
        <p:spPr>
          <a:xfrm>
            <a:off x="1815231" y="858520"/>
            <a:ext cx="3430800" cy="2246769"/>
          </a:xfrm>
          <a:prstGeom prst="rect">
            <a:avLst/>
          </a:prstGeom>
        </p:spPr>
        <p:txBody>
          <a:bodyPr wrap="square">
            <a:spAutoFit/>
          </a:bodyPr>
          <a:lstStyle/>
          <a:p>
            <a:r>
              <a:rPr lang="en-US" sz="2800" b="1" i="1" dirty="0">
                <a:latin typeface="Times New Roman" panose="02020603050405020304" pitchFamily="18" charset="0"/>
                <a:cs typeface="Times New Roman" panose="02020603050405020304" pitchFamily="18" charset="0"/>
              </a:rPr>
              <a:t>b: </a:t>
            </a:r>
            <a:r>
              <a:rPr lang="en-US" sz="2800" b="1" i="1" dirty="0" err="1">
                <a:latin typeface="Times New Roman" panose="02020603050405020304" pitchFamily="18" charset="0"/>
                <a:cs typeface="Times New Roman" panose="02020603050405020304" pitchFamily="18" charset="0"/>
              </a:rPr>
              <a:t>Em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hãy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kể</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thêm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các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biểu</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hiện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sự</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biết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ơn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đối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với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người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lao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động</a:t>
            </a:r>
            <a:r>
              <a:rPr lang="en-US" sz="2800" b="1" i="1" dirty="0">
                <a:latin typeface="Times New Roman" panose="02020603050405020304" pitchFamily="18" charset="0"/>
                <a:cs typeface="Times New Roman" panose="02020603050405020304" pitchFamily="18" charset="0"/>
              </a:rPr>
              <a:t>?</a:t>
            </a:r>
          </a:p>
          <a:p>
            <a:r>
              <a:rPr lang="en-US" sz="2800" b="1" i="1" dirty="0">
                <a:latin typeface="Times New Roman" panose="02020603050405020304" pitchFamily="18" charset="0"/>
                <a:cs typeface="Times New Roman" panose="02020603050405020304" pitchFamily="18" charset="0"/>
              </a:rPr>
              <a:t> </a:t>
            </a:r>
          </a:p>
        </p:txBody>
      </p:sp>
      <p:sp>
        <p:nvSpPr>
          <p:cNvPr id="4" name="Rectangle 3"/>
          <p:cNvSpPr/>
          <p:nvPr/>
        </p:nvSpPr>
        <p:spPr>
          <a:xfrm>
            <a:off x="3207225" y="4178521"/>
            <a:ext cx="7266082" cy="830997"/>
          </a:xfrm>
          <a:prstGeom prst="rect">
            <a:avLst/>
          </a:prstGeom>
          <a:solidFill>
            <a:schemeClr val="accent2">
              <a:lumMod val="20000"/>
              <a:lumOff val="80000"/>
            </a:schemeClr>
          </a:solidFill>
        </p:spPr>
        <p:txBody>
          <a:bodyPr wrap="square">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Cúi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dọn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phố</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Giúp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chè</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đẩy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vẻ</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673110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3000">
              <a:schemeClr val="accent5">
                <a:lumMod val="75000"/>
              </a:schemeClr>
            </a:gs>
            <a:gs pos="46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Hình ảnh 8">
            <a:extLst>
              <a:ext uri="{FF2B5EF4-FFF2-40B4-BE49-F238E27FC236}">
                <a16:creationId xmlns:a16="http://schemas.microsoft.com/office/drawing/2014/main" id="{1386C586-4BDB-4ECB-B41F-12176C3AE3A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27"/>
          <a:stretch/>
        </p:blipFill>
        <p:spPr>
          <a:xfrm>
            <a:off x="23" y="1284"/>
            <a:ext cx="12191980" cy="6856719"/>
          </a:xfrm>
          <a:prstGeom prst="rect">
            <a:avLst/>
          </a:prstGeom>
        </p:spPr>
      </p:pic>
      <p:pic>
        <p:nvPicPr>
          <p:cNvPr id="3" name="Picture 2">
            <a:extLst>
              <a:ext uri="{FF2B5EF4-FFF2-40B4-BE49-F238E27FC236}">
                <a16:creationId xmlns:a16="http://schemas.microsoft.com/office/drawing/2014/main" id="{BE3FE019-F7FA-4BA5-87FB-3E8D4BEB12B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845343" y="2137028"/>
            <a:ext cx="2808179" cy="5344965"/>
          </a:xfrm>
          <a:prstGeom prst="rect">
            <a:avLst/>
          </a:prstGeom>
        </p:spPr>
      </p:pic>
      <p:sp>
        <p:nvSpPr>
          <p:cNvPr id="9" name="任意多边形 28">
            <a:extLst>
              <a:ext uri="{FF2B5EF4-FFF2-40B4-BE49-F238E27FC236}">
                <a16:creationId xmlns:a16="http://schemas.microsoft.com/office/drawing/2014/main" id="{5E52C1E1-E3F9-43D4-986C-3BCF0DEFB274}"/>
              </a:ext>
            </a:extLst>
          </p:cNvPr>
          <p:cNvSpPr/>
          <p:nvPr/>
        </p:nvSpPr>
        <p:spPr>
          <a:xfrm>
            <a:off x="1374020" y="2361742"/>
            <a:ext cx="9063873" cy="2594261"/>
          </a:xfrm>
          <a:custGeom>
            <a:avLst/>
            <a:gdLst>
              <a:gd name="connisteX0" fmla="*/ 4025774 w 8652536"/>
              <a:gd name="connsiteY0" fmla="*/ 3336089 h 3461669"/>
              <a:gd name="connisteX1" fmla="*/ 1125094 w 8652536"/>
              <a:gd name="connsiteY1" fmla="*/ 3384349 h 3461669"/>
              <a:gd name="connisteX2" fmla="*/ 129414 w 8652536"/>
              <a:gd name="connsiteY2" fmla="*/ 2359459 h 3461669"/>
              <a:gd name="connisteX3" fmla="*/ 255144 w 8652536"/>
              <a:gd name="connsiteY3" fmla="*/ 464619 h 3461669"/>
              <a:gd name="connisteX4" fmla="*/ 1802004 w 8652536"/>
              <a:gd name="connsiteY4" fmla="*/ 434 h 3461669"/>
              <a:gd name="connisteX5" fmla="*/ 4199764 w 8652536"/>
              <a:gd name="connsiteY5" fmla="*/ 387149 h 3461669"/>
              <a:gd name="connisteX6" fmla="*/ 6974714 w 8652536"/>
              <a:gd name="connsiteY6" fmla="*/ 58219 h 3461669"/>
              <a:gd name="connisteX7" fmla="*/ 8308849 w 8652536"/>
              <a:gd name="connsiteY7" fmla="*/ 570664 h 3461669"/>
              <a:gd name="connisteX8" fmla="*/ 8599044 w 8652536"/>
              <a:gd name="connsiteY8" fmla="*/ 2194994 h 3461669"/>
              <a:gd name="connisteX9" fmla="*/ 7690359 w 8652536"/>
              <a:gd name="connsiteY9" fmla="*/ 3297354 h 3461669"/>
              <a:gd name="connisteX10" fmla="*/ 5746624 w 8652536"/>
              <a:gd name="connsiteY10" fmla="*/ 3345614 h 3461669"/>
              <a:gd name="connisteX11" fmla="*/ 4025774 w 8652536"/>
              <a:gd name="connsiteY11" fmla="*/ 3336089 h 3461669"/>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8652536" h="3461669">
                <a:moveTo>
                  <a:pt x="4025774" y="3336090"/>
                </a:moveTo>
                <a:cubicBezTo>
                  <a:pt x="3101214" y="3343710"/>
                  <a:pt x="1904239" y="3579930"/>
                  <a:pt x="1125094" y="3384350"/>
                </a:cubicBezTo>
                <a:cubicBezTo>
                  <a:pt x="345949" y="3188770"/>
                  <a:pt x="303404" y="2943660"/>
                  <a:pt x="129414" y="2359460"/>
                </a:cubicBezTo>
                <a:cubicBezTo>
                  <a:pt x="-44576" y="1775260"/>
                  <a:pt x="-79501" y="936425"/>
                  <a:pt x="255144" y="464620"/>
                </a:cubicBezTo>
                <a:cubicBezTo>
                  <a:pt x="589789" y="-7185"/>
                  <a:pt x="1013334" y="15675"/>
                  <a:pt x="1802004" y="435"/>
                </a:cubicBezTo>
                <a:cubicBezTo>
                  <a:pt x="2590674" y="-14805"/>
                  <a:pt x="3165349" y="375720"/>
                  <a:pt x="4199764" y="387150"/>
                </a:cubicBezTo>
                <a:cubicBezTo>
                  <a:pt x="5234179" y="398580"/>
                  <a:pt x="6153024" y="21390"/>
                  <a:pt x="6974714" y="58220"/>
                </a:cubicBezTo>
                <a:cubicBezTo>
                  <a:pt x="7796404" y="95050"/>
                  <a:pt x="7983729" y="143310"/>
                  <a:pt x="8308849" y="570665"/>
                </a:cubicBezTo>
                <a:cubicBezTo>
                  <a:pt x="8633969" y="998020"/>
                  <a:pt x="8722869" y="1649530"/>
                  <a:pt x="8599044" y="2194995"/>
                </a:cubicBezTo>
                <a:cubicBezTo>
                  <a:pt x="8475219" y="2740460"/>
                  <a:pt x="8260589" y="3067485"/>
                  <a:pt x="7690359" y="3297355"/>
                </a:cubicBezTo>
                <a:cubicBezTo>
                  <a:pt x="7120129" y="3527225"/>
                  <a:pt x="6479414" y="3337995"/>
                  <a:pt x="5746624" y="3345615"/>
                </a:cubicBezTo>
                <a:cubicBezTo>
                  <a:pt x="5013834" y="3353235"/>
                  <a:pt x="4950334" y="3328470"/>
                  <a:pt x="4025774" y="3336090"/>
                </a:cubicBezTo>
                <a:close/>
              </a:path>
            </a:pathLst>
          </a:custGeom>
          <a:solidFill>
            <a:sysClr val="window" lastClr="FFFFFF"/>
          </a:solidFill>
          <a:ln w="19050" cap="flat" cmpd="sng" algn="ctr">
            <a:solidFill>
              <a:srgbClr val="FFC000">
                <a:lumMod val="50000"/>
              </a:srgbClr>
            </a:solidFill>
            <a:prstDash val="dash"/>
            <a:miter lim="800000"/>
          </a:ln>
          <a:effectLst/>
        </p:spPr>
        <p:txBody>
          <a:bodyPr lIns="91402" tIns="45718" rIns="91402" bIns="45718" rtlCol="0" anchor="ctr"/>
          <a:lstStyle/>
          <a:p>
            <a:pPr algn="ctr" defTabSz="913969">
              <a:defRPr/>
            </a:pPr>
            <a:r>
              <a:rPr lang="en-US" sz="5500" b="1" dirty="0" err="1">
                <a:solidFill>
                  <a:srgbClr val="002060"/>
                </a:solidFill>
                <a:latin typeface="Calibri"/>
                <a:cs typeface="Arial"/>
                <a:sym typeface="Arial"/>
              </a:rPr>
              <a:t>Trò</a:t>
            </a:r>
            <a:r>
              <a:rPr lang="en-US" sz="5500" b="1" dirty="0">
                <a:solidFill>
                  <a:srgbClr val="002060"/>
                </a:solidFill>
                <a:latin typeface="Calibri"/>
                <a:cs typeface="Arial"/>
                <a:sym typeface="Arial"/>
              </a:rPr>
              <a:t> </a:t>
            </a:r>
            <a:r>
              <a:rPr lang="en-US" sz="5500" b="1" dirty="0" err="1">
                <a:solidFill>
                  <a:srgbClr val="002060"/>
                </a:solidFill>
                <a:latin typeface="Calibri"/>
                <a:cs typeface="Arial"/>
                <a:sym typeface="Arial"/>
              </a:rPr>
              <a:t>chơi</a:t>
            </a:r>
            <a:r>
              <a:rPr lang="en-US" sz="5500" b="1" dirty="0">
                <a:solidFill>
                  <a:srgbClr val="002060"/>
                </a:solidFill>
                <a:latin typeface="Calibri"/>
                <a:cs typeface="Arial"/>
                <a:sym typeface="Arial"/>
              </a:rPr>
              <a:t>: </a:t>
            </a:r>
            <a:r>
              <a:rPr lang="en-US" sz="5500" b="1" dirty="0" err="1">
                <a:solidFill>
                  <a:srgbClr val="002060"/>
                </a:solidFill>
                <a:latin typeface="Calibri"/>
                <a:cs typeface="Arial"/>
                <a:sym typeface="Arial"/>
              </a:rPr>
              <a:t>Nhìn</a:t>
            </a:r>
            <a:r>
              <a:rPr lang="en-US" sz="5500" b="1" dirty="0">
                <a:solidFill>
                  <a:srgbClr val="002060"/>
                </a:solidFill>
                <a:latin typeface="Calibri"/>
                <a:cs typeface="Arial"/>
                <a:sym typeface="Arial"/>
              </a:rPr>
              <a:t> </a:t>
            </a:r>
            <a:r>
              <a:rPr lang="en-US" sz="5500" b="1" dirty="0" err="1">
                <a:solidFill>
                  <a:srgbClr val="002060"/>
                </a:solidFill>
                <a:latin typeface="Calibri"/>
                <a:cs typeface="Arial"/>
                <a:sym typeface="Arial"/>
              </a:rPr>
              <a:t>hình</a:t>
            </a:r>
            <a:r>
              <a:rPr lang="en-US" sz="5500" b="1" dirty="0">
                <a:solidFill>
                  <a:srgbClr val="002060"/>
                </a:solidFill>
                <a:latin typeface="Calibri"/>
                <a:cs typeface="Arial"/>
                <a:sym typeface="Arial"/>
              </a:rPr>
              <a:t> </a:t>
            </a:r>
            <a:r>
              <a:rPr lang="en-US" sz="5500" b="1" dirty="0" err="1">
                <a:solidFill>
                  <a:srgbClr val="002060"/>
                </a:solidFill>
                <a:latin typeface="Calibri"/>
                <a:cs typeface="Arial"/>
                <a:sym typeface="Arial"/>
              </a:rPr>
              <a:t>đoán</a:t>
            </a:r>
            <a:r>
              <a:rPr lang="en-US" sz="5500" b="1" dirty="0">
                <a:solidFill>
                  <a:srgbClr val="002060"/>
                </a:solidFill>
                <a:latin typeface="Calibri"/>
                <a:cs typeface="Arial"/>
                <a:sym typeface="Arial"/>
              </a:rPr>
              <a:t> </a:t>
            </a:r>
            <a:r>
              <a:rPr lang="en-US" sz="5500" b="1" dirty="0" err="1">
                <a:solidFill>
                  <a:srgbClr val="002060"/>
                </a:solidFill>
                <a:latin typeface="Calibri"/>
                <a:cs typeface="Arial"/>
                <a:sym typeface="Arial"/>
              </a:rPr>
              <a:t>nghề</a:t>
            </a:r>
            <a:endParaRPr lang="en-US" sz="5500" b="1" dirty="0">
              <a:solidFill>
                <a:srgbClr val="FF0000"/>
              </a:solidFill>
              <a:latin typeface="Calibri"/>
              <a:cs typeface="Arial"/>
              <a:sym typeface="Arial"/>
            </a:endParaRPr>
          </a:p>
        </p:txBody>
      </p:sp>
      <p:grpSp>
        <p:nvGrpSpPr>
          <p:cNvPr id="10" name="Group 9"/>
          <p:cNvGrpSpPr/>
          <p:nvPr/>
        </p:nvGrpSpPr>
        <p:grpSpPr>
          <a:xfrm>
            <a:off x="2129052" y="-226706"/>
            <a:ext cx="6974006" cy="2588448"/>
            <a:chOff x="-296414" y="-580230"/>
            <a:chExt cx="3093209" cy="6647446"/>
          </a:xfrm>
        </p:grpSpPr>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414" y="-580230"/>
              <a:ext cx="3093209" cy="6647446"/>
            </a:xfrm>
            <a:prstGeom prst="rect">
              <a:avLst/>
            </a:prstGeom>
          </p:spPr>
        </p:pic>
        <p:sp>
          <p:nvSpPr>
            <p:cNvPr id="12" name="TextBox 11">
              <a:extLst>
                <a:ext uri="{FF2B5EF4-FFF2-40B4-BE49-F238E27FC236}">
                  <a16:creationId xmlns:a16="http://schemas.microsoft.com/office/drawing/2014/main" id="{CC238813-6EDC-49C5-8D5C-B80523462C08}"/>
                </a:ext>
              </a:extLst>
            </p:cNvPr>
            <p:cNvSpPr txBox="1"/>
            <p:nvPr/>
          </p:nvSpPr>
          <p:spPr>
            <a:xfrm>
              <a:off x="-204483" y="2265877"/>
              <a:ext cx="2909347" cy="1817936"/>
            </a:xfrm>
            <a:prstGeom prst="rect">
              <a:avLst/>
            </a:prstGeom>
            <a:noFill/>
          </p:spPr>
          <p:txBody>
            <a:bodyPr wrap="square" rtlCol="0">
              <a:spAutoFit/>
            </a:bodyPr>
            <a:lstStyle/>
            <a:p>
              <a:pPr algn="ctr" defTabSz="913969"/>
              <a:r>
                <a:rPr lang="en-US" sz="4000" b="1" dirty="0">
                  <a:solidFill>
                    <a:srgbClr val="FF0000"/>
                  </a:solidFill>
                  <a:latin typeface="Times New Roman" panose="02020603050405020304" pitchFamily="18" charset="0"/>
                  <a:cs typeface="Times New Roman" panose="02020603050405020304" pitchFamily="18" charset="0"/>
                  <a:sym typeface="Arial"/>
                </a:rPr>
                <a:t>KHỞI ĐỘNG </a:t>
              </a:r>
            </a:p>
          </p:txBody>
        </p:sp>
      </p:gr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47259" y="32133"/>
            <a:ext cx="3333751" cy="1550087"/>
          </a:xfrm>
          <a:prstGeom prst="rect">
            <a:avLst/>
          </a:prstGeom>
        </p:spPr>
      </p:pic>
    </p:spTree>
    <p:extLst>
      <p:ext uri="{BB962C8B-B14F-4D97-AF65-F5344CB8AC3E}">
        <p14:creationId xmlns:p14="http://schemas.microsoft.com/office/powerpoint/2010/main" val="6274090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pic>
        <p:nvPicPr>
          <p:cNvPr id="405" name="Picture 404">
            <a:extLst>
              <a:ext uri="{FF2B5EF4-FFF2-40B4-BE49-F238E27FC236}">
                <a16:creationId xmlns:a16="http://schemas.microsoft.com/office/drawing/2014/main" id="{7BB787EC-B081-66D3-8F2A-31F3F71BDCB7}"/>
              </a:ext>
            </a:extLst>
          </p:cNvPr>
          <p:cNvPicPr>
            <a:picLocks noChangeAspect="1"/>
          </p:cNvPicPr>
          <p:nvPr/>
        </p:nvPicPr>
        <p:blipFill rotWithShape="1">
          <a:blip r:embed="rId3">
            <a:extLst>
              <a:ext uri="{28A0092B-C50C-407E-A947-70E740481C1C}">
                <a14:useLocalDpi xmlns:a14="http://schemas.microsoft.com/office/drawing/2010/main" val="0"/>
              </a:ext>
            </a:extLst>
          </a:blip>
          <a:srcRect b="45327"/>
          <a:stretch/>
        </p:blipFill>
        <p:spPr>
          <a:xfrm>
            <a:off x="69785" y="155625"/>
            <a:ext cx="12192000" cy="6858000"/>
          </a:xfrm>
          <a:prstGeom prst="rect">
            <a:avLst/>
          </a:prstGeom>
        </p:spPr>
      </p:pic>
      <p:grpSp>
        <p:nvGrpSpPr>
          <p:cNvPr id="389" name="Google Shape;2661;p43">
            <a:extLst>
              <a:ext uri="{FF2B5EF4-FFF2-40B4-BE49-F238E27FC236}">
                <a16:creationId xmlns:a16="http://schemas.microsoft.com/office/drawing/2014/main" id="{9EE3A7E7-713F-66C9-0F13-E898A4F9A656}"/>
              </a:ext>
            </a:extLst>
          </p:cNvPr>
          <p:cNvGrpSpPr/>
          <p:nvPr/>
        </p:nvGrpSpPr>
        <p:grpSpPr>
          <a:xfrm>
            <a:off x="-175920" y="-320445"/>
            <a:ext cx="12683415" cy="3428276"/>
            <a:chOff x="-131942" y="-240334"/>
            <a:chExt cx="9408147" cy="2571207"/>
          </a:xfrm>
        </p:grpSpPr>
        <p:grpSp>
          <p:nvGrpSpPr>
            <p:cNvPr id="390" name="Google Shape;2662;p43">
              <a:extLst>
                <a:ext uri="{FF2B5EF4-FFF2-40B4-BE49-F238E27FC236}">
                  <a16:creationId xmlns:a16="http://schemas.microsoft.com/office/drawing/2014/main" id="{0BC62E56-F752-957C-3276-2AD8C0227F1A}"/>
                </a:ext>
              </a:extLst>
            </p:cNvPr>
            <p:cNvGrpSpPr/>
            <p:nvPr/>
          </p:nvGrpSpPr>
          <p:grpSpPr>
            <a:xfrm rot="-1799975">
              <a:off x="-47704" y="459634"/>
              <a:ext cx="3113747" cy="1171270"/>
              <a:chOff x="0" y="539998"/>
              <a:chExt cx="3901889" cy="1467738"/>
            </a:xfrm>
          </p:grpSpPr>
          <p:sp>
            <p:nvSpPr>
              <p:cNvPr id="398" name="Google Shape;2663;p43">
                <a:extLst>
                  <a:ext uri="{FF2B5EF4-FFF2-40B4-BE49-F238E27FC236}">
                    <a16:creationId xmlns:a16="http://schemas.microsoft.com/office/drawing/2014/main" id="{D64FEA96-ED32-BC06-80D9-B6F9632F522A}"/>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9" name="Google Shape;2664;p43">
                <a:extLst>
                  <a:ext uri="{FF2B5EF4-FFF2-40B4-BE49-F238E27FC236}">
                    <a16:creationId xmlns:a16="http://schemas.microsoft.com/office/drawing/2014/main" id="{00E152AF-1DC5-5684-334C-0CF5A31DF994}"/>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solidFill>
                  <a:schemeClr val="tx2">
                    <a:lumMod val="10000"/>
                  </a:schemeClr>
                </a:solidFill>
              </a:ln>
            </p:spPr>
            <p:txBody>
              <a:bodyPr spcFirstLastPara="1" wrap="square" lIns="121900" tIns="121900" rIns="121900" bIns="121900" anchor="ctr" anchorCtr="0">
                <a:noAutofit/>
              </a:bodyPr>
              <a:lstStyle/>
              <a:p>
                <a:pPr defTabSz="1219080">
                  <a:buClr>
                    <a:srgbClr val="000000"/>
                  </a:buClr>
                  <a:defRPr/>
                </a:pPr>
                <a:endParaRPr kern="0">
                  <a:ln>
                    <a:solidFill>
                      <a:srgbClr val="000000"/>
                    </a:solidFill>
                  </a:ln>
                  <a:solidFill>
                    <a:srgbClr val="000000"/>
                  </a:solidFill>
                  <a:latin typeface="Arial"/>
                  <a:cs typeface="Arial"/>
                  <a:sym typeface="Arial"/>
                </a:endParaRPr>
              </a:p>
            </p:txBody>
          </p:sp>
          <p:sp>
            <p:nvSpPr>
              <p:cNvPr id="400" name="Google Shape;2665;p43">
                <a:extLst>
                  <a:ext uri="{FF2B5EF4-FFF2-40B4-BE49-F238E27FC236}">
                    <a16:creationId xmlns:a16="http://schemas.microsoft.com/office/drawing/2014/main" id="{052EFCBD-05A9-C6E0-3ED6-E1D8A0D83DE8}"/>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401" name="Google Shape;2666;p43">
                <a:extLst>
                  <a:ext uri="{FF2B5EF4-FFF2-40B4-BE49-F238E27FC236}">
                    <a16:creationId xmlns:a16="http://schemas.microsoft.com/office/drawing/2014/main" id="{4C51786A-C50D-0181-D654-87DE45C81BB8}"/>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402" name="Google Shape;2667;p43">
                <a:extLst>
                  <a:ext uri="{FF2B5EF4-FFF2-40B4-BE49-F238E27FC236}">
                    <a16:creationId xmlns:a16="http://schemas.microsoft.com/office/drawing/2014/main" id="{2F5DF5D0-0C13-A962-BB39-298C1D487432}"/>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403" name="Google Shape;2668;p43">
                <a:extLst>
                  <a:ext uri="{FF2B5EF4-FFF2-40B4-BE49-F238E27FC236}">
                    <a16:creationId xmlns:a16="http://schemas.microsoft.com/office/drawing/2014/main" id="{D096D1E6-34A1-74FC-6971-1D64E7A1D411}"/>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nvGrpSpPr>
            <p:cNvPr id="391" name="Google Shape;2669;p43">
              <a:extLst>
                <a:ext uri="{FF2B5EF4-FFF2-40B4-BE49-F238E27FC236}">
                  <a16:creationId xmlns:a16="http://schemas.microsoft.com/office/drawing/2014/main" id="{471226E3-479A-A177-9356-46782AB58B9D}"/>
                </a:ext>
              </a:extLst>
            </p:cNvPr>
            <p:cNvGrpSpPr/>
            <p:nvPr/>
          </p:nvGrpSpPr>
          <p:grpSpPr>
            <a:xfrm rot="1799975" flipH="1">
              <a:off x="6078221" y="459634"/>
              <a:ext cx="3113747" cy="1171270"/>
              <a:chOff x="0" y="539998"/>
              <a:chExt cx="3901889" cy="1467738"/>
            </a:xfrm>
          </p:grpSpPr>
          <p:sp>
            <p:nvSpPr>
              <p:cNvPr id="392" name="Google Shape;2670;p43">
                <a:extLst>
                  <a:ext uri="{FF2B5EF4-FFF2-40B4-BE49-F238E27FC236}">
                    <a16:creationId xmlns:a16="http://schemas.microsoft.com/office/drawing/2014/main" id="{ECB54500-3E3E-A8BB-B95D-D389466B38AC}"/>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3" name="Google Shape;2671;p43">
                <a:extLst>
                  <a:ext uri="{FF2B5EF4-FFF2-40B4-BE49-F238E27FC236}">
                    <a16:creationId xmlns:a16="http://schemas.microsoft.com/office/drawing/2014/main" id="{EEDE6CDC-CE12-3C87-1DD0-7E01752659AE}"/>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solidFill>
                  <a:schemeClr val="tx1"/>
                </a:solid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4" name="Google Shape;2672;p43">
                <a:extLst>
                  <a:ext uri="{FF2B5EF4-FFF2-40B4-BE49-F238E27FC236}">
                    <a16:creationId xmlns:a16="http://schemas.microsoft.com/office/drawing/2014/main" id="{60341E2C-2CA9-4607-2DFF-B8230A481491}"/>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5" name="Google Shape;2673;p43">
                <a:extLst>
                  <a:ext uri="{FF2B5EF4-FFF2-40B4-BE49-F238E27FC236}">
                    <a16:creationId xmlns:a16="http://schemas.microsoft.com/office/drawing/2014/main" id="{2FE80316-687A-B7FD-B131-A5CC34F6D906}"/>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6" name="Google Shape;2674;p43">
                <a:extLst>
                  <a:ext uri="{FF2B5EF4-FFF2-40B4-BE49-F238E27FC236}">
                    <a16:creationId xmlns:a16="http://schemas.microsoft.com/office/drawing/2014/main" id="{48694F6F-3BB3-518D-FC43-482D8888006D}"/>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397" name="Google Shape;2675;p43">
                <a:extLst>
                  <a:ext uri="{FF2B5EF4-FFF2-40B4-BE49-F238E27FC236}">
                    <a16:creationId xmlns:a16="http://schemas.microsoft.com/office/drawing/2014/main" id="{03884B24-3405-56DC-7549-26F8F983BB94}"/>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sp>
        <p:nvSpPr>
          <p:cNvPr id="1614" name="Google Shape;1614;p59"/>
          <p:cNvSpPr/>
          <p:nvPr/>
        </p:nvSpPr>
        <p:spPr>
          <a:xfrm rot="367195">
            <a:off x="2147704" y="445379"/>
            <a:ext cx="7975581" cy="3605225"/>
          </a:xfrm>
          <a:custGeom>
            <a:avLst/>
            <a:gdLst/>
            <a:ahLst/>
            <a:cxnLst/>
            <a:rect l="l" t="t" r="r" b="b"/>
            <a:pathLst>
              <a:path w="33522" h="21749" extrusionOk="0">
                <a:moveTo>
                  <a:pt x="29181" y="0"/>
                </a:moveTo>
                <a:cubicBezTo>
                  <a:pt x="23802" y="0"/>
                  <a:pt x="4022" y="2319"/>
                  <a:pt x="57" y="2496"/>
                </a:cubicBezTo>
                <a:cubicBezTo>
                  <a:pt x="1" y="5474"/>
                  <a:pt x="2548" y="20811"/>
                  <a:pt x="2604" y="21747"/>
                </a:cubicBezTo>
                <a:cubicBezTo>
                  <a:pt x="2612" y="21748"/>
                  <a:pt x="2624" y="21748"/>
                  <a:pt x="2640" y="21748"/>
                </a:cubicBezTo>
                <a:cubicBezTo>
                  <a:pt x="3908" y="21748"/>
                  <a:pt x="29281" y="19593"/>
                  <a:pt x="30076" y="19556"/>
                </a:cubicBezTo>
                <a:cubicBezTo>
                  <a:pt x="31274" y="19481"/>
                  <a:pt x="32398" y="19406"/>
                  <a:pt x="33522" y="18994"/>
                </a:cubicBezTo>
                <a:cubicBezTo>
                  <a:pt x="33259" y="18433"/>
                  <a:pt x="33241" y="17702"/>
                  <a:pt x="33091" y="17122"/>
                </a:cubicBezTo>
                <a:cubicBezTo>
                  <a:pt x="32567" y="15118"/>
                  <a:pt x="29907" y="492"/>
                  <a:pt x="29964" y="24"/>
                </a:cubicBezTo>
                <a:cubicBezTo>
                  <a:pt x="29755" y="8"/>
                  <a:pt x="29492" y="0"/>
                  <a:pt x="29181"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121892" tIns="121892" rIns="121892" bIns="121892" anchor="ctr" anchorCtr="0">
            <a:noAutofit/>
          </a:bodyPr>
          <a:lstStyle/>
          <a:p>
            <a:pPr defTabSz="1219080">
              <a:buClr>
                <a:srgbClr val="000000"/>
              </a:buClr>
              <a:defRPr/>
            </a:pPr>
            <a:endParaRPr kern="0">
              <a:solidFill>
                <a:srgbClr val="000000"/>
              </a:solidFill>
              <a:latin typeface="Arial"/>
              <a:sym typeface="Arial"/>
            </a:endParaRPr>
          </a:p>
        </p:txBody>
      </p:sp>
      <p:grpSp>
        <p:nvGrpSpPr>
          <p:cNvPr id="1664" name="Google Shape;1664;p59"/>
          <p:cNvGrpSpPr/>
          <p:nvPr/>
        </p:nvGrpSpPr>
        <p:grpSpPr>
          <a:xfrm rot="1284240">
            <a:off x="12375335" y="2659851"/>
            <a:ext cx="2120647" cy="1817652"/>
            <a:chOff x="5976359" y="464530"/>
            <a:chExt cx="1259290" cy="1084761"/>
          </a:xfrm>
        </p:grpSpPr>
        <p:sp>
          <p:nvSpPr>
            <p:cNvPr id="1665" name="Google Shape;1665;p59"/>
            <p:cNvSpPr/>
            <p:nvPr/>
          </p:nvSpPr>
          <p:spPr>
            <a:xfrm rot="-1234409">
              <a:off x="6850947" y="1087983"/>
              <a:ext cx="222920" cy="159221"/>
            </a:xfrm>
            <a:custGeom>
              <a:avLst/>
              <a:gdLst/>
              <a:ahLst/>
              <a:cxnLst/>
              <a:rect l="l" t="t" r="r" b="b"/>
              <a:pathLst>
                <a:path w="8917" h="6369" extrusionOk="0">
                  <a:moveTo>
                    <a:pt x="2739" y="0"/>
                  </a:moveTo>
                  <a:lnTo>
                    <a:pt x="1" y="1720"/>
                  </a:lnTo>
                  <a:lnTo>
                    <a:pt x="8916" y="6369"/>
                  </a:lnTo>
                  <a:lnTo>
                    <a:pt x="2739" y="0"/>
                  </a:lnTo>
                  <a:close/>
                </a:path>
              </a:pathLst>
            </a:custGeom>
            <a:solidFill>
              <a:srgbClr val="34518C"/>
            </a:solidFill>
            <a:ln w="9525" cap="flat" cmpd="sng">
              <a:solidFill>
                <a:srgbClr val="34518C"/>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1666" name="Google Shape;1666;p59"/>
            <p:cNvSpPr/>
            <p:nvPr/>
          </p:nvSpPr>
          <p:spPr>
            <a:xfrm rot="-1234409">
              <a:off x="6010556" y="660677"/>
              <a:ext cx="1190897" cy="410765"/>
            </a:xfrm>
            <a:custGeom>
              <a:avLst/>
              <a:gdLst/>
              <a:ahLst/>
              <a:cxnLst/>
              <a:rect l="l" t="t" r="r" b="b"/>
              <a:pathLst>
                <a:path w="47637" h="16431" extrusionOk="0">
                  <a:moveTo>
                    <a:pt x="1" y="0"/>
                  </a:moveTo>
                  <a:lnTo>
                    <a:pt x="39166" y="16431"/>
                  </a:lnTo>
                  <a:lnTo>
                    <a:pt x="47636" y="6369"/>
                  </a:lnTo>
                  <a:lnTo>
                    <a:pt x="1" y="0"/>
                  </a:lnTo>
                  <a:close/>
                </a:path>
              </a:pathLst>
            </a:custGeom>
            <a:solidFill>
              <a:srgbClr val="4266AD"/>
            </a:solidFill>
            <a:ln w="9525" cap="flat" cmpd="sng">
              <a:solidFill>
                <a:srgbClr val="4266AD"/>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1667" name="Google Shape;1667;p59"/>
            <p:cNvSpPr/>
            <p:nvPr/>
          </p:nvSpPr>
          <p:spPr>
            <a:xfrm rot="-1234409">
              <a:off x="6076523" y="723255"/>
              <a:ext cx="780131" cy="711658"/>
            </a:xfrm>
            <a:custGeom>
              <a:avLst/>
              <a:gdLst/>
              <a:ahLst/>
              <a:cxnLst/>
              <a:rect l="l" t="t" r="r" b="b"/>
              <a:pathLst>
                <a:path w="31206" h="28467" extrusionOk="0">
                  <a:moveTo>
                    <a:pt x="1" y="0"/>
                  </a:moveTo>
                  <a:lnTo>
                    <a:pt x="19998" y="28467"/>
                  </a:lnTo>
                  <a:lnTo>
                    <a:pt x="31206" y="21334"/>
                  </a:lnTo>
                  <a:lnTo>
                    <a:pt x="1" y="0"/>
                  </a:lnTo>
                  <a:close/>
                </a:path>
              </a:pathLst>
            </a:custGeom>
            <a:solidFill>
              <a:srgbClr val="4266AD"/>
            </a:solidFill>
            <a:ln w="9525" cap="flat" cmpd="sng">
              <a:solidFill>
                <a:srgbClr val="4266AD"/>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1668" name="Google Shape;1668;p59"/>
            <p:cNvSpPr/>
            <p:nvPr/>
          </p:nvSpPr>
          <p:spPr>
            <a:xfrm rot="-1234409">
              <a:off x="6066820" y="688895"/>
              <a:ext cx="979152" cy="692559"/>
            </a:xfrm>
            <a:custGeom>
              <a:avLst/>
              <a:gdLst/>
              <a:ahLst/>
              <a:cxnLst/>
              <a:rect l="l" t="t" r="r" b="b"/>
              <a:pathLst>
                <a:path w="39167" h="27703" extrusionOk="0">
                  <a:moveTo>
                    <a:pt x="1" y="0"/>
                  </a:moveTo>
                  <a:lnTo>
                    <a:pt x="31206" y="21334"/>
                  </a:lnTo>
                  <a:lnTo>
                    <a:pt x="37383" y="27703"/>
                  </a:lnTo>
                  <a:lnTo>
                    <a:pt x="39166" y="16431"/>
                  </a:lnTo>
                  <a:lnTo>
                    <a:pt x="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nvGrpSpPr>
          <p:cNvPr id="185" name="Google Shape;294;p39">
            <a:extLst>
              <a:ext uri="{FF2B5EF4-FFF2-40B4-BE49-F238E27FC236}">
                <a16:creationId xmlns:a16="http://schemas.microsoft.com/office/drawing/2014/main" id="{A57FB42E-061F-5883-CDD5-34B65A60F4B7}"/>
              </a:ext>
            </a:extLst>
          </p:cNvPr>
          <p:cNvGrpSpPr/>
          <p:nvPr/>
        </p:nvGrpSpPr>
        <p:grpSpPr>
          <a:xfrm flipH="1">
            <a:off x="13012701" y="572640"/>
            <a:ext cx="2063403" cy="729343"/>
            <a:chOff x="3555275" y="-36124"/>
            <a:chExt cx="3425242" cy="1046149"/>
          </a:xfrm>
        </p:grpSpPr>
        <p:sp>
          <p:nvSpPr>
            <p:cNvPr id="186" name="Google Shape;295;p39">
              <a:extLst>
                <a:ext uri="{FF2B5EF4-FFF2-40B4-BE49-F238E27FC236}">
                  <a16:creationId xmlns:a16="http://schemas.microsoft.com/office/drawing/2014/main" id="{F1146ED7-D3AB-FCF7-C109-225E26AD2881}"/>
                </a:ext>
              </a:extLst>
            </p:cNvPr>
            <p:cNvSpPr/>
            <p:nvPr/>
          </p:nvSpPr>
          <p:spPr>
            <a:xfrm>
              <a:off x="3555275" y="-36124"/>
              <a:ext cx="2940525" cy="948175"/>
            </a:xfrm>
            <a:custGeom>
              <a:avLst/>
              <a:gdLst/>
              <a:ahLst/>
              <a:cxnLst/>
              <a:rect l="l" t="t" r="r" b="b"/>
              <a:pathLst>
                <a:path w="117621" h="37927" extrusionOk="0">
                  <a:moveTo>
                    <a:pt x="0" y="585"/>
                  </a:moveTo>
                  <a:cubicBezTo>
                    <a:pt x="8187" y="-585"/>
                    <a:pt x="16626" y="653"/>
                    <a:pt x="24763" y="2133"/>
                  </a:cubicBezTo>
                  <a:cubicBezTo>
                    <a:pt x="28942" y="2893"/>
                    <a:pt x="34272" y="3243"/>
                    <a:pt x="36628" y="6776"/>
                  </a:cubicBezTo>
                  <a:cubicBezTo>
                    <a:pt x="38918" y="10210"/>
                    <a:pt x="39546" y="16239"/>
                    <a:pt x="36628" y="19157"/>
                  </a:cubicBezTo>
                  <a:cubicBezTo>
                    <a:pt x="33690" y="22095"/>
                    <a:pt x="23422" y="17715"/>
                    <a:pt x="25279" y="13998"/>
                  </a:cubicBezTo>
                  <a:cubicBezTo>
                    <a:pt x="31478" y="1591"/>
                    <a:pt x="52947" y="20232"/>
                    <a:pt x="64486" y="27927"/>
                  </a:cubicBezTo>
                  <a:cubicBezTo>
                    <a:pt x="75660" y="35379"/>
                    <a:pt x="90445" y="39422"/>
                    <a:pt x="103693" y="37213"/>
                  </a:cubicBezTo>
                  <a:cubicBezTo>
                    <a:pt x="108424" y="36424"/>
                    <a:pt x="112825" y="33602"/>
                    <a:pt x="117621" y="33602"/>
                  </a:cubicBezTo>
                </a:path>
              </a:pathLst>
            </a:custGeom>
            <a:noFill/>
            <a:ln w="19050" cap="flat" cmpd="sng">
              <a:solidFill>
                <a:schemeClr val="dk1"/>
              </a:solidFill>
              <a:prstDash val="dash"/>
              <a:round/>
              <a:headEnd type="none" w="med" len="med"/>
              <a:tailEnd type="none" w="med" len="med"/>
            </a:ln>
          </p:spPr>
          <p:txBody>
            <a:bodyPr/>
            <a:lstStyle/>
            <a:p>
              <a:endParaRPr lang="en-US"/>
            </a:p>
          </p:txBody>
        </p:sp>
        <p:pic>
          <p:nvPicPr>
            <p:cNvPr id="187" name="Google Shape;296;p39">
              <a:extLst>
                <a:ext uri="{FF2B5EF4-FFF2-40B4-BE49-F238E27FC236}">
                  <a16:creationId xmlns:a16="http://schemas.microsoft.com/office/drawing/2014/main" id="{6CCC8F22-250F-9669-7ADA-C8AD3784F501}"/>
                </a:ext>
              </a:extLst>
            </p:cNvPr>
            <p:cNvPicPr preferRelativeResize="0"/>
            <p:nvPr/>
          </p:nvPicPr>
          <p:blipFill>
            <a:blip r:embed="rId4">
              <a:alphaModFix/>
            </a:blip>
            <a:stretch>
              <a:fillRect/>
            </a:stretch>
          </p:blipFill>
          <p:spPr>
            <a:xfrm>
              <a:off x="6189775" y="317425"/>
              <a:ext cx="790742" cy="692600"/>
            </a:xfrm>
            <a:prstGeom prst="rect">
              <a:avLst/>
            </a:prstGeom>
            <a:noFill/>
            <a:ln>
              <a:noFill/>
            </a:ln>
          </p:spPr>
        </p:pic>
      </p:grpSp>
      <p:grpSp>
        <p:nvGrpSpPr>
          <p:cNvPr id="105" name="Google Shape;1850;p64">
            <a:extLst>
              <a:ext uri="{FF2B5EF4-FFF2-40B4-BE49-F238E27FC236}">
                <a16:creationId xmlns:a16="http://schemas.microsoft.com/office/drawing/2014/main" id="{F7B1C04A-1716-4306-AE69-C52F30510501}"/>
              </a:ext>
            </a:extLst>
          </p:cNvPr>
          <p:cNvGrpSpPr/>
          <p:nvPr/>
        </p:nvGrpSpPr>
        <p:grpSpPr>
          <a:xfrm>
            <a:off x="228107" y="2707057"/>
            <a:ext cx="2881264" cy="3886507"/>
            <a:chOff x="4589615" y="1822130"/>
            <a:chExt cx="946935" cy="1477650"/>
          </a:xfrm>
        </p:grpSpPr>
        <p:sp>
          <p:nvSpPr>
            <p:cNvPr id="106" name="Google Shape;1851;p64">
              <a:extLst>
                <a:ext uri="{FF2B5EF4-FFF2-40B4-BE49-F238E27FC236}">
                  <a16:creationId xmlns:a16="http://schemas.microsoft.com/office/drawing/2014/main" id="{CD071FAD-2C06-4ABA-90D3-D9E2BD194E7C}"/>
                </a:ext>
              </a:extLst>
            </p:cNvPr>
            <p:cNvSpPr/>
            <p:nvPr/>
          </p:nvSpPr>
          <p:spPr>
            <a:xfrm>
              <a:off x="4980408" y="2418971"/>
              <a:ext cx="102909" cy="40837"/>
            </a:xfrm>
            <a:custGeom>
              <a:avLst/>
              <a:gdLst/>
              <a:ahLst/>
              <a:cxnLst/>
              <a:rect l="l" t="t" r="r" b="b"/>
              <a:pathLst>
                <a:path w="4468" h="1773" extrusionOk="0">
                  <a:moveTo>
                    <a:pt x="4468" y="1"/>
                  </a:moveTo>
                  <a:cubicBezTo>
                    <a:pt x="3258" y="189"/>
                    <a:pt x="2014" y="290"/>
                    <a:pt x="764" y="290"/>
                  </a:cubicBezTo>
                  <a:cubicBezTo>
                    <a:pt x="509" y="290"/>
                    <a:pt x="255" y="285"/>
                    <a:pt x="0" y="277"/>
                  </a:cubicBezTo>
                  <a:lnTo>
                    <a:pt x="0" y="277"/>
                  </a:lnTo>
                  <a:lnTo>
                    <a:pt x="276" y="503"/>
                  </a:lnTo>
                  <a:cubicBezTo>
                    <a:pt x="276" y="503"/>
                    <a:pt x="1568" y="1773"/>
                    <a:pt x="2746" y="1773"/>
                  </a:cubicBezTo>
                  <a:cubicBezTo>
                    <a:pt x="2819" y="1773"/>
                    <a:pt x="2891" y="1768"/>
                    <a:pt x="2962" y="1758"/>
                  </a:cubicBezTo>
                  <a:cubicBezTo>
                    <a:pt x="4317" y="1557"/>
                    <a:pt x="4468" y="202"/>
                    <a:pt x="4468" y="1"/>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07" name="Google Shape;1852;p64">
              <a:extLst>
                <a:ext uri="{FF2B5EF4-FFF2-40B4-BE49-F238E27FC236}">
                  <a16:creationId xmlns:a16="http://schemas.microsoft.com/office/drawing/2014/main" id="{CB6D8D4C-905D-4F33-BA6C-82AD34C764C8}"/>
                </a:ext>
              </a:extLst>
            </p:cNvPr>
            <p:cNvSpPr/>
            <p:nvPr/>
          </p:nvSpPr>
          <p:spPr>
            <a:xfrm>
              <a:off x="5256153" y="2730578"/>
              <a:ext cx="20246" cy="43370"/>
            </a:xfrm>
            <a:custGeom>
              <a:avLst/>
              <a:gdLst/>
              <a:ahLst/>
              <a:cxnLst/>
              <a:rect l="l" t="t" r="r" b="b"/>
              <a:pathLst>
                <a:path w="879" h="1883" extrusionOk="0">
                  <a:moveTo>
                    <a:pt x="0" y="0"/>
                  </a:moveTo>
                  <a:lnTo>
                    <a:pt x="0" y="0"/>
                  </a:lnTo>
                  <a:cubicBezTo>
                    <a:pt x="51" y="351"/>
                    <a:pt x="101" y="728"/>
                    <a:pt x="126" y="1029"/>
                  </a:cubicBezTo>
                  <a:cubicBezTo>
                    <a:pt x="151" y="1155"/>
                    <a:pt x="151" y="1255"/>
                    <a:pt x="151" y="1355"/>
                  </a:cubicBezTo>
                  <a:cubicBezTo>
                    <a:pt x="151" y="1355"/>
                    <a:pt x="226" y="1531"/>
                    <a:pt x="377" y="1882"/>
                  </a:cubicBezTo>
                  <a:cubicBezTo>
                    <a:pt x="879" y="1431"/>
                    <a:pt x="477" y="628"/>
                    <a:pt x="0" y="0"/>
                  </a:cubicBezTo>
                  <a:close/>
                </a:path>
              </a:pathLst>
            </a:custGeom>
            <a:solidFill>
              <a:srgbClr val="F9C56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08" name="Google Shape;1853;p64">
              <a:extLst>
                <a:ext uri="{FF2B5EF4-FFF2-40B4-BE49-F238E27FC236}">
                  <a16:creationId xmlns:a16="http://schemas.microsoft.com/office/drawing/2014/main" id="{5B799882-A45A-412B-8C1E-D1D5FC28DAE9}"/>
                </a:ext>
              </a:extLst>
            </p:cNvPr>
            <p:cNvSpPr/>
            <p:nvPr/>
          </p:nvSpPr>
          <p:spPr>
            <a:xfrm>
              <a:off x="5120307" y="2468698"/>
              <a:ext cx="202824" cy="201166"/>
            </a:xfrm>
            <a:custGeom>
              <a:avLst/>
              <a:gdLst/>
              <a:ahLst/>
              <a:cxnLst/>
              <a:rect l="l" t="t" r="r" b="b"/>
              <a:pathLst>
                <a:path w="8806" h="8734" extrusionOk="0">
                  <a:moveTo>
                    <a:pt x="5723" y="0"/>
                  </a:moveTo>
                  <a:cubicBezTo>
                    <a:pt x="5698" y="1506"/>
                    <a:pt x="4919" y="2887"/>
                    <a:pt x="3665" y="3690"/>
                  </a:cubicBezTo>
                  <a:lnTo>
                    <a:pt x="4066" y="4543"/>
                  </a:lnTo>
                  <a:lnTo>
                    <a:pt x="4066" y="4568"/>
                  </a:lnTo>
                  <a:cubicBezTo>
                    <a:pt x="3740" y="4518"/>
                    <a:pt x="3539" y="4493"/>
                    <a:pt x="3539" y="4493"/>
                  </a:cubicBezTo>
                  <a:cubicBezTo>
                    <a:pt x="3539" y="4493"/>
                    <a:pt x="3715" y="3815"/>
                    <a:pt x="3062" y="3815"/>
                  </a:cubicBezTo>
                  <a:lnTo>
                    <a:pt x="2886" y="3866"/>
                  </a:lnTo>
                  <a:cubicBezTo>
                    <a:pt x="2912" y="3991"/>
                    <a:pt x="2937" y="4117"/>
                    <a:pt x="2962" y="4267"/>
                  </a:cubicBezTo>
                  <a:cubicBezTo>
                    <a:pt x="2962" y="4267"/>
                    <a:pt x="2337" y="4055"/>
                    <a:pt x="1735" y="4055"/>
                  </a:cubicBezTo>
                  <a:cubicBezTo>
                    <a:pt x="1434" y="4055"/>
                    <a:pt x="1138" y="4108"/>
                    <a:pt x="929" y="4267"/>
                  </a:cubicBezTo>
                  <a:cubicBezTo>
                    <a:pt x="828" y="4342"/>
                    <a:pt x="728" y="4468"/>
                    <a:pt x="678" y="4593"/>
                  </a:cubicBezTo>
                  <a:cubicBezTo>
                    <a:pt x="577" y="4794"/>
                    <a:pt x="527" y="4970"/>
                    <a:pt x="502" y="5171"/>
                  </a:cubicBezTo>
                  <a:cubicBezTo>
                    <a:pt x="377" y="5321"/>
                    <a:pt x="301" y="5497"/>
                    <a:pt x="276" y="5698"/>
                  </a:cubicBezTo>
                  <a:lnTo>
                    <a:pt x="301" y="5723"/>
                  </a:lnTo>
                  <a:cubicBezTo>
                    <a:pt x="226" y="5798"/>
                    <a:pt x="176" y="5873"/>
                    <a:pt x="126" y="5949"/>
                  </a:cubicBezTo>
                  <a:cubicBezTo>
                    <a:pt x="0" y="6175"/>
                    <a:pt x="628" y="6576"/>
                    <a:pt x="1029" y="6802"/>
                  </a:cubicBezTo>
                  <a:lnTo>
                    <a:pt x="1205" y="6928"/>
                  </a:lnTo>
                  <a:cubicBezTo>
                    <a:pt x="1933" y="7379"/>
                    <a:pt x="2686" y="7781"/>
                    <a:pt x="3464" y="8107"/>
                  </a:cubicBezTo>
                  <a:lnTo>
                    <a:pt x="3539" y="8157"/>
                  </a:lnTo>
                  <a:cubicBezTo>
                    <a:pt x="4141" y="8383"/>
                    <a:pt x="4794" y="8559"/>
                    <a:pt x="5447" y="8659"/>
                  </a:cubicBezTo>
                  <a:cubicBezTo>
                    <a:pt x="5771" y="8708"/>
                    <a:pt x="6078" y="8733"/>
                    <a:pt x="6366" y="8733"/>
                  </a:cubicBezTo>
                  <a:cubicBezTo>
                    <a:pt x="7856" y="8733"/>
                    <a:pt x="8806" y="8058"/>
                    <a:pt x="8785" y="6501"/>
                  </a:cubicBezTo>
                  <a:cubicBezTo>
                    <a:pt x="8734" y="4292"/>
                    <a:pt x="7454" y="1833"/>
                    <a:pt x="5723" y="0"/>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09" name="Google Shape;1854;p64">
              <a:extLst>
                <a:ext uri="{FF2B5EF4-FFF2-40B4-BE49-F238E27FC236}">
                  <a16:creationId xmlns:a16="http://schemas.microsoft.com/office/drawing/2014/main" id="{BE739879-9429-4691-8320-74BB46FF555C}"/>
                </a:ext>
              </a:extLst>
            </p:cNvPr>
            <p:cNvSpPr/>
            <p:nvPr/>
          </p:nvSpPr>
          <p:spPr>
            <a:xfrm>
              <a:off x="5148038" y="2628244"/>
              <a:ext cx="111592" cy="149757"/>
            </a:xfrm>
            <a:custGeom>
              <a:avLst/>
              <a:gdLst/>
              <a:ahLst/>
              <a:cxnLst/>
              <a:rect l="l" t="t" r="r" b="b"/>
              <a:pathLst>
                <a:path w="4845" h="6502" extrusionOk="0">
                  <a:moveTo>
                    <a:pt x="1" y="1"/>
                  </a:moveTo>
                  <a:lnTo>
                    <a:pt x="1" y="26"/>
                  </a:lnTo>
                  <a:cubicBezTo>
                    <a:pt x="1" y="26"/>
                    <a:pt x="829" y="5623"/>
                    <a:pt x="2712" y="6501"/>
                  </a:cubicBezTo>
                  <a:cubicBezTo>
                    <a:pt x="3439" y="6325"/>
                    <a:pt x="4142" y="6074"/>
                    <a:pt x="4845" y="5798"/>
                  </a:cubicBezTo>
                  <a:cubicBezTo>
                    <a:pt x="4820" y="5698"/>
                    <a:pt x="4820" y="5598"/>
                    <a:pt x="4820" y="5497"/>
                  </a:cubicBezTo>
                  <a:cubicBezTo>
                    <a:pt x="3163" y="5397"/>
                    <a:pt x="2385" y="1808"/>
                    <a:pt x="2235" y="1180"/>
                  </a:cubicBezTo>
                  <a:cubicBezTo>
                    <a:pt x="1457" y="854"/>
                    <a:pt x="704" y="452"/>
                    <a:pt x="1" y="1"/>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0" name="Google Shape;1855;p64">
              <a:extLst>
                <a:ext uri="{FF2B5EF4-FFF2-40B4-BE49-F238E27FC236}">
                  <a16:creationId xmlns:a16="http://schemas.microsoft.com/office/drawing/2014/main" id="{DA00E856-B726-495E-8B75-A16A7BB977B9}"/>
                </a:ext>
              </a:extLst>
            </p:cNvPr>
            <p:cNvSpPr/>
            <p:nvPr/>
          </p:nvSpPr>
          <p:spPr>
            <a:xfrm>
              <a:off x="5200069" y="2655423"/>
              <a:ext cx="58986" cy="99454"/>
            </a:xfrm>
            <a:custGeom>
              <a:avLst/>
              <a:gdLst/>
              <a:ahLst/>
              <a:cxnLst/>
              <a:rect l="l" t="t" r="r" b="b"/>
              <a:pathLst>
                <a:path w="2561" h="4318" extrusionOk="0">
                  <a:moveTo>
                    <a:pt x="1" y="0"/>
                  </a:moveTo>
                  <a:lnTo>
                    <a:pt x="1" y="0"/>
                  </a:lnTo>
                  <a:cubicBezTo>
                    <a:pt x="126" y="628"/>
                    <a:pt x="904" y="4217"/>
                    <a:pt x="2561" y="4317"/>
                  </a:cubicBezTo>
                  <a:cubicBezTo>
                    <a:pt x="2536" y="3991"/>
                    <a:pt x="2486" y="3640"/>
                    <a:pt x="2435" y="3263"/>
                  </a:cubicBezTo>
                  <a:cubicBezTo>
                    <a:pt x="2260" y="1958"/>
                    <a:pt x="1984" y="527"/>
                    <a:pt x="1984" y="527"/>
                  </a:cubicBezTo>
                  <a:cubicBezTo>
                    <a:pt x="1331" y="427"/>
                    <a:pt x="678" y="251"/>
                    <a:pt x="51" y="25"/>
                  </a:cubicBezTo>
                  <a:lnTo>
                    <a:pt x="1" y="0"/>
                  </a:ln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1" name="Google Shape;1856;p64">
              <a:extLst>
                <a:ext uri="{FF2B5EF4-FFF2-40B4-BE49-F238E27FC236}">
                  <a16:creationId xmlns:a16="http://schemas.microsoft.com/office/drawing/2014/main" id="{EA7897BA-263E-4873-B4B2-156588A2323D}"/>
                </a:ext>
              </a:extLst>
            </p:cNvPr>
            <p:cNvSpPr/>
            <p:nvPr/>
          </p:nvSpPr>
          <p:spPr>
            <a:xfrm>
              <a:off x="4953805" y="2415516"/>
              <a:ext cx="256121" cy="385265"/>
            </a:xfrm>
            <a:custGeom>
              <a:avLst/>
              <a:gdLst/>
              <a:ahLst/>
              <a:cxnLst/>
              <a:rect l="l" t="t" r="r" b="b"/>
              <a:pathLst>
                <a:path w="11120" h="16727" extrusionOk="0">
                  <a:moveTo>
                    <a:pt x="6326" y="0"/>
                  </a:moveTo>
                  <a:cubicBezTo>
                    <a:pt x="6100" y="50"/>
                    <a:pt x="5874" y="101"/>
                    <a:pt x="5623" y="151"/>
                  </a:cubicBezTo>
                  <a:cubicBezTo>
                    <a:pt x="5623" y="352"/>
                    <a:pt x="5472" y="1707"/>
                    <a:pt x="4117" y="1933"/>
                  </a:cubicBezTo>
                  <a:cubicBezTo>
                    <a:pt x="4046" y="1943"/>
                    <a:pt x="3974" y="1948"/>
                    <a:pt x="3901" y="1948"/>
                  </a:cubicBezTo>
                  <a:cubicBezTo>
                    <a:pt x="2723" y="1948"/>
                    <a:pt x="1431" y="678"/>
                    <a:pt x="1431" y="678"/>
                  </a:cubicBezTo>
                  <a:lnTo>
                    <a:pt x="1431" y="578"/>
                  </a:lnTo>
                  <a:cubicBezTo>
                    <a:pt x="954" y="578"/>
                    <a:pt x="478" y="552"/>
                    <a:pt x="1" y="502"/>
                  </a:cubicBezTo>
                  <a:lnTo>
                    <a:pt x="1" y="502"/>
                  </a:lnTo>
                  <a:cubicBezTo>
                    <a:pt x="929" y="2686"/>
                    <a:pt x="1557" y="4970"/>
                    <a:pt x="1933" y="7329"/>
                  </a:cubicBezTo>
                  <a:lnTo>
                    <a:pt x="1858" y="7329"/>
                  </a:lnTo>
                  <a:cubicBezTo>
                    <a:pt x="1983" y="7379"/>
                    <a:pt x="2109" y="7455"/>
                    <a:pt x="2184" y="7580"/>
                  </a:cubicBezTo>
                  <a:lnTo>
                    <a:pt x="2209" y="7731"/>
                  </a:lnTo>
                  <a:cubicBezTo>
                    <a:pt x="2247" y="7718"/>
                    <a:pt x="2285" y="7712"/>
                    <a:pt x="2322" y="7712"/>
                  </a:cubicBezTo>
                  <a:cubicBezTo>
                    <a:pt x="2360" y="7712"/>
                    <a:pt x="2398" y="7718"/>
                    <a:pt x="2435" y="7731"/>
                  </a:cubicBezTo>
                  <a:cubicBezTo>
                    <a:pt x="3188" y="8057"/>
                    <a:pt x="2611" y="9362"/>
                    <a:pt x="2234" y="9688"/>
                  </a:cubicBezTo>
                  <a:lnTo>
                    <a:pt x="2285" y="9688"/>
                  </a:lnTo>
                  <a:cubicBezTo>
                    <a:pt x="2285" y="9688"/>
                    <a:pt x="2561" y="14532"/>
                    <a:pt x="829" y="16591"/>
                  </a:cubicBezTo>
                  <a:cubicBezTo>
                    <a:pt x="1763" y="16681"/>
                    <a:pt x="2705" y="16726"/>
                    <a:pt x="3646" y="16726"/>
                  </a:cubicBezTo>
                  <a:cubicBezTo>
                    <a:pt x="4273" y="16726"/>
                    <a:pt x="4900" y="16706"/>
                    <a:pt x="5522" y="16666"/>
                  </a:cubicBezTo>
                  <a:cubicBezTo>
                    <a:pt x="7405" y="16565"/>
                    <a:pt x="9287" y="16239"/>
                    <a:pt x="11119" y="15762"/>
                  </a:cubicBezTo>
                  <a:cubicBezTo>
                    <a:pt x="9237" y="14859"/>
                    <a:pt x="8409" y="9262"/>
                    <a:pt x="8409" y="9262"/>
                  </a:cubicBezTo>
                  <a:lnTo>
                    <a:pt x="8208" y="9136"/>
                  </a:lnTo>
                  <a:cubicBezTo>
                    <a:pt x="7831" y="8885"/>
                    <a:pt x="7204" y="8509"/>
                    <a:pt x="7329" y="8258"/>
                  </a:cubicBezTo>
                  <a:cubicBezTo>
                    <a:pt x="7380" y="8182"/>
                    <a:pt x="7430" y="8107"/>
                    <a:pt x="7505" y="8057"/>
                  </a:cubicBezTo>
                  <a:lnTo>
                    <a:pt x="7480" y="8032"/>
                  </a:lnTo>
                  <a:cubicBezTo>
                    <a:pt x="7505" y="7831"/>
                    <a:pt x="7580" y="7630"/>
                    <a:pt x="7706" y="7480"/>
                  </a:cubicBezTo>
                  <a:cubicBezTo>
                    <a:pt x="7731" y="7279"/>
                    <a:pt x="7781" y="7103"/>
                    <a:pt x="7857" y="6928"/>
                  </a:cubicBezTo>
                  <a:cubicBezTo>
                    <a:pt x="7229" y="3941"/>
                    <a:pt x="6326" y="50"/>
                    <a:pt x="6326" y="50"/>
                  </a:cubicBezTo>
                  <a:lnTo>
                    <a:pt x="6326" y="0"/>
                  </a:ln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2" name="Google Shape;1857;p64">
              <a:extLst>
                <a:ext uri="{FF2B5EF4-FFF2-40B4-BE49-F238E27FC236}">
                  <a16:creationId xmlns:a16="http://schemas.microsoft.com/office/drawing/2014/main" id="{AC747CC6-816C-472D-B066-4EC5A86CDFA6}"/>
                </a:ext>
              </a:extLst>
            </p:cNvPr>
            <p:cNvSpPr/>
            <p:nvPr/>
          </p:nvSpPr>
          <p:spPr>
            <a:xfrm>
              <a:off x="4748010" y="2773349"/>
              <a:ext cx="663083" cy="324275"/>
            </a:xfrm>
            <a:custGeom>
              <a:avLst/>
              <a:gdLst/>
              <a:ahLst/>
              <a:cxnLst/>
              <a:rect l="l" t="t" r="r" b="b"/>
              <a:pathLst>
                <a:path w="28789" h="14079" extrusionOk="0">
                  <a:moveTo>
                    <a:pt x="22439" y="0"/>
                  </a:moveTo>
                  <a:cubicBezTo>
                    <a:pt x="22221" y="218"/>
                    <a:pt x="21800" y="358"/>
                    <a:pt x="21102" y="358"/>
                  </a:cubicBezTo>
                  <a:cubicBezTo>
                    <a:pt x="20916" y="358"/>
                    <a:pt x="20709" y="348"/>
                    <a:pt x="20481" y="327"/>
                  </a:cubicBezTo>
                  <a:cubicBezTo>
                    <a:pt x="20356" y="302"/>
                    <a:pt x="20205" y="276"/>
                    <a:pt x="20080" y="201"/>
                  </a:cubicBezTo>
                  <a:cubicBezTo>
                    <a:pt x="18247" y="703"/>
                    <a:pt x="16365" y="1004"/>
                    <a:pt x="14482" y="1105"/>
                  </a:cubicBezTo>
                  <a:cubicBezTo>
                    <a:pt x="13822" y="1147"/>
                    <a:pt x="13167" y="1167"/>
                    <a:pt x="12512" y="1167"/>
                  </a:cubicBezTo>
                  <a:cubicBezTo>
                    <a:pt x="11598" y="1167"/>
                    <a:pt x="10685" y="1128"/>
                    <a:pt x="9764" y="1055"/>
                  </a:cubicBezTo>
                  <a:cubicBezTo>
                    <a:pt x="9438" y="1481"/>
                    <a:pt x="8961" y="1782"/>
                    <a:pt x="8434" y="1908"/>
                  </a:cubicBezTo>
                  <a:cubicBezTo>
                    <a:pt x="7993" y="2013"/>
                    <a:pt x="7598" y="2059"/>
                    <a:pt x="7243" y="2059"/>
                  </a:cubicBezTo>
                  <a:cubicBezTo>
                    <a:pt x="6323" y="2059"/>
                    <a:pt x="5674" y="1747"/>
                    <a:pt x="5221" y="1331"/>
                  </a:cubicBezTo>
                  <a:lnTo>
                    <a:pt x="2410" y="6300"/>
                  </a:lnTo>
                  <a:lnTo>
                    <a:pt x="0" y="10517"/>
                  </a:lnTo>
                  <a:cubicBezTo>
                    <a:pt x="2561" y="12324"/>
                    <a:pt x="4317" y="12600"/>
                    <a:pt x="6049" y="12751"/>
                  </a:cubicBezTo>
                  <a:cubicBezTo>
                    <a:pt x="7204" y="12851"/>
                    <a:pt x="8358" y="12876"/>
                    <a:pt x="9764" y="13253"/>
                  </a:cubicBezTo>
                  <a:cubicBezTo>
                    <a:pt x="10567" y="13504"/>
                    <a:pt x="11420" y="13704"/>
                    <a:pt x="12274" y="13830"/>
                  </a:cubicBezTo>
                  <a:cubicBezTo>
                    <a:pt x="13107" y="13996"/>
                    <a:pt x="13957" y="14078"/>
                    <a:pt x="14810" y="14078"/>
                  </a:cubicBezTo>
                  <a:cubicBezTo>
                    <a:pt x="15757" y="14078"/>
                    <a:pt x="16708" y="13978"/>
                    <a:pt x="17645" y="13780"/>
                  </a:cubicBezTo>
                  <a:cubicBezTo>
                    <a:pt x="19552" y="13353"/>
                    <a:pt x="21209" y="12575"/>
                    <a:pt x="23142" y="11922"/>
                  </a:cubicBezTo>
                  <a:cubicBezTo>
                    <a:pt x="23568" y="11772"/>
                    <a:pt x="23970" y="11621"/>
                    <a:pt x="24346" y="11471"/>
                  </a:cubicBezTo>
                  <a:cubicBezTo>
                    <a:pt x="28036" y="9939"/>
                    <a:pt x="28789" y="8208"/>
                    <a:pt x="28789" y="8208"/>
                  </a:cubicBezTo>
                  <a:cubicBezTo>
                    <a:pt x="28789" y="8208"/>
                    <a:pt x="26103" y="5698"/>
                    <a:pt x="24823" y="3916"/>
                  </a:cubicBezTo>
                  <a:cubicBezTo>
                    <a:pt x="23920" y="2686"/>
                    <a:pt x="23116" y="1381"/>
                    <a:pt x="22439"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3" name="Google Shape;1858;p64">
              <a:extLst>
                <a:ext uri="{FF2B5EF4-FFF2-40B4-BE49-F238E27FC236}">
                  <a16:creationId xmlns:a16="http://schemas.microsoft.com/office/drawing/2014/main" id="{2837D47F-ED9F-4D48-B7F2-9E3E6368572F}"/>
                </a:ext>
              </a:extLst>
            </p:cNvPr>
            <p:cNvSpPr/>
            <p:nvPr/>
          </p:nvSpPr>
          <p:spPr>
            <a:xfrm>
              <a:off x="5210479" y="2761787"/>
              <a:ext cx="54357" cy="20176"/>
            </a:xfrm>
            <a:custGeom>
              <a:avLst/>
              <a:gdLst/>
              <a:ahLst/>
              <a:cxnLst/>
              <a:rect l="l" t="t" r="r" b="b"/>
              <a:pathLst>
                <a:path w="2360" h="876" extrusionOk="0">
                  <a:moveTo>
                    <a:pt x="2134" y="0"/>
                  </a:moveTo>
                  <a:cubicBezTo>
                    <a:pt x="1431" y="302"/>
                    <a:pt x="728" y="527"/>
                    <a:pt x="1" y="728"/>
                  </a:cubicBezTo>
                  <a:cubicBezTo>
                    <a:pt x="126" y="778"/>
                    <a:pt x="277" y="829"/>
                    <a:pt x="402" y="854"/>
                  </a:cubicBezTo>
                  <a:cubicBezTo>
                    <a:pt x="609" y="868"/>
                    <a:pt x="799" y="875"/>
                    <a:pt x="972" y="875"/>
                  </a:cubicBezTo>
                  <a:cubicBezTo>
                    <a:pt x="1701" y="875"/>
                    <a:pt x="2137" y="751"/>
                    <a:pt x="2360" y="527"/>
                  </a:cubicBezTo>
                  <a:cubicBezTo>
                    <a:pt x="2209" y="201"/>
                    <a:pt x="2134" y="0"/>
                    <a:pt x="2134" y="0"/>
                  </a:cubicBezTo>
                  <a:close/>
                </a:path>
              </a:pathLst>
            </a:custGeom>
            <a:solidFill>
              <a:srgbClr val="F9C56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4" name="Google Shape;1859;p64">
              <a:extLst>
                <a:ext uri="{FF2B5EF4-FFF2-40B4-BE49-F238E27FC236}">
                  <a16:creationId xmlns:a16="http://schemas.microsoft.com/office/drawing/2014/main" id="{8AA0E255-7F44-4C13-8EBC-C5855EDC1B68}"/>
                </a:ext>
              </a:extLst>
            </p:cNvPr>
            <p:cNvSpPr/>
            <p:nvPr/>
          </p:nvSpPr>
          <p:spPr>
            <a:xfrm>
              <a:off x="5100637" y="2408422"/>
              <a:ext cx="89044" cy="166087"/>
            </a:xfrm>
            <a:custGeom>
              <a:avLst/>
              <a:gdLst/>
              <a:ahLst/>
              <a:cxnLst/>
              <a:rect l="l" t="t" r="r" b="b"/>
              <a:pathLst>
                <a:path w="3866" h="7211" extrusionOk="0">
                  <a:moveTo>
                    <a:pt x="2002" y="0"/>
                  </a:moveTo>
                  <a:cubicBezTo>
                    <a:pt x="1572" y="0"/>
                    <a:pt x="1090" y="32"/>
                    <a:pt x="929" y="32"/>
                  </a:cubicBezTo>
                  <a:cubicBezTo>
                    <a:pt x="628" y="107"/>
                    <a:pt x="302" y="208"/>
                    <a:pt x="1" y="283"/>
                  </a:cubicBezTo>
                  <a:lnTo>
                    <a:pt x="1" y="333"/>
                  </a:lnTo>
                  <a:cubicBezTo>
                    <a:pt x="1" y="333"/>
                    <a:pt x="904" y="4224"/>
                    <a:pt x="1532" y="7210"/>
                  </a:cubicBezTo>
                  <a:lnTo>
                    <a:pt x="1557" y="7210"/>
                  </a:lnTo>
                  <a:cubicBezTo>
                    <a:pt x="1632" y="7060"/>
                    <a:pt x="1707" y="6959"/>
                    <a:pt x="1833" y="6859"/>
                  </a:cubicBezTo>
                  <a:cubicBezTo>
                    <a:pt x="2042" y="6708"/>
                    <a:pt x="2338" y="6658"/>
                    <a:pt x="2639" y="6658"/>
                  </a:cubicBezTo>
                  <a:cubicBezTo>
                    <a:pt x="3241" y="6658"/>
                    <a:pt x="3866" y="6859"/>
                    <a:pt x="3866" y="6859"/>
                  </a:cubicBezTo>
                  <a:cubicBezTo>
                    <a:pt x="3841" y="6708"/>
                    <a:pt x="3791" y="6583"/>
                    <a:pt x="3766" y="6457"/>
                  </a:cubicBezTo>
                  <a:cubicBezTo>
                    <a:pt x="3339" y="4349"/>
                    <a:pt x="3013" y="2241"/>
                    <a:pt x="2812" y="107"/>
                  </a:cubicBezTo>
                  <a:cubicBezTo>
                    <a:pt x="2636" y="57"/>
                    <a:pt x="2486" y="32"/>
                    <a:pt x="2310" y="7"/>
                  </a:cubicBezTo>
                  <a:cubicBezTo>
                    <a:pt x="2214" y="2"/>
                    <a:pt x="2110" y="0"/>
                    <a:pt x="2002"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5" name="Google Shape;1860;p64">
              <a:extLst>
                <a:ext uri="{FF2B5EF4-FFF2-40B4-BE49-F238E27FC236}">
                  <a16:creationId xmlns:a16="http://schemas.microsoft.com/office/drawing/2014/main" id="{372EACA2-01D4-4991-BAA6-E10A2BF96747}"/>
                </a:ext>
              </a:extLst>
            </p:cNvPr>
            <p:cNvSpPr/>
            <p:nvPr/>
          </p:nvSpPr>
          <p:spPr>
            <a:xfrm>
              <a:off x="5164806" y="2410887"/>
              <a:ext cx="87892" cy="163047"/>
            </a:xfrm>
            <a:custGeom>
              <a:avLst/>
              <a:gdLst/>
              <a:ahLst/>
              <a:cxnLst/>
              <a:rect l="l" t="t" r="r" b="b"/>
              <a:pathLst>
                <a:path w="3816" h="7079" extrusionOk="0">
                  <a:moveTo>
                    <a:pt x="1" y="0"/>
                  </a:moveTo>
                  <a:cubicBezTo>
                    <a:pt x="176" y="2134"/>
                    <a:pt x="503" y="4242"/>
                    <a:pt x="954" y="6350"/>
                  </a:cubicBezTo>
                  <a:lnTo>
                    <a:pt x="1105" y="6325"/>
                  </a:lnTo>
                  <a:cubicBezTo>
                    <a:pt x="1116" y="6325"/>
                    <a:pt x="1128" y="6325"/>
                    <a:pt x="1139" y="6325"/>
                  </a:cubicBezTo>
                  <a:cubicBezTo>
                    <a:pt x="1752" y="6325"/>
                    <a:pt x="1582" y="7003"/>
                    <a:pt x="1582" y="7003"/>
                  </a:cubicBezTo>
                  <a:cubicBezTo>
                    <a:pt x="1582" y="7003"/>
                    <a:pt x="1808" y="7003"/>
                    <a:pt x="2159" y="7078"/>
                  </a:cubicBezTo>
                  <a:lnTo>
                    <a:pt x="2159" y="7053"/>
                  </a:lnTo>
                  <a:lnTo>
                    <a:pt x="1733" y="6200"/>
                  </a:lnTo>
                  <a:cubicBezTo>
                    <a:pt x="2987" y="5372"/>
                    <a:pt x="3766" y="3991"/>
                    <a:pt x="3816" y="2510"/>
                  </a:cubicBezTo>
                  <a:cubicBezTo>
                    <a:pt x="2636" y="1255"/>
                    <a:pt x="1281" y="302"/>
                    <a:pt x="1" y="0"/>
                  </a:cubicBez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6" name="Google Shape;1861;p64">
              <a:extLst>
                <a:ext uri="{FF2B5EF4-FFF2-40B4-BE49-F238E27FC236}">
                  <a16:creationId xmlns:a16="http://schemas.microsoft.com/office/drawing/2014/main" id="{900CF70E-6350-4B39-BA86-8C4DAB65D7E0}"/>
                </a:ext>
              </a:extLst>
            </p:cNvPr>
            <p:cNvSpPr/>
            <p:nvPr/>
          </p:nvSpPr>
          <p:spPr>
            <a:xfrm>
              <a:off x="5153243" y="2408583"/>
              <a:ext cx="11585" cy="2326"/>
            </a:xfrm>
            <a:custGeom>
              <a:avLst/>
              <a:gdLst/>
              <a:ahLst/>
              <a:cxnLst/>
              <a:rect l="l" t="t" r="r" b="b"/>
              <a:pathLst>
                <a:path w="503" h="101" extrusionOk="0">
                  <a:moveTo>
                    <a:pt x="1" y="0"/>
                  </a:moveTo>
                  <a:cubicBezTo>
                    <a:pt x="176" y="25"/>
                    <a:pt x="327" y="50"/>
                    <a:pt x="503" y="100"/>
                  </a:cubicBezTo>
                  <a:lnTo>
                    <a:pt x="503" y="75"/>
                  </a:lnTo>
                  <a:cubicBezTo>
                    <a:pt x="327" y="25"/>
                    <a:pt x="176" y="0"/>
                    <a:pt x="1" y="0"/>
                  </a:cubicBezTo>
                  <a:close/>
                </a:path>
              </a:pathLst>
            </a:custGeom>
            <a:solidFill>
              <a:srgbClr val="F9C56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7" name="Google Shape;1862;p64">
              <a:extLst>
                <a:ext uri="{FF2B5EF4-FFF2-40B4-BE49-F238E27FC236}">
                  <a16:creationId xmlns:a16="http://schemas.microsoft.com/office/drawing/2014/main" id="{A9B3CCF5-AB2F-4264-B44F-DEF98EFB5E2D}"/>
                </a:ext>
              </a:extLst>
            </p:cNvPr>
            <p:cNvSpPr/>
            <p:nvPr/>
          </p:nvSpPr>
          <p:spPr>
            <a:xfrm>
              <a:off x="4843387" y="2750846"/>
              <a:ext cx="34134" cy="38718"/>
            </a:xfrm>
            <a:custGeom>
              <a:avLst/>
              <a:gdLst/>
              <a:ahLst/>
              <a:cxnLst/>
              <a:rect l="l" t="t" r="r" b="b"/>
              <a:pathLst>
                <a:path w="1482" h="1681" extrusionOk="0">
                  <a:moveTo>
                    <a:pt x="164" y="1"/>
                  </a:moveTo>
                  <a:cubicBezTo>
                    <a:pt x="88" y="1"/>
                    <a:pt x="30" y="15"/>
                    <a:pt x="1" y="49"/>
                  </a:cubicBezTo>
                  <a:cubicBezTo>
                    <a:pt x="26" y="300"/>
                    <a:pt x="76" y="576"/>
                    <a:pt x="151" y="827"/>
                  </a:cubicBezTo>
                  <a:cubicBezTo>
                    <a:pt x="427" y="1279"/>
                    <a:pt x="879" y="1605"/>
                    <a:pt x="1406" y="1680"/>
                  </a:cubicBezTo>
                  <a:lnTo>
                    <a:pt x="1482" y="1605"/>
                  </a:lnTo>
                  <a:lnTo>
                    <a:pt x="1431" y="1555"/>
                  </a:lnTo>
                  <a:cubicBezTo>
                    <a:pt x="1431" y="1555"/>
                    <a:pt x="1155" y="501"/>
                    <a:pt x="1130" y="375"/>
                  </a:cubicBezTo>
                  <a:cubicBezTo>
                    <a:pt x="1110" y="253"/>
                    <a:pt x="484" y="1"/>
                    <a:pt x="164" y="1"/>
                  </a:cubicBezTo>
                  <a:close/>
                </a:path>
              </a:pathLst>
            </a:custGeom>
            <a:solidFill>
              <a:srgbClr val="F3AA5A"/>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8" name="Google Shape;1863;p64">
              <a:extLst>
                <a:ext uri="{FF2B5EF4-FFF2-40B4-BE49-F238E27FC236}">
                  <a16:creationId xmlns:a16="http://schemas.microsoft.com/office/drawing/2014/main" id="{6FF53F71-41E8-4836-A1A0-7A4FF2A052EE}"/>
                </a:ext>
              </a:extLst>
            </p:cNvPr>
            <p:cNvSpPr/>
            <p:nvPr/>
          </p:nvSpPr>
          <p:spPr>
            <a:xfrm>
              <a:off x="4891963" y="2424199"/>
              <a:ext cx="106387" cy="160145"/>
            </a:xfrm>
            <a:custGeom>
              <a:avLst/>
              <a:gdLst/>
              <a:ahLst/>
              <a:cxnLst/>
              <a:rect l="l" t="t" r="r" b="b"/>
              <a:pathLst>
                <a:path w="4619" h="6953" extrusionOk="0">
                  <a:moveTo>
                    <a:pt x="2152" y="1"/>
                  </a:moveTo>
                  <a:cubicBezTo>
                    <a:pt x="2069" y="1"/>
                    <a:pt x="1987" y="9"/>
                    <a:pt x="1908" y="25"/>
                  </a:cubicBezTo>
                  <a:cubicBezTo>
                    <a:pt x="1230" y="25"/>
                    <a:pt x="552" y="251"/>
                    <a:pt x="0" y="652"/>
                  </a:cubicBezTo>
                  <a:cubicBezTo>
                    <a:pt x="75" y="778"/>
                    <a:pt x="2033" y="4166"/>
                    <a:pt x="2610" y="6375"/>
                  </a:cubicBezTo>
                  <a:cubicBezTo>
                    <a:pt x="2661" y="6551"/>
                    <a:pt x="2711" y="6701"/>
                    <a:pt x="2736" y="6852"/>
                  </a:cubicBezTo>
                  <a:lnTo>
                    <a:pt x="2761" y="6902"/>
                  </a:lnTo>
                  <a:cubicBezTo>
                    <a:pt x="2987" y="6601"/>
                    <a:pt x="3313" y="6425"/>
                    <a:pt x="3690" y="6425"/>
                  </a:cubicBezTo>
                  <a:cubicBezTo>
                    <a:pt x="3966" y="6475"/>
                    <a:pt x="4217" y="6626"/>
                    <a:pt x="4392" y="6852"/>
                  </a:cubicBezTo>
                  <a:lnTo>
                    <a:pt x="4392" y="6927"/>
                  </a:lnTo>
                  <a:cubicBezTo>
                    <a:pt x="4443" y="6927"/>
                    <a:pt x="4493" y="6927"/>
                    <a:pt x="4543" y="6952"/>
                  </a:cubicBezTo>
                  <a:lnTo>
                    <a:pt x="4618" y="6952"/>
                  </a:lnTo>
                  <a:cubicBezTo>
                    <a:pt x="4242" y="4593"/>
                    <a:pt x="3614" y="2309"/>
                    <a:pt x="2686" y="125"/>
                  </a:cubicBezTo>
                  <a:cubicBezTo>
                    <a:pt x="2514" y="39"/>
                    <a:pt x="2331" y="1"/>
                    <a:pt x="2152" y="1"/>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19" name="Google Shape;1864;p64">
              <a:extLst>
                <a:ext uri="{FF2B5EF4-FFF2-40B4-BE49-F238E27FC236}">
                  <a16:creationId xmlns:a16="http://schemas.microsoft.com/office/drawing/2014/main" id="{67C9348E-2ED9-47DB-B9BA-D5649986F7FB}"/>
                </a:ext>
              </a:extLst>
            </p:cNvPr>
            <p:cNvSpPr/>
            <p:nvPr/>
          </p:nvSpPr>
          <p:spPr>
            <a:xfrm>
              <a:off x="4847441" y="2638655"/>
              <a:ext cx="165350" cy="182694"/>
            </a:xfrm>
            <a:custGeom>
              <a:avLst/>
              <a:gdLst/>
              <a:ahLst/>
              <a:cxnLst/>
              <a:rect l="l" t="t" r="r" b="b"/>
              <a:pathLst>
                <a:path w="7179" h="7932" extrusionOk="0">
                  <a:moveTo>
                    <a:pt x="6852" y="0"/>
                  </a:moveTo>
                  <a:lnTo>
                    <a:pt x="6802" y="51"/>
                  </a:lnTo>
                  <a:lnTo>
                    <a:pt x="6727" y="25"/>
                  </a:lnTo>
                  <a:cubicBezTo>
                    <a:pt x="6627" y="502"/>
                    <a:pt x="6401" y="929"/>
                    <a:pt x="6099" y="1306"/>
                  </a:cubicBezTo>
                  <a:cubicBezTo>
                    <a:pt x="5924" y="1908"/>
                    <a:pt x="5597" y="2460"/>
                    <a:pt x="5221" y="2937"/>
                  </a:cubicBezTo>
                  <a:cubicBezTo>
                    <a:pt x="5221" y="2937"/>
                    <a:pt x="4669" y="5597"/>
                    <a:pt x="3063" y="6325"/>
                  </a:cubicBezTo>
                  <a:cubicBezTo>
                    <a:pt x="2912" y="6401"/>
                    <a:pt x="2786" y="6451"/>
                    <a:pt x="2636" y="6476"/>
                  </a:cubicBezTo>
                  <a:cubicBezTo>
                    <a:pt x="2327" y="6562"/>
                    <a:pt x="2007" y="6600"/>
                    <a:pt x="1690" y="6600"/>
                  </a:cubicBezTo>
                  <a:cubicBezTo>
                    <a:pt x="1544" y="6600"/>
                    <a:pt x="1398" y="6592"/>
                    <a:pt x="1255" y="6576"/>
                  </a:cubicBezTo>
                  <a:cubicBezTo>
                    <a:pt x="728" y="6476"/>
                    <a:pt x="251" y="6175"/>
                    <a:pt x="0" y="5698"/>
                  </a:cubicBezTo>
                  <a:lnTo>
                    <a:pt x="0" y="5698"/>
                  </a:lnTo>
                  <a:cubicBezTo>
                    <a:pt x="151" y="6275"/>
                    <a:pt x="477" y="6777"/>
                    <a:pt x="904" y="7179"/>
                  </a:cubicBezTo>
                  <a:cubicBezTo>
                    <a:pt x="1358" y="7614"/>
                    <a:pt x="2008" y="7932"/>
                    <a:pt x="2932" y="7932"/>
                  </a:cubicBezTo>
                  <a:cubicBezTo>
                    <a:pt x="3285" y="7932"/>
                    <a:pt x="3679" y="7885"/>
                    <a:pt x="4117" y="7781"/>
                  </a:cubicBezTo>
                  <a:cubicBezTo>
                    <a:pt x="4644" y="7630"/>
                    <a:pt x="5121" y="7329"/>
                    <a:pt x="5447" y="6903"/>
                  </a:cubicBezTo>
                  <a:cubicBezTo>
                    <a:pt x="7179" y="4819"/>
                    <a:pt x="6928" y="0"/>
                    <a:pt x="6928"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0" name="Google Shape;1865;p64">
              <a:extLst>
                <a:ext uri="{FF2B5EF4-FFF2-40B4-BE49-F238E27FC236}">
                  <a16:creationId xmlns:a16="http://schemas.microsoft.com/office/drawing/2014/main" id="{01A6277A-7AEE-4C71-9C1C-A85155DDE322}"/>
                </a:ext>
              </a:extLst>
            </p:cNvPr>
            <p:cNvSpPr/>
            <p:nvPr/>
          </p:nvSpPr>
          <p:spPr>
            <a:xfrm>
              <a:off x="4880976" y="2705703"/>
              <a:ext cx="86142" cy="82111"/>
            </a:xfrm>
            <a:custGeom>
              <a:avLst/>
              <a:gdLst/>
              <a:ahLst/>
              <a:cxnLst/>
              <a:rect l="l" t="t" r="r" b="b"/>
              <a:pathLst>
                <a:path w="3740" h="3565" extrusionOk="0">
                  <a:moveTo>
                    <a:pt x="3740" y="1"/>
                  </a:moveTo>
                  <a:lnTo>
                    <a:pt x="3740" y="1"/>
                  </a:lnTo>
                  <a:cubicBezTo>
                    <a:pt x="2861" y="1080"/>
                    <a:pt x="1531" y="1984"/>
                    <a:pt x="151" y="2009"/>
                  </a:cubicBezTo>
                  <a:lnTo>
                    <a:pt x="151" y="2109"/>
                  </a:lnTo>
                  <a:lnTo>
                    <a:pt x="0" y="3239"/>
                  </a:lnTo>
                  <a:cubicBezTo>
                    <a:pt x="402" y="3364"/>
                    <a:pt x="778" y="3490"/>
                    <a:pt x="1180" y="3565"/>
                  </a:cubicBezTo>
                  <a:cubicBezTo>
                    <a:pt x="1305" y="3515"/>
                    <a:pt x="1456" y="3464"/>
                    <a:pt x="1607" y="3414"/>
                  </a:cubicBezTo>
                  <a:cubicBezTo>
                    <a:pt x="3213" y="2686"/>
                    <a:pt x="3740" y="1"/>
                    <a:pt x="3740" y="1"/>
                  </a:cubicBez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1" name="Google Shape;1866;p64">
              <a:extLst>
                <a:ext uri="{FF2B5EF4-FFF2-40B4-BE49-F238E27FC236}">
                  <a16:creationId xmlns:a16="http://schemas.microsoft.com/office/drawing/2014/main" id="{224C7814-19C5-45A1-AE58-6A7629F71541}"/>
                </a:ext>
              </a:extLst>
            </p:cNvPr>
            <p:cNvSpPr/>
            <p:nvPr/>
          </p:nvSpPr>
          <p:spPr>
            <a:xfrm>
              <a:off x="4679787" y="2654271"/>
              <a:ext cx="204667" cy="264206"/>
            </a:xfrm>
            <a:custGeom>
              <a:avLst/>
              <a:gdLst/>
              <a:ahLst/>
              <a:cxnLst/>
              <a:rect l="l" t="t" r="r" b="b"/>
              <a:pathLst>
                <a:path w="8886" h="11471" extrusionOk="0">
                  <a:moveTo>
                    <a:pt x="2724" y="5522"/>
                  </a:moveTo>
                  <a:cubicBezTo>
                    <a:pt x="2768" y="5522"/>
                    <a:pt x="2814" y="5538"/>
                    <a:pt x="2862" y="5572"/>
                  </a:cubicBezTo>
                  <a:cubicBezTo>
                    <a:pt x="3070" y="5556"/>
                    <a:pt x="3278" y="5548"/>
                    <a:pt x="3488" y="5548"/>
                  </a:cubicBezTo>
                  <a:cubicBezTo>
                    <a:pt x="4240" y="5548"/>
                    <a:pt x="4997" y="5652"/>
                    <a:pt x="5723" y="5848"/>
                  </a:cubicBezTo>
                  <a:cubicBezTo>
                    <a:pt x="5723" y="5848"/>
                    <a:pt x="6025" y="8559"/>
                    <a:pt x="5397" y="9738"/>
                  </a:cubicBezTo>
                  <a:cubicBezTo>
                    <a:pt x="5116" y="10277"/>
                    <a:pt x="4595" y="10466"/>
                    <a:pt x="4060" y="10466"/>
                  </a:cubicBezTo>
                  <a:cubicBezTo>
                    <a:pt x="3448" y="10466"/>
                    <a:pt x="2819" y="10219"/>
                    <a:pt x="2511" y="9964"/>
                  </a:cubicBezTo>
                  <a:cubicBezTo>
                    <a:pt x="1709" y="9281"/>
                    <a:pt x="2037" y="5522"/>
                    <a:pt x="2724" y="5522"/>
                  </a:cubicBezTo>
                  <a:close/>
                  <a:moveTo>
                    <a:pt x="5246" y="0"/>
                  </a:moveTo>
                  <a:cubicBezTo>
                    <a:pt x="5246" y="0"/>
                    <a:pt x="3741" y="1908"/>
                    <a:pt x="2686" y="2008"/>
                  </a:cubicBezTo>
                  <a:cubicBezTo>
                    <a:pt x="2511" y="3062"/>
                    <a:pt x="2360" y="3966"/>
                    <a:pt x="2235" y="4367"/>
                  </a:cubicBezTo>
                  <a:cubicBezTo>
                    <a:pt x="1607" y="6777"/>
                    <a:pt x="1" y="11420"/>
                    <a:pt x="5322" y="11470"/>
                  </a:cubicBezTo>
                  <a:lnTo>
                    <a:pt x="5372" y="11470"/>
                  </a:lnTo>
                  <a:lnTo>
                    <a:pt x="8183" y="6526"/>
                  </a:lnTo>
                  <a:cubicBezTo>
                    <a:pt x="7756" y="6099"/>
                    <a:pt x="7430" y="5597"/>
                    <a:pt x="7254" y="5020"/>
                  </a:cubicBezTo>
                  <a:cubicBezTo>
                    <a:pt x="7179" y="4769"/>
                    <a:pt x="7129" y="4518"/>
                    <a:pt x="7079" y="4267"/>
                  </a:cubicBezTo>
                  <a:cubicBezTo>
                    <a:pt x="7114" y="4226"/>
                    <a:pt x="7182" y="4209"/>
                    <a:pt x="7268" y="4209"/>
                  </a:cubicBezTo>
                  <a:cubicBezTo>
                    <a:pt x="7604" y="4209"/>
                    <a:pt x="8213" y="4468"/>
                    <a:pt x="8233" y="4568"/>
                  </a:cubicBezTo>
                  <a:cubicBezTo>
                    <a:pt x="8258" y="4694"/>
                    <a:pt x="8534" y="5773"/>
                    <a:pt x="8534" y="5773"/>
                  </a:cubicBezTo>
                  <a:lnTo>
                    <a:pt x="8585" y="5798"/>
                  </a:lnTo>
                  <a:lnTo>
                    <a:pt x="8735" y="5497"/>
                  </a:lnTo>
                  <a:lnTo>
                    <a:pt x="8886" y="4342"/>
                  </a:lnTo>
                  <a:lnTo>
                    <a:pt x="8886" y="4267"/>
                  </a:lnTo>
                  <a:cubicBezTo>
                    <a:pt x="8858" y="4268"/>
                    <a:pt x="8830" y="4268"/>
                    <a:pt x="8803" y="4268"/>
                  </a:cubicBezTo>
                  <a:cubicBezTo>
                    <a:pt x="7824" y="4268"/>
                    <a:pt x="6803" y="3834"/>
                    <a:pt x="5924" y="2736"/>
                  </a:cubicBezTo>
                  <a:cubicBezTo>
                    <a:pt x="5422" y="2108"/>
                    <a:pt x="5246" y="1129"/>
                    <a:pt x="5297"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2" name="Google Shape;1867;p64">
              <a:extLst>
                <a:ext uri="{FF2B5EF4-FFF2-40B4-BE49-F238E27FC236}">
                  <a16:creationId xmlns:a16="http://schemas.microsoft.com/office/drawing/2014/main" id="{B289AF33-31EA-463F-B89F-BFD5DB834070}"/>
                </a:ext>
              </a:extLst>
            </p:cNvPr>
            <p:cNvSpPr/>
            <p:nvPr/>
          </p:nvSpPr>
          <p:spPr>
            <a:xfrm>
              <a:off x="4801192" y="2531139"/>
              <a:ext cx="226064" cy="220928"/>
            </a:xfrm>
            <a:custGeom>
              <a:avLst/>
              <a:gdLst/>
              <a:ahLst/>
              <a:cxnLst/>
              <a:rect l="l" t="t" r="r" b="b"/>
              <a:pathLst>
                <a:path w="9815" h="9592" extrusionOk="0">
                  <a:moveTo>
                    <a:pt x="1331" y="0"/>
                  </a:moveTo>
                  <a:cubicBezTo>
                    <a:pt x="628" y="1707"/>
                    <a:pt x="176" y="3489"/>
                    <a:pt x="51" y="5346"/>
                  </a:cubicBezTo>
                  <a:cubicBezTo>
                    <a:pt x="1" y="6475"/>
                    <a:pt x="176" y="7454"/>
                    <a:pt x="678" y="8082"/>
                  </a:cubicBezTo>
                  <a:cubicBezTo>
                    <a:pt x="1535" y="9153"/>
                    <a:pt x="2504" y="9592"/>
                    <a:pt x="3458" y="9592"/>
                  </a:cubicBezTo>
                  <a:cubicBezTo>
                    <a:pt x="3510" y="9592"/>
                    <a:pt x="3563" y="9590"/>
                    <a:pt x="3615" y="9588"/>
                  </a:cubicBezTo>
                  <a:cubicBezTo>
                    <a:pt x="5020" y="9563"/>
                    <a:pt x="6351" y="8659"/>
                    <a:pt x="7229" y="7580"/>
                  </a:cubicBezTo>
                  <a:cubicBezTo>
                    <a:pt x="7605" y="7103"/>
                    <a:pt x="7932" y="6551"/>
                    <a:pt x="8107" y="5974"/>
                  </a:cubicBezTo>
                  <a:cubicBezTo>
                    <a:pt x="8409" y="5597"/>
                    <a:pt x="8635" y="5145"/>
                    <a:pt x="8735" y="4668"/>
                  </a:cubicBezTo>
                  <a:lnTo>
                    <a:pt x="8810" y="4693"/>
                  </a:lnTo>
                  <a:lnTo>
                    <a:pt x="8860" y="4668"/>
                  </a:lnTo>
                  <a:cubicBezTo>
                    <a:pt x="9237" y="4317"/>
                    <a:pt x="9814" y="3012"/>
                    <a:pt x="9061" y="2711"/>
                  </a:cubicBezTo>
                  <a:cubicBezTo>
                    <a:pt x="9008" y="2693"/>
                    <a:pt x="8967" y="2675"/>
                    <a:pt x="8921" y="2675"/>
                  </a:cubicBezTo>
                  <a:cubicBezTo>
                    <a:pt x="8902" y="2675"/>
                    <a:pt x="8882" y="2678"/>
                    <a:pt x="8860" y="2686"/>
                  </a:cubicBezTo>
                  <a:lnTo>
                    <a:pt x="8835" y="2560"/>
                  </a:lnTo>
                  <a:cubicBezTo>
                    <a:pt x="8735" y="2435"/>
                    <a:pt x="8635" y="2359"/>
                    <a:pt x="8484" y="2309"/>
                  </a:cubicBezTo>
                  <a:cubicBezTo>
                    <a:pt x="8434" y="2284"/>
                    <a:pt x="8409" y="2259"/>
                    <a:pt x="8358" y="2259"/>
                  </a:cubicBezTo>
                  <a:lnTo>
                    <a:pt x="8358" y="2209"/>
                  </a:lnTo>
                  <a:cubicBezTo>
                    <a:pt x="8183" y="1958"/>
                    <a:pt x="7932" y="1807"/>
                    <a:pt x="7631" y="1782"/>
                  </a:cubicBezTo>
                  <a:cubicBezTo>
                    <a:pt x="7608" y="1780"/>
                    <a:pt x="7586" y="1780"/>
                    <a:pt x="7564" y="1780"/>
                  </a:cubicBezTo>
                  <a:cubicBezTo>
                    <a:pt x="7235" y="1780"/>
                    <a:pt x="6915" y="1952"/>
                    <a:pt x="6727" y="2234"/>
                  </a:cubicBezTo>
                  <a:lnTo>
                    <a:pt x="6677" y="2209"/>
                  </a:lnTo>
                  <a:cubicBezTo>
                    <a:pt x="6652" y="2033"/>
                    <a:pt x="6627" y="1882"/>
                    <a:pt x="6576" y="1707"/>
                  </a:cubicBezTo>
                  <a:cubicBezTo>
                    <a:pt x="6461" y="1652"/>
                    <a:pt x="6358" y="1628"/>
                    <a:pt x="6266" y="1628"/>
                  </a:cubicBezTo>
                  <a:cubicBezTo>
                    <a:pt x="5562" y="1628"/>
                    <a:pt x="5522" y="3062"/>
                    <a:pt x="5522" y="3062"/>
                  </a:cubicBezTo>
                  <a:cubicBezTo>
                    <a:pt x="5522" y="3062"/>
                    <a:pt x="5271" y="3263"/>
                    <a:pt x="4895" y="3564"/>
                  </a:cubicBezTo>
                  <a:lnTo>
                    <a:pt x="4920" y="2510"/>
                  </a:lnTo>
                  <a:lnTo>
                    <a:pt x="4895" y="2510"/>
                  </a:lnTo>
                  <a:cubicBezTo>
                    <a:pt x="1983" y="2284"/>
                    <a:pt x="1356" y="0"/>
                    <a:pt x="1356" y="0"/>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3" name="Google Shape;1868;p64">
              <a:extLst>
                <a:ext uri="{FF2B5EF4-FFF2-40B4-BE49-F238E27FC236}">
                  <a16:creationId xmlns:a16="http://schemas.microsoft.com/office/drawing/2014/main" id="{5FD03D9B-7A14-41D8-9B21-53D1C971CD0D}"/>
                </a:ext>
              </a:extLst>
            </p:cNvPr>
            <p:cNvSpPr/>
            <p:nvPr/>
          </p:nvSpPr>
          <p:spPr>
            <a:xfrm>
              <a:off x="4875771" y="2780858"/>
              <a:ext cx="32384" cy="10249"/>
            </a:xfrm>
            <a:custGeom>
              <a:avLst/>
              <a:gdLst/>
              <a:ahLst/>
              <a:cxnLst/>
              <a:rect l="l" t="t" r="r" b="b"/>
              <a:pathLst>
                <a:path w="1406" h="445" extrusionOk="0">
                  <a:moveTo>
                    <a:pt x="226" y="1"/>
                  </a:moveTo>
                  <a:lnTo>
                    <a:pt x="76" y="302"/>
                  </a:lnTo>
                  <a:lnTo>
                    <a:pt x="0" y="402"/>
                  </a:lnTo>
                  <a:cubicBezTo>
                    <a:pt x="179" y="430"/>
                    <a:pt x="358" y="445"/>
                    <a:pt x="535" y="445"/>
                  </a:cubicBezTo>
                  <a:cubicBezTo>
                    <a:pt x="831" y="445"/>
                    <a:pt x="1123" y="405"/>
                    <a:pt x="1406" y="327"/>
                  </a:cubicBezTo>
                  <a:cubicBezTo>
                    <a:pt x="1004" y="227"/>
                    <a:pt x="628" y="126"/>
                    <a:pt x="226" y="1"/>
                  </a:cubicBezTo>
                  <a:close/>
                </a:path>
              </a:pathLst>
            </a:custGeom>
            <a:solidFill>
              <a:srgbClr val="31315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4" name="Google Shape;1869;p64">
              <a:extLst>
                <a:ext uri="{FF2B5EF4-FFF2-40B4-BE49-F238E27FC236}">
                  <a16:creationId xmlns:a16="http://schemas.microsoft.com/office/drawing/2014/main" id="{72FE4642-F683-42E9-85A3-024061E5F0BD}"/>
                </a:ext>
              </a:extLst>
            </p:cNvPr>
            <p:cNvSpPr/>
            <p:nvPr/>
          </p:nvSpPr>
          <p:spPr>
            <a:xfrm>
              <a:off x="5197190" y="2279072"/>
              <a:ext cx="339361" cy="371860"/>
            </a:xfrm>
            <a:custGeom>
              <a:avLst/>
              <a:gdLst/>
              <a:ahLst/>
              <a:cxnLst/>
              <a:rect l="l" t="t" r="r" b="b"/>
              <a:pathLst>
                <a:path w="14734" h="16145" extrusionOk="0">
                  <a:moveTo>
                    <a:pt x="2661" y="1"/>
                  </a:moveTo>
                  <a:cubicBezTo>
                    <a:pt x="2485" y="1607"/>
                    <a:pt x="1255" y="3088"/>
                    <a:pt x="0" y="4017"/>
                  </a:cubicBezTo>
                  <a:cubicBezTo>
                    <a:pt x="757" y="5752"/>
                    <a:pt x="2519" y="5851"/>
                    <a:pt x="2909" y="5851"/>
                  </a:cubicBezTo>
                  <a:cubicBezTo>
                    <a:pt x="2959" y="5851"/>
                    <a:pt x="2987" y="5849"/>
                    <a:pt x="2987" y="5849"/>
                  </a:cubicBezTo>
                  <a:lnTo>
                    <a:pt x="2987" y="5849"/>
                  </a:lnTo>
                  <a:cubicBezTo>
                    <a:pt x="2711" y="7932"/>
                    <a:pt x="5396" y="9488"/>
                    <a:pt x="5396" y="9488"/>
                  </a:cubicBezTo>
                  <a:cubicBezTo>
                    <a:pt x="5813" y="11652"/>
                    <a:pt x="7355" y="12017"/>
                    <a:pt x="8347" y="12017"/>
                  </a:cubicBezTo>
                  <a:cubicBezTo>
                    <a:pt x="8850" y="12017"/>
                    <a:pt x="9211" y="11923"/>
                    <a:pt x="9211" y="11923"/>
                  </a:cubicBezTo>
                  <a:lnTo>
                    <a:pt x="9211" y="11923"/>
                  </a:lnTo>
                  <a:cubicBezTo>
                    <a:pt x="9141" y="13946"/>
                    <a:pt x="11737" y="16145"/>
                    <a:pt x="12498" y="16145"/>
                  </a:cubicBezTo>
                  <a:cubicBezTo>
                    <a:pt x="12549" y="16145"/>
                    <a:pt x="12592" y="16135"/>
                    <a:pt x="12625" y="16114"/>
                  </a:cubicBezTo>
                  <a:cubicBezTo>
                    <a:pt x="13127" y="15788"/>
                    <a:pt x="12424" y="14985"/>
                    <a:pt x="12424" y="14985"/>
                  </a:cubicBezTo>
                  <a:lnTo>
                    <a:pt x="12424" y="14985"/>
                  </a:lnTo>
                  <a:cubicBezTo>
                    <a:pt x="12424" y="14985"/>
                    <a:pt x="12908" y="15388"/>
                    <a:pt x="13285" y="15388"/>
                  </a:cubicBezTo>
                  <a:cubicBezTo>
                    <a:pt x="13424" y="15388"/>
                    <a:pt x="13548" y="15334"/>
                    <a:pt x="13629" y="15186"/>
                  </a:cubicBezTo>
                  <a:cubicBezTo>
                    <a:pt x="13955" y="14659"/>
                    <a:pt x="13177" y="14508"/>
                    <a:pt x="13177" y="14508"/>
                  </a:cubicBezTo>
                  <a:lnTo>
                    <a:pt x="13177" y="14508"/>
                  </a:lnTo>
                  <a:cubicBezTo>
                    <a:pt x="13177" y="14508"/>
                    <a:pt x="13206" y="14509"/>
                    <a:pt x="13256" y="14509"/>
                  </a:cubicBezTo>
                  <a:cubicBezTo>
                    <a:pt x="13531" y="14509"/>
                    <a:pt x="14434" y="14473"/>
                    <a:pt x="14583" y="14006"/>
                  </a:cubicBezTo>
                  <a:cubicBezTo>
                    <a:pt x="14733" y="13454"/>
                    <a:pt x="13579" y="14006"/>
                    <a:pt x="12725" y="12174"/>
                  </a:cubicBezTo>
                  <a:cubicBezTo>
                    <a:pt x="12041" y="10704"/>
                    <a:pt x="10985" y="10559"/>
                    <a:pt x="10594" y="10559"/>
                  </a:cubicBezTo>
                  <a:cubicBezTo>
                    <a:pt x="10497" y="10559"/>
                    <a:pt x="10441" y="10568"/>
                    <a:pt x="10441" y="10568"/>
                  </a:cubicBezTo>
                  <a:cubicBezTo>
                    <a:pt x="10341" y="7982"/>
                    <a:pt x="7580" y="7455"/>
                    <a:pt x="7580" y="7455"/>
                  </a:cubicBezTo>
                  <a:cubicBezTo>
                    <a:pt x="7530" y="4845"/>
                    <a:pt x="5070" y="4343"/>
                    <a:pt x="5070" y="4343"/>
                  </a:cubicBezTo>
                  <a:cubicBezTo>
                    <a:pt x="6300" y="1256"/>
                    <a:pt x="2887" y="76"/>
                    <a:pt x="2661" y="1"/>
                  </a:cubicBezTo>
                  <a:close/>
                </a:path>
              </a:pathLst>
            </a:custGeom>
            <a:solidFill>
              <a:srgbClr val="6B300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5" name="Google Shape;1870;p64">
              <a:extLst>
                <a:ext uri="{FF2B5EF4-FFF2-40B4-BE49-F238E27FC236}">
                  <a16:creationId xmlns:a16="http://schemas.microsoft.com/office/drawing/2014/main" id="{11E80F6E-A23A-4888-AD9B-D472EF3CD9D4}"/>
                </a:ext>
              </a:extLst>
            </p:cNvPr>
            <p:cNvSpPr/>
            <p:nvPr/>
          </p:nvSpPr>
          <p:spPr>
            <a:xfrm>
              <a:off x="5200069" y="3250260"/>
              <a:ext cx="136468" cy="45466"/>
            </a:xfrm>
            <a:custGeom>
              <a:avLst/>
              <a:gdLst/>
              <a:ahLst/>
              <a:cxnLst/>
              <a:rect l="l" t="t" r="r" b="b"/>
              <a:pathLst>
                <a:path w="5925" h="1974" extrusionOk="0">
                  <a:moveTo>
                    <a:pt x="4669" y="1"/>
                  </a:moveTo>
                  <a:cubicBezTo>
                    <a:pt x="3515" y="729"/>
                    <a:pt x="26" y="729"/>
                    <a:pt x="26" y="729"/>
                  </a:cubicBezTo>
                  <a:lnTo>
                    <a:pt x="1" y="729"/>
                  </a:lnTo>
                  <a:cubicBezTo>
                    <a:pt x="202" y="1381"/>
                    <a:pt x="377" y="1808"/>
                    <a:pt x="503" y="1858"/>
                  </a:cubicBezTo>
                  <a:cubicBezTo>
                    <a:pt x="664" y="1939"/>
                    <a:pt x="980" y="1974"/>
                    <a:pt x="1382" y="1974"/>
                  </a:cubicBezTo>
                  <a:cubicBezTo>
                    <a:pt x="2977" y="1974"/>
                    <a:pt x="5924" y="1421"/>
                    <a:pt x="5924" y="980"/>
                  </a:cubicBezTo>
                  <a:cubicBezTo>
                    <a:pt x="5924" y="453"/>
                    <a:pt x="4669" y="1"/>
                    <a:pt x="4669"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6" name="Google Shape;1871;p64">
              <a:extLst>
                <a:ext uri="{FF2B5EF4-FFF2-40B4-BE49-F238E27FC236}">
                  <a16:creationId xmlns:a16="http://schemas.microsoft.com/office/drawing/2014/main" id="{9987C8C2-9F89-4D0D-AEE8-2DAA5B795719}"/>
                </a:ext>
              </a:extLst>
            </p:cNvPr>
            <p:cNvSpPr/>
            <p:nvPr/>
          </p:nvSpPr>
          <p:spPr>
            <a:xfrm>
              <a:off x="4680363" y="1822130"/>
              <a:ext cx="648641" cy="404957"/>
            </a:xfrm>
            <a:custGeom>
              <a:avLst/>
              <a:gdLst/>
              <a:ahLst/>
              <a:cxnLst/>
              <a:rect l="l" t="t" r="r" b="b"/>
              <a:pathLst>
                <a:path w="28162" h="17582" extrusionOk="0">
                  <a:moveTo>
                    <a:pt x="14449" y="0"/>
                  </a:moveTo>
                  <a:cubicBezTo>
                    <a:pt x="9326" y="0"/>
                    <a:pt x="7982" y="2447"/>
                    <a:pt x="7982" y="2447"/>
                  </a:cubicBezTo>
                  <a:cubicBezTo>
                    <a:pt x="7982" y="2447"/>
                    <a:pt x="7929" y="2443"/>
                    <a:pt x="7830" y="2443"/>
                  </a:cubicBezTo>
                  <a:cubicBezTo>
                    <a:pt x="7137" y="2443"/>
                    <a:pt x="4220" y="2598"/>
                    <a:pt x="2285" y="5082"/>
                  </a:cubicBezTo>
                  <a:cubicBezTo>
                    <a:pt x="1" y="7968"/>
                    <a:pt x="76" y="14143"/>
                    <a:pt x="2009" y="17581"/>
                  </a:cubicBezTo>
                  <a:cubicBezTo>
                    <a:pt x="2235" y="17506"/>
                    <a:pt x="2511" y="17481"/>
                    <a:pt x="2762" y="17481"/>
                  </a:cubicBezTo>
                  <a:cubicBezTo>
                    <a:pt x="2963" y="17481"/>
                    <a:pt x="3163" y="17506"/>
                    <a:pt x="3364" y="17531"/>
                  </a:cubicBezTo>
                  <a:cubicBezTo>
                    <a:pt x="9739" y="13992"/>
                    <a:pt x="8836" y="6839"/>
                    <a:pt x="8836" y="6839"/>
                  </a:cubicBezTo>
                  <a:lnTo>
                    <a:pt x="8836" y="6839"/>
                  </a:lnTo>
                  <a:cubicBezTo>
                    <a:pt x="8836" y="6839"/>
                    <a:pt x="13802" y="13468"/>
                    <a:pt x="23226" y="13468"/>
                  </a:cubicBezTo>
                  <a:cubicBezTo>
                    <a:pt x="23348" y="13468"/>
                    <a:pt x="23471" y="13467"/>
                    <a:pt x="23594" y="13465"/>
                  </a:cubicBezTo>
                  <a:cubicBezTo>
                    <a:pt x="23795" y="13465"/>
                    <a:pt x="24020" y="13440"/>
                    <a:pt x="24221" y="13440"/>
                  </a:cubicBezTo>
                  <a:cubicBezTo>
                    <a:pt x="28162" y="13114"/>
                    <a:pt x="27760" y="10579"/>
                    <a:pt x="27559" y="10227"/>
                  </a:cubicBezTo>
                  <a:cubicBezTo>
                    <a:pt x="27469" y="10081"/>
                    <a:pt x="27258" y="10041"/>
                    <a:pt x="27053" y="10041"/>
                  </a:cubicBezTo>
                  <a:cubicBezTo>
                    <a:pt x="26800" y="10041"/>
                    <a:pt x="26555" y="10102"/>
                    <a:pt x="26555" y="10102"/>
                  </a:cubicBezTo>
                  <a:cubicBezTo>
                    <a:pt x="26555" y="10102"/>
                    <a:pt x="23870" y="916"/>
                    <a:pt x="16441" y="112"/>
                  </a:cubicBezTo>
                  <a:cubicBezTo>
                    <a:pt x="15721" y="35"/>
                    <a:pt x="15058" y="0"/>
                    <a:pt x="14449" y="0"/>
                  </a:cubicBezTo>
                  <a:close/>
                </a:path>
              </a:pathLst>
            </a:custGeom>
            <a:solidFill>
              <a:srgbClr val="6B300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7" name="Google Shape;1872;p64">
              <a:extLst>
                <a:ext uri="{FF2B5EF4-FFF2-40B4-BE49-F238E27FC236}">
                  <a16:creationId xmlns:a16="http://schemas.microsoft.com/office/drawing/2014/main" id="{25780901-1975-404D-AE12-51B877E06E93}"/>
                </a:ext>
              </a:extLst>
            </p:cNvPr>
            <p:cNvSpPr/>
            <p:nvPr/>
          </p:nvSpPr>
          <p:spPr>
            <a:xfrm>
              <a:off x="5154994" y="3037532"/>
              <a:ext cx="156091" cy="112168"/>
            </a:xfrm>
            <a:custGeom>
              <a:avLst/>
              <a:gdLst/>
              <a:ahLst/>
              <a:cxnLst/>
              <a:rect l="l" t="t" r="r" b="b"/>
              <a:pathLst>
                <a:path w="6777" h="4870" extrusionOk="0">
                  <a:moveTo>
                    <a:pt x="6701" y="1"/>
                  </a:moveTo>
                  <a:cubicBezTo>
                    <a:pt x="6325" y="176"/>
                    <a:pt x="5923" y="327"/>
                    <a:pt x="5497" y="452"/>
                  </a:cubicBezTo>
                  <a:cubicBezTo>
                    <a:pt x="3564" y="1130"/>
                    <a:pt x="1908" y="1908"/>
                    <a:pt x="0" y="2310"/>
                  </a:cubicBezTo>
                  <a:lnTo>
                    <a:pt x="0" y="2385"/>
                  </a:lnTo>
                  <a:cubicBezTo>
                    <a:pt x="0" y="2385"/>
                    <a:pt x="251" y="3464"/>
                    <a:pt x="577" y="4870"/>
                  </a:cubicBezTo>
                  <a:cubicBezTo>
                    <a:pt x="577" y="4870"/>
                    <a:pt x="5070" y="4744"/>
                    <a:pt x="6701" y="3590"/>
                  </a:cubicBezTo>
                  <a:lnTo>
                    <a:pt x="6752" y="3590"/>
                  </a:lnTo>
                  <a:cubicBezTo>
                    <a:pt x="6777" y="2159"/>
                    <a:pt x="6752" y="804"/>
                    <a:pt x="6701" y="51"/>
                  </a:cubicBezTo>
                  <a:lnTo>
                    <a:pt x="6701" y="1"/>
                  </a:ln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8" name="Google Shape;1873;p64">
              <a:extLst>
                <a:ext uri="{FF2B5EF4-FFF2-40B4-BE49-F238E27FC236}">
                  <a16:creationId xmlns:a16="http://schemas.microsoft.com/office/drawing/2014/main" id="{65147315-6685-471C-86D1-B6B42F6117F0}"/>
                </a:ext>
              </a:extLst>
            </p:cNvPr>
            <p:cNvSpPr/>
            <p:nvPr/>
          </p:nvSpPr>
          <p:spPr>
            <a:xfrm>
              <a:off x="5168284" y="3120771"/>
              <a:ext cx="142226" cy="146279"/>
            </a:xfrm>
            <a:custGeom>
              <a:avLst/>
              <a:gdLst/>
              <a:ahLst/>
              <a:cxnLst/>
              <a:rect l="l" t="t" r="r" b="b"/>
              <a:pathLst>
                <a:path w="6175" h="6351" extrusionOk="0">
                  <a:moveTo>
                    <a:pt x="6124" y="1"/>
                  </a:moveTo>
                  <a:cubicBezTo>
                    <a:pt x="4493" y="1130"/>
                    <a:pt x="0" y="1256"/>
                    <a:pt x="0" y="1256"/>
                  </a:cubicBezTo>
                  <a:cubicBezTo>
                    <a:pt x="402" y="2937"/>
                    <a:pt x="954" y="5071"/>
                    <a:pt x="1381" y="6351"/>
                  </a:cubicBezTo>
                  <a:lnTo>
                    <a:pt x="1431" y="6351"/>
                  </a:lnTo>
                  <a:cubicBezTo>
                    <a:pt x="1431" y="6351"/>
                    <a:pt x="4895" y="6351"/>
                    <a:pt x="6049" y="5623"/>
                  </a:cubicBezTo>
                  <a:cubicBezTo>
                    <a:pt x="6049" y="5623"/>
                    <a:pt x="6149" y="2661"/>
                    <a:pt x="6175"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29" name="Google Shape;1874;p64">
              <a:extLst>
                <a:ext uri="{FF2B5EF4-FFF2-40B4-BE49-F238E27FC236}">
                  <a16:creationId xmlns:a16="http://schemas.microsoft.com/office/drawing/2014/main" id="{65CCE311-D11D-4F12-847D-44ADFB387672}"/>
                </a:ext>
              </a:extLst>
            </p:cNvPr>
            <p:cNvSpPr/>
            <p:nvPr/>
          </p:nvSpPr>
          <p:spPr>
            <a:xfrm>
              <a:off x="5238809" y="2137445"/>
              <a:ext cx="84414" cy="130088"/>
            </a:xfrm>
            <a:custGeom>
              <a:avLst/>
              <a:gdLst/>
              <a:ahLst/>
              <a:cxnLst/>
              <a:rect l="l" t="t" r="r" b="b"/>
              <a:pathLst>
                <a:path w="3665" h="5648" extrusionOk="0">
                  <a:moveTo>
                    <a:pt x="849" y="0"/>
                  </a:moveTo>
                  <a:cubicBezTo>
                    <a:pt x="834" y="0"/>
                    <a:pt x="819" y="1"/>
                    <a:pt x="804" y="1"/>
                  </a:cubicBezTo>
                  <a:cubicBezTo>
                    <a:pt x="527" y="1"/>
                    <a:pt x="251" y="26"/>
                    <a:pt x="0" y="126"/>
                  </a:cubicBezTo>
                  <a:lnTo>
                    <a:pt x="226" y="3740"/>
                  </a:lnTo>
                  <a:cubicBezTo>
                    <a:pt x="628" y="4293"/>
                    <a:pt x="829" y="4945"/>
                    <a:pt x="854" y="5648"/>
                  </a:cubicBezTo>
                  <a:cubicBezTo>
                    <a:pt x="2410" y="5623"/>
                    <a:pt x="3665" y="4343"/>
                    <a:pt x="3665" y="2787"/>
                  </a:cubicBezTo>
                  <a:cubicBezTo>
                    <a:pt x="3640" y="1246"/>
                    <a:pt x="2385" y="0"/>
                    <a:pt x="849" y="0"/>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0" name="Google Shape;1875;p64">
              <a:extLst>
                <a:ext uri="{FF2B5EF4-FFF2-40B4-BE49-F238E27FC236}">
                  <a16:creationId xmlns:a16="http://schemas.microsoft.com/office/drawing/2014/main" id="{8BE64FC0-F45C-40AB-9CAB-EDB98CCA9CD1}"/>
                </a:ext>
              </a:extLst>
            </p:cNvPr>
            <p:cNvSpPr/>
            <p:nvPr/>
          </p:nvSpPr>
          <p:spPr>
            <a:xfrm>
              <a:off x="4880400" y="3067013"/>
              <a:ext cx="150310" cy="88468"/>
            </a:xfrm>
            <a:custGeom>
              <a:avLst/>
              <a:gdLst/>
              <a:ahLst/>
              <a:cxnLst/>
              <a:rect l="l" t="t" r="r" b="b"/>
              <a:pathLst>
                <a:path w="6526" h="3841" extrusionOk="0">
                  <a:moveTo>
                    <a:pt x="301" y="1"/>
                  </a:moveTo>
                  <a:cubicBezTo>
                    <a:pt x="251" y="302"/>
                    <a:pt x="126" y="1356"/>
                    <a:pt x="0" y="2661"/>
                  </a:cubicBezTo>
                  <a:lnTo>
                    <a:pt x="25" y="2661"/>
                  </a:lnTo>
                  <a:cubicBezTo>
                    <a:pt x="25" y="2661"/>
                    <a:pt x="2173" y="3841"/>
                    <a:pt x="4434" y="3841"/>
                  </a:cubicBezTo>
                  <a:cubicBezTo>
                    <a:pt x="4872" y="3841"/>
                    <a:pt x="5315" y="3796"/>
                    <a:pt x="5748" y="3690"/>
                  </a:cubicBezTo>
                  <a:cubicBezTo>
                    <a:pt x="6099" y="2561"/>
                    <a:pt x="6425" y="1557"/>
                    <a:pt x="6526" y="1105"/>
                  </a:cubicBezTo>
                  <a:cubicBezTo>
                    <a:pt x="5672" y="954"/>
                    <a:pt x="4819" y="779"/>
                    <a:pt x="3991" y="528"/>
                  </a:cubicBezTo>
                  <a:cubicBezTo>
                    <a:pt x="2610" y="126"/>
                    <a:pt x="1456" y="101"/>
                    <a:pt x="301" y="1"/>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1" name="Google Shape;1876;p64">
              <a:extLst>
                <a:ext uri="{FF2B5EF4-FFF2-40B4-BE49-F238E27FC236}">
                  <a16:creationId xmlns:a16="http://schemas.microsoft.com/office/drawing/2014/main" id="{E3F45528-771F-4CE6-96BF-555CD5613C19}"/>
                </a:ext>
              </a:extLst>
            </p:cNvPr>
            <p:cNvSpPr/>
            <p:nvPr/>
          </p:nvSpPr>
          <p:spPr>
            <a:xfrm>
              <a:off x="4871141" y="3128303"/>
              <a:ext cx="141650" cy="138840"/>
            </a:xfrm>
            <a:custGeom>
              <a:avLst/>
              <a:gdLst/>
              <a:ahLst/>
              <a:cxnLst/>
              <a:rect l="l" t="t" r="r" b="b"/>
              <a:pathLst>
                <a:path w="6150" h="6028" extrusionOk="0">
                  <a:moveTo>
                    <a:pt x="402" y="0"/>
                  </a:moveTo>
                  <a:cubicBezTo>
                    <a:pt x="226" y="1707"/>
                    <a:pt x="26" y="3790"/>
                    <a:pt x="0" y="5145"/>
                  </a:cubicBezTo>
                  <a:lnTo>
                    <a:pt x="51" y="5145"/>
                  </a:lnTo>
                  <a:cubicBezTo>
                    <a:pt x="51" y="5145"/>
                    <a:pt x="3024" y="6028"/>
                    <a:pt x="4322" y="6028"/>
                  </a:cubicBezTo>
                  <a:cubicBezTo>
                    <a:pt x="4374" y="6028"/>
                    <a:pt x="4422" y="6027"/>
                    <a:pt x="4468" y="6024"/>
                  </a:cubicBezTo>
                  <a:cubicBezTo>
                    <a:pt x="4468" y="6024"/>
                    <a:pt x="5422" y="3263"/>
                    <a:pt x="6150" y="1029"/>
                  </a:cubicBezTo>
                  <a:lnTo>
                    <a:pt x="6150" y="1029"/>
                  </a:lnTo>
                  <a:cubicBezTo>
                    <a:pt x="5717" y="1135"/>
                    <a:pt x="5275" y="1180"/>
                    <a:pt x="4838" y="1180"/>
                  </a:cubicBezTo>
                  <a:cubicBezTo>
                    <a:pt x="2582" y="1180"/>
                    <a:pt x="452" y="0"/>
                    <a:pt x="452" y="0"/>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2" name="Google Shape;1877;p64">
              <a:extLst>
                <a:ext uri="{FF2B5EF4-FFF2-40B4-BE49-F238E27FC236}">
                  <a16:creationId xmlns:a16="http://schemas.microsoft.com/office/drawing/2014/main" id="{931A10EB-3936-4841-9C57-E77A4966F329}"/>
                </a:ext>
              </a:extLst>
            </p:cNvPr>
            <p:cNvSpPr/>
            <p:nvPr/>
          </p:nvSpPr>
          <p:spPr>
            <a:xfrm>
              <a:off x="4870566" y="3246805"/>
              <a:ext cx="122003" cy="52975"/>
            </a:xfrm>
            <a:custGeom>
              <a:avLst/>
              <a:gdLst/>
              <a:ahLst/>
              <a:cxnLst/>
              <a:rect l="l" t="t" r="r" b="b"/>
              <a:pathLst>
                <a:path w="5297" h="2300" extrusionOk="0">
                  <a:moveTo>
                    <a:pt x="25" y="0"/>
                  </a:moveTo>
                  <a:cubicBezTo>
                    <a:pt x="0" y="728"/>
                    <a:pt x="25" y="1255"/>
                    <a:pt x="126" y="1356"/>
                  </a:cubicBezTo>
                  <a:cubicBezTo>
                    <a:pt x="517" y="1726"/>
                    <a:pt x="3391" y="2300"/>
                    <a:pt x="4550" y="2300"/>
                  </a:cubicBezTo>
                  <a:cubicBezTo>
                    <a:pt x="4804" y="2300"/>
                    <a:pt x="4975" y="2272"/>
                    <a:pt x="5020" y="2209"/>
                  </a:cubicBezTo>
                  <a:cubicBezTo>
                    <a:pt x="5296" y="1883"/>
                    <a:pt x="4493" y="879"/>
                    <a:pt x="4493" y="879"/>
                  </a:cubicBezTo>
                  <a:cubicBezTo>
                    <a:pt x="4447" y="882"/>
                    <a:pt x="4399" y="883"/>
                    <a:pt x="4347" y="883"/>
                  </a:cubicBezTo>
                  <a:cubicBezTo>
                    <a:pt x="3047" y="883"/>
                    <a:pt x="51" y="0"/>
                    <a:pt x="51" y="0"/>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3" name="Google Shape;1878;p64">
              <a:extLst>
                <a:ext uri="{FF2B5EF4-FFF2-40B4-BE49-F238E27FC236}">
                  <a16:creationId xmlns:a16="http://schemas.microsoft.com/office/drawing/2014/main" id="{8CF0B731-C5EA-4AD1-9F1F-BCB28F179AFE}"/>
                </a:ext>
              </a:extLst>
            </p:cNvPr>
            <p:cNvSpPr/>
            <p:nvPr/>
          </p:nvSpPr>
          <p:spPr>
            <a:xfrm>
              <a:off x="4831825" y="2439217"/>
              <a:ext cx="120852" cy="174034"/>
            </a:xfrm>
            <a:custGeom>
              <a:avLst/>
              <a:gdLst/>
              <a:ahLst/>
              <a:cxnLst/>
              <a:rect l="l" t="t" r="r" b="b"/>
              <a:pathLst>
                <a:path w="5247" h="7556" extrusionOk="0">
                  <a:moveTo>
                    <a:pt x="2611" y="0"/>
                  </a:moveTo>
                  <a:cubicBezTo>
                    <a:pt x="2385" y="151"/>
                    <a:pt x="2184" y="327"/>
                    <a:pt x="1984" y="527"/>
                  </a:cubicBezTo>
                  <a:cubicBezTo>
                    <a:pt x="1607" y="954"/>
                    <a:pt x="1281" y="1406"/>
                    <a:pt x="1005" y="1908"/>
                  </a:cubicBezTo>
                  <a:cubicBezTo>
                    <a:pt x="628" y="2585"/>
                    <a:pt x="277" y="3288"/>
                    <a:pt x="1" y="3991"/>
                  </a:cubicBezTo>
                  <a:lnTo>
                    <a:pt x="26" y="3991"/>
                  </a:lnTo>
                  <a:cubicBezTo>
                    <a:pt x="26" y="3991"/>
                    <a:pt x="653" y="6275"/>
                    <a:pt x="3565" y="6501"/>
                  </a:cubicBezTo>
                  <a:lnTo>
                    <a:pt x="3590" y="6501"/>
                  </a:lnTo>
                  <a:lnTo>
                    <a:pt x="3565" y="7555"/>
                  </a:lnTo>
                  <a:cubicBezTo>
                    <a:pt x="3916" y="7254"/>
                    <a:pt x="4192" y="7078"/>
                    <a:pt x="4192" y="7078"/>
                  </a:cubicBezTo>
                  <a:cubicBezTo>
                    <a:pt x="4192" y="7078"/>
                    <a:pt x="4212" y="5626"/>
                    <a:pt x="4943" y="5626"/>
                  </a:cubicBezTo>
                  <a:cubicBezTo>
                    <a:pt x="5033" y="5626"/>
                    <a:pt x="5133" y="5648"/>
                    <a:pt x="5246" y="5698"/>
                  </a:cubicBezTo>
                  <a:cubicBezTo>
                    <a:pt x="4644" y="3489"/>
                    <a:pt x="2686" y="101"/>
                    <a:pt x="2611" y="0"/>
                  </a:cubicBez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4" name="Google Shape;1879;p64">
              <a:extLst>
                <a:ext uri="{FF2B5EF4-FFF2-40B4-BE49-F238E27FC236}">
                  <a16:creationId xmlns:a16="http://schemas.microsoft.com/office/drawing/2014/main" id="{91E4B2F7-429D-4713-80D6-06B18BDC52F4}"/>
                </a:ext>
              </a:extLst>
            </p:cNvPr>
            <p:cNvSpPr/>
            <p:nvPr/>
          </p:nvSpPr>
          <p:spPr>
            <a:xfrm>
              <a:off x="4589615" y="2339210"/>
              <a:ext cx="249166" cy="412282"/>
            </a:xfrm>
            <a:custGeom>
              <a:avLst/>
              <a:gdLst/>
              <a:ahLst/>
              <a:cxnLst/>
              <a:rect l="l" t="t" r="r" b="b"/>
              <a:pathLst>
                <a:path w="10818" h="17900" extrusionOk="0">
                  <a:moveTo>
                    <a:pt x="8509" y="0"/>
                  </a:moveTo>
                  <a:cubicBezTo>
                    <a:pt x="7995" y="432"/>
                    <a:pt x="7346" y="662"/>
                    <a:pt x="6673" y="662"/>
                  </a:cubicBezTo>
                  <a:cubicBezTo>
                    <a:pt x="6525" y="662"/>
                    <a:pt x="6375" y="650"/>
                    <a:pt x="6225" y="628"/>
                  </a:cubicBezTo>
                  <a:lnTo>
                    <a:pt x="6225" y="653"/>
                  </a:lnTo>
                  <a:cubicBezTo>
                    <a:pt x="6225" y="653"/>
                    <a:pt x="4543" y="2460"/>
                    <a:pt x="6099" y="4267"/>
                  </a:cubicBezTo>
                  <a:cubicBezTo>
                    <a:pt x="6099" y="4267"/>
                    <a:pt x="3941" y="5547"/>
                    <a:pt x="4744" y="8032"/>
                  </a:cubicBezTo>
                  <a:cubicBezTo>
                    <a:pt x="4744" y="8032"/>
                    <a:pt x="2335" y="9437"/>
                    <a:pt x="3088" y="11922"/>
                  </a:cubicBezTo>
                  <a:cubicBezTo>
                    <a:pt x="3088" y="11922"/>
                    <a:pt x="1657" y="12198"/>
                    <a:pt x="1456" y="14206"/>
                  </a:cubicBezTo>
                  <a:cubicBezTo>
                    <a:pt x="1280" y="16214"/>
                    <a:pt x="0" y="16089"/>
                    <a:pt x="327" y="16540"/>
                  </a:cubicBezTo>
                  <a:cubicBezTo>
                    <a:pt x="442" y="16699"/>
                    <a:pt x="647" y="16753"/>
                    <a:pt x="869" y="16753"/>
                  </a:cubicBezTo>
                  <a:cubicBezTo>
                    <a:pt x="1277" y="16753"/>
                    <a:pt x="1742" y="16573"/>
                    <a:pt x="1807" y="16540"/>
                  </a:cubicBezTo>
                  <a:lnTo>
                    <a:pt x="1807" y="16540"/>
                  </a:lnTo>
                  <a:cubicBezTo>
                    <a:pt x="1732" y="16590"/>
                    <a:pt x="1155" y="16967"/>
                    <a:pt x="1607" y="17343"/>
                  </a:cubicBezTo>
                  <a:cubicBezTo>
                    <a:pt x="1684" y="17416"/>
                    <a:pt x="1766" y="17446"/>
                    <a:pt x="1848" y="17446"/>
                  </a:cubicBezTo>
                  <a:cubicBezTo>
                    <a:pt x="2225" y="17446"/>
                    <a:pt x="2620" y="16828"/>
                    <a:pt x="2661" y="16766"/>
                  </a:cubicBezTo>
                  <a:lnTo>
                    <a:pt x="2661" y="16766"/>
                  </a:lnTo>
                  <a:cubicBezTo>
                    <a:pt x="2636" y="16867"/>
                    <a:pt x="2284" y="17745"/>
                    <a:pt x="2887" y="17896"/>
                  </a:cubicBezTo>
                  <a:cubicBezTo>
                    <a:pt x="2898" y="17898"/>
                    <a:pt x="2910" y="17899"/>
                    <a:pt x="2923" y="17899"/>
                  </a:cubicBezTo>
                  <a:cubicBezTo>
                    <a:pt x="3565" y="17899"/>
                    <a:pt x="5482" y="14770"/>
                    <a:pt x="4694" y="12801"/>
                  </a:cubicBezTo>
                  <a:cubicBezTo>
                    <a:pt x="4694" y="12801"/>
                    <a:pt x="7053" y="12600"/>
                    <a:pt x="7480" y="10542"/>
                  </a:cubicBezTo>
                  <a:cubicBezTo>
                    <a:pt x="7580" y="10115"/>
                    <a:pt x="7580" y="9663"/>
                    <a:pt x="7505" y="9237"/>
                  </a:cubicBezTo>
                  <a:cubicBezTo>
                    <a:pt x="7505" y="9237"/>
                    <a:pt x="9513" y="6902"/>
                    <a:pt x="8584" y="5020"/>
                  </a:cubicBezTo>
                  <a:cubicBezTo>
                    <a:pt x="8584" y="5020"/>
                    <a:pt x="10642" y="4418"/>
                    <a:pt x="10768" y="2259"/>
                  </a:cubicBezTo>
                  <a:lnTo>
                    <a:pt x="10818" y="2209"/>
                  </a:lnTo>
                  <a:cubicBezTo>
                    <a:pt x="9914" y="1657"/>
                    <a:pt x="9161" y="929"/>
                    <a:pt x="8559" y="50"/>
                  </a:cubicBezTo>
                  <a:lnTo>
                    <a:pt x="8509" y="0"/>
                  </a:lnTo>
                  <a:close/>
                </a:path>
              </a:pathLst>
            </a:custGeom>
            <a:solidFill>
              <a:srgbClr val="6B300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5" name="Google Shape;1880;p64">
              <a:extLst>
                <a:ext uri="{FF2B5EF4-FFF2-40B4-BE49-F238E27FC236}">
                  <a16:creationId xmlns:a16="http://schemas.microsoft.com/office/drawing/2014/main" id="{FCD74CE2-6F69-441F-BDDB-308B89BB72EA}"/>
                </a:ext>
              </a:extLst>
            </p:cNvPr>
            <p:cNvSpPr/>
            <p:nvPr/>
          </p:nvSpPr>
          <p:spPr>
            <a:xfrm>
              <a:off x="4741653" y="2483140"/>
              <a:ext cx="113320" cy="217381"/>
            </a:xfrm>
            <a:custGeom>
              <a:avLst/>
              <a:gdLst/>
              <a:ahLst/>
              <a:cxnLst/>
              <a:rect l="l" t="t" r="r" b="b"/>
              <a:pathLst>
                <a:path w="4920" h="9438" extrusionOk="0">
                  <a:moveTo>
                    <a:pt x="4920" y="1"/>
                  </a:moveTo>
                  <a:cubicBezTo>
                    <a:pt x="4794" y="51"/>
                    <a:pt x="1732" y="1055"/>
                    <a:pt x="979" y="3992"/>
                  </a:cubicBezTo>
                  <a:cubicBezTo>
                    <a:pt x="954" y="4092"/>
                    <a:pt x="929" y="4192"/>
                    <a:pt x="904" y="4318"/>
                  </a:cubicBezTo>
                  <a:cubicBezTo>
                    <a:pt x="603" y="5673"/>
                    <a:pt x="276" y="7756"/>
                    <a:pt x="0" y="9438"/>
                  </a:cubicBezTo>
                  <a:cubicBezTo>
                    <a:pt x="1055" y="9338"/>
                    <a:pt x="2586" y="7430"/>
                    <a:pt x="2586" y="7430"/>
                  </a:cubicBezTo>
                  <a:lnTo>
                    <a:pt x="2636" y="7430"/>
                  </a:lnTo>
                  <a:cubicBezTo>
                    <a:pt x="2862" y="4820"/>
                    <a:pt x="3640" y="2285"/>
                    <a:pt x="4920" y="1"/>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6" name="Google Shape;1881;p64">
              <a:extLst>
                <a:ext uri="{FF2B5EF4-FFF2-40B4-BE49-F238E27FC236}">
                  <a16:creationId xmlns:a16="http://schemas.microsoft.com/office/drawing/2014/main" id="{70F76C82-B8AC-4035-B377-FFCC1C017422}"/>
                </a:ext>
              </a:extLst>
            </p:cNvPr>
            <p:cNvSpPr/>
            <p:nvPr/>
          </p:nvSpPr>
          <p:spPr>
            <a:xfrm>
              <a:off x="4719104" y="2781457"/>
              <a:ext cx="99454" cy="113734"/>
            </a:xfrm>
            <a:custGeom>
              <a:avLst/>
              <a:gdLst/>
              <a:ahLst/>
              <a:cxnLst/>
              <a:rect l="l" t="t" r="r" b="b"/>
              <a:pathLst>
                <a:path w="4318" h="4938" extrusionOk="0">
                  <a:moveTo>
                    <a:pt x="1016" y="0"/>
                  </a:moveTo>
                  <a:cubicBezTo>
                    <a:pt x="330" y="0"/>
                    <a:pt x="1" y="3757"/>
                    <a:pt x="779" y="4417"/>
                  </a:cubicBezTo>
                  <a:cubicBezTo>
                    <a:pt x="1086" y="4684"/>
                    <a:pt x="1714" y="4938"/>
                    <a:pt x="2328" y="4938"/>
                  </a:cubicBezTo>
                  <a:cubicBezTo>
                    <a:pt x="2868" y="4938"/>
                    <a:pt x="3397" y="4743"/>
                    <a:pt x="3690" y="4191"/>
                  </a:cubicBezTo>
                  <a:cubicBezTo>
                    <a:pt x="4317" y="3037"/>
                    <a:pt x="4016" y="326"/>
                    <a:pt x="4016" y="326"/>
                  </a:cubicBezTo>
                  <a:lnTo>
                    <a:pt x="4016" y="326"/>
                  </a:lnTo>
                  <a:cubicBezTo>
                    <a:pt x="3899" y="341"/>
                    <a:pt x="3380" y="578"/>
                    <a:pt x="2713" y="578"/>
                  </a:cubicBezTo>
                  <a:cubicBezTo>
                    <a:pt x="2238" y="578"/>
                    <a:pt x="1688" y="457"/>
                    <a:pt x="1155" y="50"/>
                  </a:cubicBezTo>
                  <a:cubicBezTo>
                    <a:pt x="1107" y="16"/>
                    <a:pt x="1061" y="0"/>
                    <a:pt x="1016"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7" name="Google Shape;1882;p64">
              <a:extLst>
                <a:ext uri="{FF2B5EF4-FFF2-40B4-BE49-F238E27FC236}">
                  <a16:creationId xmlns:a16="http://schemas.microsoft.com/office/drawing/2014/main" id="{6E7470EF-014F-4AF4-ACEE-C917DE78D579}"/>
                </a:ext>
              </a:extLst>
            </p:cNvPr>
            <p:cNvSpPr/>
            <p:nvPr/>
          </p:nvSpPr>
          <p:spPr>
            <a:xfrm>
              <a:off x="4665922" y="1979626"/>
              <a:ext cx="592557" cy="448696"/>
            </a:xfrm>
            <a:custGeom>
              <a:avLst/>
              <a:gdLst/>
              <a:ahLst/>
              <a:cxnLst/>
              <a:rect l="l" t="t" r="r" b="b"/>
              <a:pathLst>
                <a:path w="25727" h="19481" extrusionOk="0">
                  <a:moveTo>
                    <a:pt x="9463" y="1"/>
                  </a:moveTo>
                  <a:cubicBezTo>
                    <a:pt x="9463" y="1"/>
                    <a:pt x="10366" y="7154"/>
                    <a:pt x="3991" y="10693"/>
                  </a:cubicBezTo>
                  <a:cubicBezTo>
                    <a:pt x="3790" y="10668"/>
                    <a:pt x="3590" y="10643"/>
                    <a:pt x="3389" y="10643"/>
                  </a:cubicBezTo>
                  <a:cubicBezTo>
                    <a:pt x="3138" y="10643"/>
                    <a:pt x="2862" y="10668"/>
                    <a:pt x="2636" y="10743"/>
                  </a:cubicBezTo>
                  <a:cubicBezTo>
                    <a:pt x="879" y="11220"/>
                    <a:pt x="0" y="13178"/>
                    <a:pt x="854" y="14784"/>
                  </a:cubicBezTo>
                  <a:cubicBezTo>
                    <a:pt x="1373" y="15762"/>
                    <a:pt x="2367" y="16293"/>
                    <a:pt x="3371" y="16293"/>
                  </a:cubicBezTo>
                  <a:cubicBezTo>
                    <a:pt x="4016" y="16293"/>
                    <a:pt x="4666" y="16074"/>
                    <a:pt x="5196" y="15612"/>
                  </a:cubicBezTo>
                  <a:lnTo>
                    <a:pt x="5271" y="15662"/>
                  </a:lnTo>
                  <a:cubicBezTo>
                    <a:pt x="5848" y="16541"/>
                    <a:pt x="6627" y="17269"/>
                    <a:pt x="7505" y="17821"/>
                  </a:cubicBezTo>
                  <a:cubicBezTo>
                    <a:pt x="8810" y="18599"/>
                    <a:pt x="10241" y="19101"/>
                    <a:pt x="11722" y="19302"/>
                  </a:cubicBezTo>
                  <a:cubicBezTo>
                    <a:pt x="11998" y="19302"/>
                    <a:pt x="12249" y="19327"/>
                    <a:pt x="12500" y="19402"/>
                  </a:cubicBezTo>
                  <a:cubicBezTo>
                    <a:pt x="12977" y="19452"/>
                    <a:pt x="13453" y="19477"/>
                    <a:pt x="13930" y="19477"/>
                  </a:cubicBezTo>
                  <a:cubicBezTo>
                    <a:pt x="14032" y="19479"/>
                    <a:pt x="14133" y="19480"/>
                    <a:pt x="14235" y="19480"/>
                  </a:cubicBezTo>
                  <a:cubicBezTo>
                    <a:pt x="15539" y="19480"/>
                    <a:pt x="16841" y="19332"/>
                    <a:pt x="18122" y="19076"/>
                  </a:cubicBezTo>
                  <a:cubicBezTo>
                    <a:pt x="18373" y="19026"/>
                    <a:pt x="18599" y="18950"/>
                    <a:pt x="18825" y="18900"/>
                  </a:cubicBezTo>
                  <a:cubicBezTo>
                    <a:pt x="19151" y="18825"/>
                    <a:pt x="19452" y="18724"/>
                    <a:pt x="19778" y="18649"/>
                  </a:cubicBezTo>
                  <a:cubicBezTo>
                    <a:pt x="20657" y="18373"/>
                    <a:pt x="21485" y="17997"/>
                    <a:pt x="22288" y="17545"/>
                  </a:cubicBezTo>
                  <a:cubicBezTo>
                    <a:pt x="22539" y="17369"/>
                    <a:pt x="22790" y="17193"/>
                    <a:pt x="23041" y="17018"/>
                  </a:cubicBezTo>
                  <a:cubicBezTo>
                    <a:pt x="24296" y="16064"/>
                    <a:pt x="25526" y="14608"/>
                    <a:pt x="25702" y="12977"/>
                  </a:cubicBezTo>
                  <a:cubicBezTo>
                    <a:pt x="25727" y="12801"/>
                    <a:pt x="25727" y="12651"/>
                    <a:pt x="25727" y="12475"/>
                  </a:cubicBezTo>
                  <a:cubicBezTo>
                    <a:pt x="25702" y="11797"/>
                    <a:pt x="25476" y="11145"/>
                    <a:pt x="25099" y="10567"/>
                  </a:cubicBezTo>
                  <a:lnTo>
                    <a:pt x="24873" y="6953"/>
                  </a:lnTo>
                  <a:lnTo>
                    <a:pt x="24848" y="6602"/>
                  </a:lnTo>
                  <a:cubicBezTo>
                    <a:pt x="24647" y="6602"/>
                    <a:pt x="24422" y="6627"/>
                    <a:pt x="24221" y="6627"/>
                  </a:cubicBezTo>
                  <a:cubicBezTo>
                    <a:pt x="24098" y="6629"/>
                    <a:pt x="23975" y="6630"/>
                    <a:pt x="23853" y="6630"/>
                  </a:cubicBezTo>
                  <a:cubicBezTo>
                    <a:pt x="14429" y="6630"/>
                    <a:pt x="9463" y="1"/>
                    <a:pt x="9463" y="1"/>
                  </a:cubicBezTo>
                  <a:close/>
                </a:path>
              </a:pathLst>
            </a:custGeom>
            <a:solidFill>
              <a:srgbClr val="E7A7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8" name="Google Shape;1883;p64">
              <a:extLst>
                <a:ext uri="{FF2B5EF4-FFF2-40B4-BE49-F238E27FC236}">
                  <a16:creationId xmlns:a16="http://schemas.microsoft.com/office/drawing/2014/main" id="{10749459-4930-4927-95DB-124BC6B561BB}"/>
                </a:ext>
              </a:extLst>
            </p:cNvPr>
            <p:cNvSpPr/>
            <p:nvPr/>
          </p:nvSpPr>
          <p:spPr>
            <a:xfrm>
              <a:off x="4745706" y="2782032"/>
              <a:ext cx="65919" cy="12737"/>
            </a:xfrm>
            <a:custGeom>
              <a:avLst/>
              <a:gdLst/>
              <a:ahLst/>
              <a:cxnLst/>
              <a:rect l="l" t="t" r="r" b="b"/>
              <a:pathLst>
                <a:path w="2862" h="553" extrusionOk="0">
                  <a:moveTo>
                    <a:pt x="636" y="1"/>
                  </a:moveTo>
                  <a:cubicBezTo>
                    <a:pt x="425" y="1"/>
                    <a:pt x="213" y="9"/>
                    <a:pt x="0" y="25"/>
                  </a:cubicBezTo>
                  <a:cubicBezTo>
                    <a:pt x="543" y="432"/>
                    <a:pt x="1099" y="553"/>
                    <a:pt x="1576" y="553"/>
                  </a:cubicBezTo>
                  <a:cubicBezTo>
                    <a:pt x="2246" y="553"/>
                    <a:pt x="2759" y="316"/>
                    <a:pt x="2861" y="301"/>
                  </a:cubicBezTo>
                  <a:cubicBezTo>
                    <a:pt x="2135" y="105"/>
                    <a:pt x="1393" y="1"/>
                    <a:pt x="636" y="1"/>
                  </a:cubicBezTo>
                  <a:close/>
                </a:path>
              </a:pathLst>
            </a:custGeom>
            <a:solidFill>
              <a:srgbClr val="F3AA5A"/>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39" name="Google Shape;1884;p64">
              <a:extLst>
                <a:ext uri="{FF2B5EF4-FFF2-40B4-BE49-F238E27FC236}">
                  <a16:creationId xmlns:a16="http://schemas.microsoft.com/office/drawing/2014/main" id="{A10DE3C9-FBA1-41D6-AFC8-5615B9E7F323}"/>
                </a:ext>
              </a:extLst>
            </p:cNvPr>
            <p:cNvSpPr/>
            <p:nvPr/>
          </p:nvSpPr>
          <p:spPr>
            <a:xfrm>
              <a:off x="4911034" y="2553527"/>
              <a:ext cx="6956" cy="61036"/>
            </a:xfrm>
            <a:custGeom>
              <a:avLst/>
              <a:gdLst/>
              <a:ahLst/>
              <a:cxnLst/>
              <a:rect l="l" t="t" r="r" b="b"/>
              <a:pathLst>
                <a:path w="302" h="2650" extrusionOk="0">
                  <a:moveTo>
                    <a:pt x="173" y="0"/>
                  </a:moveTo>
                  <a:cubicBezTo>
                    <a:pt x="134" y="0"/>
                    <a:pt x="101" y="37"/>
                    <a:pt x="101" y="57"/>
                  </a:cubicBezTo>
                  <a:cubicBezTo>
                    <a:pt x="101" y="57"/>
                    <a:pt x="76" y="233"/>
                    <a:pt x="51" y="459"/>
                  </a:cubicBezTo>
                  <a:cubicBezTo>
                    <a:pt x="25" y="685"/>
                    <a:pt x="0" y="1011"/>
                    <a:pt x="0" y="1312"/>
                  </a:cubicBezTo>
                  <a:lnTo>
                    <a:pt x="0" y="1789"/>
                  </a:lnTo>
                  <a:lnTo>
                    <a:pt x="0" y="2190"/>
                  </a:lnTo>
                  <a:cubicBezTo>
                    <a:pt x="0" y="2416"/>
                    <a:pt x="25" y="2592"/>
                    <a:pt x="25" y="2592"/>
                  </a:cubicBezTo>
                  <a:cubicBezTo>
                    <a:pt x="25" y="2617"/>
                    <a:pt x="51" y="2642"/>
                    <a:pt x="101" y="2642"/>
                  </a:cubicBezTo>
                  <a:cubicBezTo>
                    <a:pt x="110" y="2647"/>
                    <a:pt x="119" y="2649"/>
                    <a:pt x="127" y="2649"/>
                  </a:cubicBezTo>
                  <a:cubicBezTo>
                    <a:pt x="160" y="2649"/>
                    <a:pt x="181" y="2612"/>
                    <a:pt x="201" y="2592"/>
                  </a:cubicBezTo>
                  <a:cubicBezTo>
                    <a:pt x="201" y="2592"/>
                    <a:pt x="226" y="2441"/>
                    <a:pt x="251" y="2190"/>
                  </a:cubicBezTo>
                  <a:cubicBezTo>
                    <a:pt x="251" y="2065"/>
                    <a:pt x="251" y="1939"/>
                    <a:pt x="276" y="1789"/>
                  </a:cubicBezTo>
                  <a:cubicBezTo>
                    <a:pt x="302" y="1638"/>
                    <a:pt x="302" y="1488"/>
                    <a:pt x="302" y="1337"/>
                  </a:cubicBezTo>
                  <a:cubicBezTo>
                    <a:pt x="302" y="1011"/>
                    <a:pt x="302" y="710"/>
                    <a:pt x="302" y="459"/>
                  </a:cubicBezTo>
                  <a:cubicBezTo>
                    <a:pt x="276" y="233"/>
                    <a:pt x="276" y="82"/>
                    <a:pt x="276" y="82"/>
                  </a:cubicBezTo>
                  <a:cubicBezTo>
                    <a:pt x="251" y="32"/>
                    <a:pt x="226" y="7"/>
                    <a:pt x="201" y="7"/>
                  </a:cubicBezTo>
                  <a:cubicBezTo>
                    <a:pt x="192" y="2"/>
                    <a:pt x="182" y="0"/>
                    <a:pt x="173" y="0"/>
                  </a:cubicBezTo>
                  <a:close/>
                </a:path>
              </a:pathLst>
            </a:custGeom>
            <a:solidFill>
              <a:srgbClr val="B74E8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0" name="Google Shape;1885;p64">
              <a:extLst>
                <a:ext uri="{FF2B5EF4-FFF2-40B4-BE49-F238E27FC236}">
                  <a16:creationId xmlns:a16="http://schemas.microsoft.com/office/drawing/2014/main" id="{3016A457-929F-44A2-8473-02316F3A57BF}"/>
                </a:ext>
              </a:extLst>
            </p:cNvPr>
            <p:cNvSpPr/>
            <p:nvPr/>
          </p:nvSpPr>
          <p:spPr>
            <a:xfrm>
              <a:off x="5189658" y="2555416"/>
              <a:ext cx="92522" cy="38741"/>
            </a:xfrm>
            <a:custGeom>
              <a:avLst/>
              <a:gdLst/>
              <a:ahLst/>
              <a:cxnLst/>
              <a:rect l="l" t="t" r="r" b="b"/>
              <a:pathLst>
                <a:path w="4017" h="1682" extrusionOk="0">
                  <a:moveTo>
                    <a:pt x="51" y="0"/>
                  </a:moveTo>
                  <a:cubicBezTo>
                    <a:pt x="26" y="25"/>
                    <a:pt x="26" y="25"/>
                    <a:pt x="1" y="50"/>
                  </a:cubicBezTo>
                  <a:cubicBezTo>
                    <a:pt x="1" y="75"/>
                    <a:pt x="26" y="101"/>
                    <a:pt x="51" y="101"/>
                  </a:cubicBezTo>
                  <a:cubicBezTo>
                    <a:pt x="126" y="101"/>
                    <a:pt x="202" y="126"/>
                    <a:pt x="252" y="151"/>
                  </a:cubicBezTo>
                  <a:cubicBezTo>
                    <a:pt x="327" y="176"/>
                    <a:pt x="377" y="226"/>
                    <a:pt x="403" y="301"/>
                  </a:cubicBezTo>
                  <a:cubicBezTo>
                    <a:pt x="428" y="352"/>
                    <a:pt x="428" y="427"/>
                    <a:pt x="428" y="502"/>
                  </a:cubicBezTo>
                  <a:cubicBezTo>
                    <a:pt x="428" y="552"/>
                    <a:pt x="428" y="628"/>
                    <a:pt x="403" y="703"/>
                  </a:cubicBezTo>
                  <a:cubicBezTo>
                    <a:pt x="403" y="753"/>
                    <a:pt x="428" y="828"/>
                    <a:pt x="503" y="828"/>
                  </a:cubicBezTo>
                  <a:lnTo>
                    <a:pt x="930" y="904"/>
                  </a:lnTo>
                  <a:lnTo>
                    <a:pt x="1155" y="954"/>
                  </a:lnTo>
                  <a:lnTo>
                    <a:pt x="1381" y="1004"/>
                  </a:lnTo>
                  <a:cubicBezTo>
                    <a:pt x="1657" y="1054"/>
                    <a:pt x="1959" y="1105"/>
                    <a:pt x="2235" y="1180"/>
                  </a:cubicBezTo>
                  <a:cubicBezTo>
                    <a:pt x="2536" y="1230"/>
                    <a:pt x="2812" y="1305"/>
                    <a:pt x="3088" y="1406"/>
                  </a:cubicBezTo>
                  <a:cubicBezTo>
                    <a:pt x="3239" y="1431"/>
                    <a:pt x="3364" y="1481"/>
                    <a:pt x="3515" y="1531"/>
                  </a:cubicBezTo>
                  <a:cubicBezTo>
                    <a:pt x="3665" y="1556"/>
                    <a:pt x="3791" y="1632"/>
                    <a:pt x="3941" y="1682"/>
                  </a:cubicBezTo>
                  <a:cubicBezTo>
                    <a:pt x="3992" y="1682"/>
                    <a:pt x="4017" y="1606"/>
                    <a:pt x="3992" y="1581"/>
                  </a:cubicBezTo>
                  <a:cubicBezTo>
                    <a:pt x="3866" y="1506"/>
                    <a:pt x="3716" y="1406"/>
                    <a:pt x="3590" y="1355"/>
                  </a:cubicBezTo>
                  <a:cubicBezTo>
                    <a:pt x="3465" y="1280"/>
                    <a:pt x="3314" y="1205"/>
                    <a:pt x="3188" y="1155"/>
                  </a:cubicBezTo>
                  <a:lnTo>
                    <a:pt x="2335" y="904"/>
                  </a:lnTo>
                  <a:cubicBezTo>
                    <a:pt x="2034" y="803"/>
                    <a:pt x="1733" y="753"/>
                    <a:pt x="1432" y="703"/>
                  </a:cubicBezTo>
                  <a:cubicBezTo>
                    <a:pt x="1356" y="703"/>
                    <a:pt x="1281" y="678"/>
                    <a:pt x="1206" y="678"/>
                  </a:cubicBezTo>
                  <a:lnTo>
                    <a:pt x="980" y="653"/>
                  </a:lnTo>
                  <a:lnTo>
                    <a:pt x="654" y="614"/>
                  </a:lnTo>
                  <a:lnTo>
                    <a:pt x="654" y="614"/>
                  </a:lnTo>
                  <a:cubicBezTo>
                    <a:pt x="654" y="570"/>
                    <a:pt x="654" y="524"/>
                    <a:pt x="654" y="477"/>
                  </a:cubicBezTo>
                  <a:cubicBezTo>
                    <a:pt x="628" y="377"/>
                    <a:pt x="603" y="276"/>
                    <a:pt x="553" y="201"/>
                  </a:cubicBezTo>
                  <a:cubicBezTo>
                    <a:pt x="503" y="126"/>
                    <a:pt x="403" y="50"/>
                    <a:pt x="327" y="25"/>
                  </a:cubicBezTo>
                  <a:cubicBezTo>
                    <a:pt x="227" y="0"/>
                    <a:pt x="126" y="0"/>
                    <a:pt x="51" y="0"/>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1" name="Google Shape;1886;p64">
              <a:extLst>
                <a:ext uri="{FF2B5EF4-FFF2-40B4-BE49-F238E27FC236}">
                  <a16:creationId xmlns:a16="http://schemas.microsoft.com/office/drawing/2014/main" id="{3541791B-C4AA-4151-A5C4-1E46D627922D}"/>
                </a:ext>
              </a:extLst>
            </p:cNvPr>
            <p:cNvSpPr/>
            <p:nvPr/>
          </p:nvSpPr>
          <p:spPr>
            <a:xfrm>
              <a:off x="4955533" y="2232362"/>
              <a:ext cx="122003" cy="47562"/>
            </a:xfrm>
            <a:custGeom>
              <a:avLst/>
              <a:gdLst/>
              <a:ahLst/>
              <a:cxnLst/>
              <a:rect l="l" t="t" r="r" b="b"/>
              <a:pathLst>
                <a:path w="5297" h="2065" extrusionOk="0">
                  <a:moveTo>
                    <a:pt x="5105" y="1"/>
                  </a:moveTo>
                  <a:cubicBezTo>
                    <a:pt x="5046" y="1"/>
                    <a:pt x="4989" y="42"/>
                    <a:pt x="4970" y="96"/>
                  </a:cubicBezTo>
                  <a:cubicBezTo>
                    <a:pt x="4970" y="96"/>
                    <a:pt x="4920" y="172"/>
                    <a:pt x="4820" y="297"/>
                  </a:cubicBezTo>
                  <a:cubicBezTo>
                    <a:pt x="4694" y="448"/>
                    <a:pt x="4544" y="598"/>
                    <a:pt x="4393" y="749"/>
                  </a:cubicBezTo>
                  <a:cubicBezTo>
                    <a:pt x="4318" y="849"/>
                    <a:pt x="4192" y="925"/>
                    <a:pt x="4092" y="1000"/>
                  </a:cubicBezTo>
                  <a:cubicBezTo>
                    <a:pt x="3967" y="1100"/>
                    <a:pt x="3841" y="1176"/>
                    <a:pt x="3716" y="1226"/>
                  </a:cubicBezTo>
                  <a:cubicBezTo>
                    <a:pt x="3565" y="1301"/>
                    <a:pt x="3414" y="1351"/>
                    <a:pt x="3264" y="1401"/>
                  </a:cubicBezTo>
                  <a:cubicBezTo>
                    <a:pt x="3188" y="1401"/>
                    <a:pt x="3138" y="1452"/>
                    <a:pt x="3038" y="1452"/>
                  </a:cubicBezTo>
                  <a:lnTo>
                    <a:pt x="2310" y="1452"/>
                  </a:lnTo>
                  <a:cubicBezTo>
                    <a:pt x="2134" y="1427"/>
                    <a:pt x="1984" y="1401"/>
                    <a:pt x="1833" y="1351"/>
                  </a:cubicBezTo>
                  <a:cubicBezTo>
                    <a:pt x="1683" y="1326"/>
                    <a:pt x="1532" y="1276"/>
                    <a:pt x="1381" y="1226"/>
                  </a:cubicBezTo>
                  <a:cubicBezTo>
                    <a:pt x="1256" y="1176"/>
                    <a:pt x="1130" y="1100"/>
                    <a:pt x="1030" y="1050"/>
                  </a:cubicBezTo>
                  <a:cubicBezTo>
                    <a:pt x="829" y="950"/>
                    <a:pt x="653" y="849"/>
                    <a:pt x="503" y="724"/>
                  </a:cubicBezTo>
                  <a:cubicBezTo>
                    <a:pt x="453" y="674"/>
                    <a:pt x="403" y="623"/>
                    <a:pt x="377" y="598"/>
                  </a:cubicBezTo>
                  <a:lnTo>
                    <a:pt x="327" y="573"/>
                  </a:lnTo>
                  <a:lnTo>
                    <a:pt x="302" y="548"/>
                  </a:lnTo>
                  <a:cubicBezTo>
                    <a:pt x="271" y="517"/>
                    <a:pt x="230" y="496"/>
                    <a:pt x="186" y="496"/>
                  </a:cubicBezTo>
                  <a:cubicBezTo>
                    <a:pt x="159" y="496"/>
                    <a:pt x="130" y="504"/>
                    <a:pt x="101" y="523"/>
                  </a:cubicBezTo>
                  <a:cubicBezTo>
                    <a:pt x="26" y="573"/>
                    <a:pt x="1" y="674"/>
                    <a:pt x="51" y="749"/>
                  </a:cubicBezTo>
                  <a:lnTo>
                    <a:pt x="101" y="824"/>
                  </a:lnTo>
                  <a:cubicBezTo>
                    <a:pt x="126" y="849"/>
                    <a:pt x="177" y="900"/>
                    <a:pt x="227" y="975"/>
                  </a:cubicBezTo>
                  <a:cubicBezTo>
                    <a:pt x="377" y="1151"/>
                    <a:pt x="553" y="1326"/>
                    <a:pt x="754" y="1452"/>
                  </a:cubicBezTo>
                  <a:cubicBezTo>
                    <a:pt x="879" y="1552"/>
                    <a:pt x="1005" y="1627"/>
                    <a:pt x="1155" y="1703"/>
                  </a:cubicBezTo>
                  <a:cubicBezTo>
                    <a:pt x="1331" y="1803"/>
                    <a:pt x="1482" y="1853"/>
                    <a:pt x="1657" y="1903"/>
                  </a:cubicBezTo>
                  <a:cubicBezTo>
                    <a:pt x="1833" y="1979"/>
                    <a:pt x="2034" y="2004"/>
                    <a:pt x="2235" y="2029"/>
                  </a:cubicBezTo>
                  <a:cubicBezTo>
                    <a:pt x="2377" y="2047"/>
                    <a:pt x="2506" y="2064"/>
                    <a:pt x="2641" y="2064"/>
                  </a:cubicBezTo>
                  <a:cubicBezTo>
                    <a:pt x="2697" y="2064"/>
                    <a:pt x="2753" y="2061"/>
                    <a:pt x="2812" y="2054"/>
                  </a:cubicBezTo>
                  <a:lnTo>
                    <a:pt x="2988" y="2054"/>
                  </a:lnTo>
                  <a:lnTo>
                    <a:pt x="3113" y="2029"/>
                  </a:lnTo>
                  <a:cubicBezTo>
                    <a:pt x="3214" y="2029"/>
                    <a:pt x="3339" y="2004"/>
                    <a:pt x="3439" y="1979"/>
                  </a:cubicBezTo>
                  <a:cubicBezTo>
                    <a:pt x="3615" y="1929"/>
                    <a:pt x="3816" y="1828"/>
                    <a:pt x="3992" y="1753"/>
                  </a:cubicBezTo>
                  <a:cubicBezTo>
                    <a:pt x="4142" y="1652"/>
                    <a:pt x="4293" y="1552"/>
                    <a:pt x="4443" y="1427"/>
                  </a:cubicBezTo>
                  <a:cubicBezTo>
                    <a:pt x="4720" y="1151"/>
                    <a:pt x="4970" y="849"/>
                    <a:pt x="5146" y="498"/>
                  </a:cubicBezTo>
                  <a:cubicBezTo>
                    <a:pt x="5171" y="423"/>
                    <a:pt x="5196" y="372"/>
                    <a:pt x="5221" y="297"/>
                  </a:cubicBezTo>
                  <a:lnTo>
                    <a:pt x="5272" y="222"/>
                  </a:lnTo>
                  <a:cubicBezTo>
                    <a:pt x="5297" y="147"/>
                    <a:pt x="5272" y="46"/>
                    <a:pt x="5171" y="21"/>
                  </a:cubicBezTo>
                  <a:cubicBezTo>
                    <a:pt x="5150" y="7"/>
                    <a:pt x="5127" y="1"/>
                    <a:pt x="5105"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2" name="Google Shape;1887;p64">
              <a:extLst>
                <a:ext uri="{FF2B5EF4-FFF2-40B4-BE49-F238E27FC236}">
                  <a16:creationId xmlns:a16="http://schemas.microsoft.com/office/drawing/2014/main" id="{5F199FB7-B076-4261-AACF-CD0139D48B2A}"/>
                </a:ext>
              </a:extLst>
            </p:cNvPr>
            <p:cNvSpPr/>
            <p:nvPr/>
          </p:nvSpPr>
          <p:spPr>
            <a:xfrm>
              <a:off x="4795986" y="2258619"/>
              <a:ext cx="141074" cy="120506"/>
            </a:xfrm>
            <a:custGeom>
              <a:avLst/>
              <a:gdLst/>
              <a:ahLst/>
              <a:cxnLst/>
              <a:rect l="l" t="t" r="r" b="b"/>
              <a:pathLst>
                <a:path w="6125" h="5232" extrusionOk="0">
                  <a:moveTo>
                    <a:pt x="3473" y="0"/>
                  </a:moveTo>
                  <a:cubicBezTo>
                    <a:pt x="2833" y="0"/>
                    <a:pt x="2184" y="237"/>
                    <a:pt x="1657" y="763"/>
                  </a:cubicBezTo>
                  <a:cubicBezTo>
                    <a:pt x="1" y="2420"/>
                    <a:pt x="1180" y="5231"/>
                    <a:pt x="3489" y="5231"/>
                  </a:cubicBezTo>
                  <a:cubicBezTo>
                    <a:pt x="4945" y="5231"/>
                    <a:pt x="6125" y="4051"/>
                    <a:pt x="6125" y="2621"/>
                  </a:cubicBezTo>
                  <a:cubicBezTo>
                    <a:pt x="6108" y="1040"/>
                    <a:pt x="4813" y="0"/>
                    <a:pt x="3473" y="0"/>
                  </a:cubicBezTo>
                  <a:close/>
                </a:path>
              </a:pathLst>
            </a:custGeom>
            <a:solidFill>
              <a:srgbClr val="F18A8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3" name="Google Shape;1888;p64">
              <a:extLst>
                <a:ext uri="{FF2B5EF4-FFF2-40B4-BE49-F238E27FC236}">
                  <a16:creationId xmlns:a16="http://schemas.microsoft.com/office/drawing/2014/main" id="{FB32B4B2-2195-469C-AF9A-52F9A3D5CC36}"/>
                </a:ext>
              </a:extLst>
            </p:cNvPr>
            <p:cNvSpPr/>
            <p:nvPr/>
          </p:nvSpPr>
          <p:spPr>
            <a:xfrm>
              <a:off x="5104691" y="2226235"/>
              <a:ext cx="141074" cy="120506"/>
            </a:xfrm>
            <a:custGeom>
              <a:avLst/>
              <a:gdLst/>
              <a:ahLst/>
              <a:cxnLst/>
              <a:rect l="l" t="t" r="r" b="b"/>
              <a:pathLst>
                <a:path w="6125" h="5232" extrusionOk="0">
                  <a:moveTo>
                    <a:pt x="3489" y="1"/>
                  </a:moveTo>
                  <a:cubicBezTo>
                    <a:pt x="2847" y="1"/>
                    <a:pt x="2192" y="237"/>
                    <a:pt x="1657" y="764"/>
                  </a:cubicBezTo>
                  <a:cubicBezTo>
                    <a:pt x="0" y="2420"/>
                    <a:pt x="1180" y="5232"/>
                    <a:pt x="3514" y="5232"/>
                  </a:cubicBezTo>
                  <a:cubicBezTo>
                    <a:pt x="4945" y="5232"/>
                    <a:pt x="6125" y="4052"/>
                    <a:pt x="6125" y="2621"/>
                  </a:cubicBezTo>
                  <a:cubicBezTo>
                    <a:pt x="6125" y="1041"/>
                    <a:pt x="4836" y="1"/>
                    <a:pt x="3489" y="1"/>
                  </a:cubicBezTo>
                  <a:close/>
                </a:path>
              </a:pathLst>
            </a:custGeom>
            <a:solidFill>
              <a:srgbClr val="F18A8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4" name="Google Shape;1889;p64">
              <a:extLst>
                <a:ext uri="{FF2B5EF4-FFF2-40B4-BE49-F238E27FC236}">
                  <a16:creationId xmlns:a16="http://schemas.microsoft.com/office/drawing/2014/main" id="{6FBE5EC5-7DEF-4081-8BA2-97DF445C9BE2}"/>
                </a:ext>
              </a:extLst>
            </p:cNvPr>
            <p:cNvSpPr/>
            <p:nvPr/>
          </p:nvSpPr>
          <p:spPr>
            <a:xfrm>
              <a:off x="4837030" y="2179065"/>
              <a:ext cx="101182" cy="70295"/>
            </a:xfrm>
            <a:custGeom>
              <a:avLst/>
              <a:gdLst/>
              <a:ahLst/>
              <a:cxnLst/>
              <a:rect l="l" t="t" r="r" b="b"/>
              <a:pathLst>
                <a:path w="4393" h="3052" extrusionOk="0">
                  <a:moveTo>
                    <a:pt x="4192" y="1"/>
                  </a:moveTo>
                  <a:cubicBezTo>
                    <a:pt x="4092" y="1"/>
                    <a:pt x="3991" y="76"/>
                    <a:pt x="3991" y="177"/>
                  </a:cubicBezTo>
                  <a:cubicBezTo>
                    <a:pt x="3966" y="227"/>
                    <a:pt x="3941" y="302"/>
                    <a:pt x="3916" y="352"/>
                  </a:cubicBezTo>
                  <a:cubicBezTo>
                    <a:pt x="3866" y="503"/>
                    <a:pt x="3791" y="628"/>
                    <a:pt x="3715" y="779"/>
                  </a:cubicBezTo>
                  <a:cubicBezTo>
                    <a:pt x="3615" y="930"/>
                    <a:pt x="3464" y="1080"/>
                    <a:pt x="3289" y="1206"/>
                  </a:cubicBezTo>
                  <a:cubicBezTo>
                    <a:pt x="3213" y="1256"/>
                    <a:pt x="3113" y="1306"/>
                    <a:pt x="2987" y="1331"/>
                  </a:cubicBezTo>
                  <a:cubicBezTo>
                    <a:pt x="2887" y="1381"/>
                    <a:pt x="2762" y="1406"/>
                    <a:pt x="2636" y="1406"/>
                  </a:cubicBezTo>
                  <a:lnTo>
                    <a:pt x="2561" y="1432"/>
                  </a:lnTo>
                  <a:lnTo>
                    <a:pt x="2285" y="1432"/>
                  </a:lnTo>
                  <a:cubicBezTo>
                    <a:pt x="2184" y="1406"/>
                    <a:pt x="2084" y="1381"/>
                    <a:pt x="1958" y="1356"/>
                  </a:cubicBezTo>
                  <a:cubicBezTo>
                    <a:pt x="1783" y="1281"/>
                    <a:pt x="1582" y="1181"/>
                    <a:pt x="1406" y="1055"/>
                  </a:cubicBezTo>
                  <a:cubicBezTo>
                    <a:pt x="1281" y="955"/>
                    <a:pt x="1180" y="829"/>
                    <a:pt x="1080" y="729"/>
                  </a:cubicBezTo>
                  <a:lnTo>
                    <a:pt x="954" y="578"/>
                  </a:lnTo>
                  <a:lnTo>
                    <a:pt x="879" y="503"/>
                  </a:lnTo>
                  <a:cubicBezTo>
                    <a:pt x="841" y="458"/>
                    <a:pt x="793" y="440"/>
                    <a:pt x="746" y="440"/>
                  </a:cubicBezTo>
                  <a:cubicBezTo>
                    <a:pt x="605" y="440"/>
                    <a:pt x="465" y="604"/>
                    <a:pt x="578" y="754"/>
                  </a:cubicBezTo>
                  <a:cubicBezTo>
                    <a:pt x="603" y="829"/>
                    <a:pt x="653" y="904"/>
                    <a:pt x="678" y="980"/>
                  </a:cubicBezTo>
                  <a:cubicBezTo>
                    <a:pt x="754" y="1130"/>
                    <a:pt x="854" y="1281"/>
                    <a:pt x="954" y="1432"/>
                  </a:cubicBezTo>
                  <a:cubicBezTo>
                    <a:pt x="879" y="1582"/>
                    <a:pt x="779" y="1733"/>
                    <a:pt x="628" y="1833"/>
                  </a:cubicBezTo>
                  <a:cubicBezTo>
                    <a:pt x="302" y="2084"/>
                    <a:pt x="1" y="2059"/>
                    <a:pt x="1" y="2210"/>
                  </a:cubicBezTo>
                  <a:cubicBezTo>
                    <a:pt x="1" y="2258"/>
                    <a:pt x="132" y="2299"/>
                    <a:pt x="325" y="2299"/>
                  </a:cubicBezTo>
                  <a:cubicBezTo>
                    <a:pt x="628" y="2299"/>
                    <a:pt x="1083" y="2196"/>
                    <a:pt x="1406" y="1858"/>
                  </a:cubicBezTo>
                  <a:cubicBezTo>
                    <a:pt x="1481" y="1883"/>
                    <a:pt x="1532" y="1933"/>
                    <a:pt x="1607" y="1959"/>
                  </a:cubicBezTo>
                  <a:cubicBezTo>
                    <a:pt x="1557" y="2034"/>
                    <a:pt x="1481" y="2109"/>
                    <a:pt x="1406" y="2184"/>
                  </a:cubicBezTo>
                  <a:cubicBezTo>
                    <a:pt x="1080" y="2536"/>
                    <a:pt x="703" y="2611"/>
                    <a:pt x="729" y="2762"/>
                  </a:cubicBezTo>
                  <a:cubicBezTo>
                    <a:pt x="740" y="2790"/>
                    <a:pt x="799" y="2806"/>
                    <a:pt x="890" y="2806"/>
                  </a:cubicBezTo>
                  <a:cubicBezTo>
                    <a:pt x="1200" y="2806"/>
                    <a:pt x="1877" y="2625"/>
                    <a:pt x="2285" y="2159"/>
                  </a:cubicBezTo>
                  <a:cubicBezTo>
                    <a:pt x="2310" y="2172"/>
                    <a:pt x="2341" y="2178"/>
                    <a:pt x="2373" y="2178"/>
                  </a:cubicBezTo>
                  <a:cubicBezTo>
                    <a:pt x="2404" y="2178"/>
                    <a:pt x="2435" y="2172"/>
                    <a:pt x="2460" y="2159"/>
                  </a:cubicBezTo>
                  <a:lnTo>
                    <a:pt x="2661" y="2159"/>
                  </a:lnTo>
                  <a:cubicBezTo>
                    <a:pt x="2636" y="2235"/>
                    <a:pt x="2636" y="2285"/>
                    <a:pt x="2611" y="2335"/>
                  </a:cubicBezTo>
                  <a:cubicBezTo>
                    <a:pt x="2410" y="2737"/>
                    <a:pt x="2109" y="2963"/>
                    <a:pt x="2184" y="3038"/>
                  </a:cubicBezTo>
                  <a:cubicBezTo>
                    <a:pt x="2191" y="3047"/>
                    <a:pt x="2205" y="3052"/>
                    <a:pt x="2225" y="3052"/>
                  </a:cubicBezTo>
                  <a:cubicBezTo>
                    <a:pt x="2414" y="3052"/>
                    <a:pt x="3136" y="2621"/>
                    <a:pt x="3364" y="1984"/>
                  </a:cubicBezTo>
                  <a:cubicBezTo>
                    <a:pt x="3489" y="1933"/>
                    <a:pt x="3615" y="1858"/>
                    <a:pt x="3715" y="1783"/>
                  </a:cubicBezTo>
                  <a:cubicBezTo>
                    <a:pt x="3966" y="1582"/>
                    <a:pt x="4142" y="1331"/>
                    <a:pt x="4267" y="1030"/>
                  </a:cubicBezTo>
                  <a:cubicBezTo>
                    <a:pt x="4343" y="829"/>
                    <a:pt x="4368" y="628"/>
                    <a:pt x="4393" y="428"/>
                  </a:cubicBezTo>
                  <a:cubicBezTo>
                    <a:pt x="4393" y="352"/>
                    <a:pt x="4393" y="277"/>
                    <a:pt x="4393" y="202"/>
                  </a:cubicBezTo>
                  <a:cubicBezTo>
                    <a:pt x="4393" y="76"/>
                    <a:pt x="4318" y="1"/>
                    <a:pt x="4192"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5" name="Google Shape;1890;p64">
              <a:extLst>
                <a:ext uri="{FF2B5EF4-FFF2-40B4-BE49-F238E27FC236}">
                  <a16:creationId xmlns:a16="http://schemas.microsoft.com/office/drawing/2014/main" id="{5178D27F-AE95-4366-BB08-4D3FC23ED098}"/>
                </a:ext>
              </a:extLst>
            </p:cNvPr>
            <p:cNvSpPr/>
            <p:nvPr/>
          </p:nvSpPr>
          <p:spPr>
            <a:xfrm>
              <a:off x="5086772" y="2151909"/>
              <a:ext cx="110832" cy="67370"/>
            </a:xfrm>
            <a:custGeom>
              <a:avLst/>
              <a:gdLst/>
              <a:ahLst/>
              <a:cxnLst/>
              <a:rect l="l" t="t" r="r" b="b"/>
              <a:pathLst>
                <a:path w="4812" h="2925" extrusionOk="0">
                  <a:moveTo>
                    <a:pt x="3591" y="0"/>
                  </a:moveTo>
                  <a:cubicBezTo>
                    <a:pt x="3528" y="0"/>
                    <a:pt x="3472" y="34"/>
                    <a:pt x="3439" y="101"/>
                  </a:cubicBezTo>
                  <a:lnTo>
                    <a:pt x="3414" y="201"/>
                  </a:lnTo>
                  <a:lnTo>
                    <a:pt x="3338" y="352"/>
                  </a:lnTo>
                  <a:cubicBezTo>
                    <a:pt x="3263" y="502"/>
                    <a:pt x="3188" y="653"/>
                    <a:pt x="3088" y="778"/>
                  </a:cubicBezTo>
                  <a:cubicBezTo>
                    <a:pt x="2962" y="954"/>
                    <a:pt x="2837" y="1130"/>
                    <a:pt x="2661" y="1255"/>
                  </a:cubicBezTo>
                  <a:cubicBezTo>
                    <a:pt x="2586" y="1305"/>
                    <a:pt x="2485" y="1356"/>
                    <a:pt x="2385" y="1406"/>
                  </a:cubicBezTo>
                  <a:cubicBezTo>
                    <a:pt x="2335" y="1431"/>
                    <a:pt x="2259" y="1456"/>
                    <a:pt x="2209" y="1481"/>
                  </a:cubicBezTo>
                  <a:lnTo>
                    <a:pt x="2033" y="1481"/>
                  </a:lnTo>
                  <a:cubicBezTo>
                    <a:pt x="1908" y="1506"/>
                    <a:pt x="1782" y="1506"/>
                    <a:pt x="1682" y="1506"/>
                  </a:cubicBezTo>
                  <a:cubicBezTo>
                    <a:pt x="1582" y="1506"/>
                    <a:pt x="1456" y="1481"/>
                    <a:pt x="1356" y="1456"/>
                  </a:cubicBezTo>
                  <a:cubicBezTo>
                    <a:pt x="1155" y="1406"/>
                    <a:pt x="979" y="1305"/>
                    <a:pt x="829" y="1180"/>
                  </a:cubicBezTo>
                  <a:cubicBezTo>
                    <a:pt x="703" y="1079"/>
                    <a:pt x="603" y="979"/>
                    <a:pt x="527" y="854"/>
                  </a:cubicBezTo>
                  <a:cubicBezTo>
                    <a:pt x="477" y="803"/>
                    <a:pt x="427" y="753"/>
                    <a:pt x="402" y="703"/>
                  </a:cubicBezTo>
                  <a:cubicBezTo>
                    <a:pt x="384" y="630"/>
                    <a:pt x="311" y="583"/>
                    <a:pt x="235" y="583"/>
                  </a:cubicBezTo>
                  <a:cubicBezTo>
                    <a:pt x="207" y="583"/>
                    <a:pt x="178" y="589"/>
                    <a:pt x="151" y="603"/>
                  </a:cubicBezTo>
                  <a:cubicBezTo>
                    <a:pt x="51" y="628"/>
                    <a:pt x="0" y="753"/>
                    <a:pt x="25" y="854"/>
                  </a:cubicBezTo>
                  <a:cubicBezTo>
                    <a:pt x="51" y="929"/>
                    <a:pt x="76" y="1004"/>
                    <a:pt x="101" y="1079"/>
                  </a:cubicBezTo>
                  <a:cubicBezTo>
                    <a:pt x="176" y="1280"/>
                    <a:pt x="276" y="1456"/>
                    <a:pt x="427" y="1607"/>
                  </a:cubicBezTo>
                  <a:cubicBezTo>
                    <a:pt x="603" y="1858"/>
                    <a:pt x="879" y="2033"/>
                    <a:pt x="1155" y="2134"/>
                  </a:cubicBezTo>
                  <a:cubicBezTo>
                    <a:pt x="1280" y="2184"/>
                    <a:pt x="1406" y="2209"/>
                    <a:pt x="1531" y="2234"/>
                  </a:cubicBezTo>
                  <a:cubicBezTo>
                    <a:pt x="1893" y="2716"/>
                    <a:pt x="2592" y="2925"/>
                    <a:pt x="2882" y="2925"/>
                  </a:cubicBezTo>
                  <a:cubicBezTo>
                    <a:pt x="2955" y="2925"/>
                    <a:pt x="3002" y="2912"/>
                    <a:pt x="3012" y="2887"/>
                  </a:cubicBezTo>
                  <a:cubicBezTo>
                    <a:pt x="3037" y="2786"/>
                    <a:pt x="2686" y="2661"/>
                    <a:pt x="2385" y="2334"/>
                  </a:cubicBezTo>
                  <a:cubicBezTo>
                    <a:pt x="2335" y="2284"/>
                    <a:pt x="2309" y="2234"/>
                    <a:pt x="2259" y="2184"/>
                  </a:cubicBezTo>
                  <a:lnTo>
                    <a:pt x="2435" y="2184"/>
                  </a:lnTo>
                  <a:cubicBezTo>
                    <a:pt x="2510" y="2159"/>
                    <a:pt x="2560" y="2134"/>
                    <a:pt x="2611" y="2109"/>
                  </a:cubicBezTo>
                  <a:cubicBezTo>
                    <a:pt x="2917" y="2279"/>
                    <a:pt x="3286" y="2336"/>
                    <a:pt x="3597" y="2336"/>
                  </a:cubicBezTo>
                  <a:cubicBezTo>
                    <a:pt x="3974" y="2336"/>
                    <a:pt x="4267" y="2253"/>
                    <a:pt x="4267" y="2184"/>
                  </a:cubicBezTo>
                  <a:cubicBezTo>
                    <a:pt x="4267" y="2058"/>
                    <a:pt x="3866" y="2083"/>
                    <a:pt x="3439" y="1883"/>
                  </a:cubicBezTo>
                  <a:cubicBezTo>
                    <a:pt x="3364" y="1832"/>
                    <a:pt x="3263" y="1782"/>
                    <a:pt x="3188" y="1707"/>
                  </a:cubicBezTo>
                  <a:cubicBezTo>
                    <a:pt x="3238" y="1657"/>
                    <a:pt x="3288" y="1607"/>
                    <a:pt x="3338" y="1556"/>
                  </a:cubicBezTo>
                  <a:cubicBezTo>
                    <a:pt x="3553" y="1667"/>
                    <a:pt x="3779" y="1708"/>
                    <a:pt x="3988" y="1708"/>
                  </a:cubicBezTo>
                  <a:cubicBezTo>
                    <a:pt x="4441" y="1708"/>
                    <a:pt x="4811" y="1517"/>
                    <a:pt x="4794" y="1431"/>
                  </a:cubicBezTo>
                  <a:cubicBezTo>
                    <a:pt x="4744" y="1305"/>
                    <a:pt x="4443" y="1431"/>
                    <a:pt x="4066" y="1280"/>
                  </a:cubicBezTo>
                  <a:cubicBezTo>
                    <a:pt x="3916" y="1205"/>
                    <a:pt x="3740" y="1105"/>
                    <a:pt x="3640" y="979"/>
                  </a:cubicBezTo>
                  <a:cubicBezTo>
                    <a:pt x="3690" y="803"/>
                    <a:pt x="3740" y="653"/>
                    <a:pt x="3765" y="477"/>
                  </a:cubicBezTo>
                  <a:cubicBezTo>
                    <a:pt x="3790" y="327"/>
                    <a:pt x="3765" y="251"/>
                    <a:pt x="3790" y="226"/>
                  </a:cubicBezTo>
                  <a:cubicBezTo>
                    <a:pt x="3815" y="151"/>
                    <a:pt x="3765" y="50"/>
                    <a:pt x="3690" y="25"/>
                  </a:cubicBezTo>
                  <a:cubicBezTo>
                    <a:pt x="3656" y="9"/>
                    <a:pt x="3623" y="0"/>
                    <a:pt x="3591"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6" name="Google Shape;1891;p64">
              <a:extLst>
                <a:ext uri="{FF2B5EF4-FFF2-40B4-BE49-F238E27FC236}">
                  <a16:creationId xmlns:a16="http://schemas.microsoft.com/office/drawing/2014/main" id="{D165CC38-71A1-4659-B786-7B8707EC62C5}"/>
                </a:ext>
              </a:extLst>
            </p:cNvPr>
            <p:cNvSpPr/>
            <p:nvPr/>
          </p:nvSpPr>
          <p:spPr>
            <a:xfrm>
              <a:off x="4980408" y="2171118"/>
              <a:ext cx="69973" cy="43232"/>
            </a:xfrm>
            <a:custGeom>
              <a:avLst/>
              <a:gdLst/>
              <a:ahLst/>
              <a:cxnLst/>
              <a:rect l="l" t="t" r="r" b="b"/>
              <a:pathLst>
                <a:path w="3038" h="1877" extrusionOk="0">
                  <a:moveTo>
                    <a:pt x="1534" y="1"/>
                  </a:moveTo>
                  <a:cubicBezTo>
                    <a:pt x="1462" y="1"/>
                    <a:pt x="1393" y="7"/>
                    <a:pt x="1330" y="20"/>
                  </a:cubicBezTo>
                  <a:cubicBezTo>
                    <a:pt x="1255" y="20"/>
                    <a:pt x="1180" y="45"/>
                    <a:pt x="1105" y="45"/>
                  </a:cubicBezTo>
                  <a:lnTo>
                    <a:pt x="904" y="120"/>
                  </a:lnTo>
                  <a:cubicBezTo>
                    <a:pt x="778" y="170"/>
                    <a:pt x="653" y="245"/>
                    <a:pt x="552" y="321"/>
                  </a:cubicBezTo>
                  <a:cubicBezTo>
                    <a:pt x="452" y="396"/>
                    <a:pt x="377" y="496"/>
                    <a:pt x="301" y="572"/>
                  </a:cubicBezTo>
                  <a:cubicBezTo>
                    <a:pt x="176" y="722"/>
                    <a:pt x="101" y="873"/>
                    <a:pt x="50" y="1024"/>
                  </a:cubicBezTo>
                  <a:cubicBezTo>
                    <a:pt x="25" y="1074"/>
                    <a:pt x="0" y="1124"/>
                    <a:pt x="0" y="1174"/>
                  </a:cubicBezTo>
                  <a:lnTo>
                    <a:pt x="0" y="1224"/>
                  </a:lnTo>
                  <a:lnTo>
                    <a:pt x="25" y="1275"/>
                  </a:lnTo>
                  <a:cubicBezTo>
                    <a:pt x="0" y="1350"/>
                    <a:pt x="50" y="1400"/>
                    <a:pt x="126" y="1425"/>
                  </a:cubicBezTo>
                  <a:cubicBezTo>
                    <a:pt x="176" y="1425"/>
                    <a:pt x="251" y="1375"/>
                    <a:pt x="251" y="1325"/>
                  </a:cubicBezTo>
                  <a:cubicBezTo>
                    <a:pt x="276" y="1275"/>
                    <a:pt x="326" y="1224"/>
                    <a:pt x="352" y="1174"/>
                  </a:cubicBezTo>
                  <a:cubicBezTo>
                    <a:pt x="427" y="1074"/>
                    <a:pt x="527" y="948"/>
                    <a:pt x="628" y="873"/>
                  </a:cubicBezTo>
                  <a:cubicBezTo>
                    <a:pt x="678" y="798"/>
                    <a:pt x="753" y="747"/>
                    <a:pt x="828" y="697"/>
                  </a:cubicBezTo>
                  <a:cubicBezTo>
                    <a:pt x="929" y="647"/>
                    <a:pt x="1004" y="597"/>
                    <a:pt x="1105" y="572"/>
                  </a:cubicBezTo>
                  <a:lnTo>
                    <a:pt x="1255" y="522"/>
                  </a:lnTo>
                  <a:lnTo>
                    <a:pt x="1406" y="496"/>
                  </a:lnTo>
                  <a:lnTo>
                    <a:pt x="1757" y="496"/>
                  </a:lnTo>
                  <a:cubicBezTo>
                    <a:pt x="1857" y="522"/>
                    <a:pt x="1958" y="547"/>
                    <a:pt x="2058" y="572"/>
                  </a:cubicBezTo>
                  <a:cubicBezTo>
                    <a:pt x="2159" y="622"/>
                    <a:pt x="2234" y="672"/>
                    <a:pt x="2309" y="722"/>
                  </a:cubicBezTo>
                  <a:cubicBezTo>
                    <a:pt x="2385" y="798"/>
                    <a:pt x="2460" y="873"/>
                    <a:pt x="2510" y="948"/>
                  </a:cubicBezTo>
                  <a:cubicBezTo>
                    <a:pt x="2560" y="1024"/>
                    <a:pt x="2610" y="1099"/>
                    <a:pt x="2636" y="1174"/>
                  </a:cubicBezTo>
                  <a:cubicBezTo>
                    <a:pt x="2686" y="1325"/>
                    <a:pt x="2736" y="1450"/>
                    <a:pt x="2761" y="1601"/>
                  </a:cubicBezTo>
                  <a:cubicBezTo>
                    <a:pt x="2786" y="1701"/>
                    <a:pt x="2786" y="1751"/>
                    <a:pt x="2786" y="1751"/>
                  </a:cubicBezTo>
                  <a:cubicBezTo>
                    <a:pt x="2786" y="1827"/>
                    <a:pt x="2836" y="1877"/>
                    <a:pt x="2912" y="1877"/>
                  </a:cubicBezTo>
                  <a:cubicBezTo>
                    <a:pt x="2987" y="1877"/>
                    <a:pt x="3037" y="1827"/>
                    <a:pt x="3037" y="1777"/>
                  </a:cubicBezTo>
                  <a:cubicBezTo>
                    <a:pt x="3037" y="1701"/>
                    <a:pt x="3037" y="1626"/>
                    <a:pt x="3037" y="1576"/>
                  </a:cubicBezTo>
                  <a:cubicBezTo>
                    <a:pt x="3037" y="1400"/>
                    <a:pt x="3012" y="1224"/>
                    <a:pt x="2987" y="1074"/>
                  </a:cubicBezTo>
                  <a:cubicBezTo>
                    <a:pt x="2937" y="923"/>
                    <a:pt x="2887" y="798"/>
                    <a:pt x="2811" y="697"/>
                  </a:cubicBezTo>
                  <a:cubicBezTo>
                    <a:pt x="2761" y="572"/>
                    <a:pt x="2661" y="471"/>
                    <a:pt x="2560" y="371"/>
                  </a:cubicBezTo>
                  <a:cubicBezTo>
                    <a:pt x="2460" y="271"/>
                    <a:pt x="2334" y="195"/>
                    <a:pt x="2184" y="120"/>
                  </a:cubicBezTo>
                  <a:lnTo>
                    <a:pt x="2058" y="95"/>
                  </a:lnTo>
                  <a:cubicBezTo>
                    <a:pt x="2033" y="70"/>
                    <a:pt x="2008" y="70"/>
                    <a:pt x="1983" y="70"/>
                  </a:cubicBezTo>
                  <a:lnTo>
                    <a:pt x="1883" y="45"/>
                  </a:lnTo>
                  <a:cubicBezTo>
                    <a:pt x="1832" y="20"/>
                    <a:pt x="1807" y="20"/>
                    <a:pt x="1757" y="20"/>
                  </a:cubicBezTo>
                  <a:cubicBezTo>
                    <a:pt x="1682" y="7"/>
                    <a:pt x="1606" y="1"/>
                    <a:pt x="1534" y="1"/>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7" name="Google Shape;1892;p64">
              <a:extLst>
                <a:ext uri="{FF2B5EF4-FFF2-40B4-BE49-F238E27FC236}">
                  <a16:creationId xmlns:a16="http://schemas.microsoft.com/office/drawing/2014/main" id="{FF89DD17-8633-43AF-AA3F-28C244ACCAFC}"/>
                </a:ext>
              </a:extLst>
            </p:cNvPr>
            <p:cNvSpPr/>
            <p:nvPr/>
          </p:nvSpPr>
          <p:spPr>
            <a:xfrm>
              <a:off x="4644525" y="2602816"/>
              <a:ext cx="71124" cy="41067"/>
            </a:xfrm>
            <a:custGeom>
              <a:avLst/>
              <a:gdLst/>
              <a:ahLst/>
              <a:cxnLst/>
              <a:rect l="l" t="t" r="r" b="b"/>
              <a:pathLst>
                <a:path w="3088" h="1783" extrusionOk="0">
                  <a:moveTo>
                    <a:pt x="202" y="0"/>
                  </a:moveTo>
                  <a:lnTo>
                    <a:pt x="1" y="251"/>
                  </a:lnTo>
                  <a:cubicBezTo>
                    <a:pt x="1" y="251"/>
                    <a:pt x="51" y="301"/>
                    <a:pt x="101" y="377"/>
                  </a:cubicBezTo>
                  <a:cubicBezTo>
                    <a:pt x="202" y="452"/>
                    <a:pt x="302" y="552"/>
                    <a:pt x="402" y="628"/>
                  </a:cubicBezTo>
                  <a:cubicBezTo>
                    <a:pt x="528" y="753"/>
                    <a:pt x="678" y="854"/>
                    <a:pt x="829" y="979"/>
                  </a:cubicBezTo>
                  <a:cubicBezTo>
                    <a:pt x="1005" y="1080"/>
                    <a:pt x="1180" y="1180"/>
                    <a:pt x="1381" y="1280"/>
                  </a:cubicBezTo>
                  <a:cubicBezTo>
                    <a:pt x="1557" y="1381"/>
                    <a:pt x="1758" y="1481"/>
                    <a:pt x="1958" y="1556"/>
                  </a:cubicBezTo>
                  <a:cubicBezTo>
                    <a:pt x="2134" y="1607"/>
                    <a:pt x="2310" y="1682"/>
                    <a:pt x="2486" y="1707"/>
                  </a:cubicBezTo>
                  <a:cubicBezTo>
                    <a:pt x="2661" y="1757"/>
                    <a:pt x="2837" y="1782"/>
                    <a:pt x="3013" y="1782"/>
                  </a:cubicBezTo>
                  <a:lnTo>
                    <a:pt x="3088" y="1481"/>
                  </a:lnTo>
                  <a:cubicBezTo>
                    <a:pt x="2962" y="1406"/>
                    <a:pt x="2812" y="1305"/>
                    <a:pt x="2636" y="1255"/>
                  </a:cubicBezTo>
                  <a:cubicBezTo>
                    <a:pt x="2586" y="1230"/>
                    <a:pt x="2511" y="1180"/>
                    <a:pt x="2435" y="1130"/>
                  </a:cubicBezTo>
                  <a:cubicBezTo>
                    <a:pt x="2360" y="1105"/>
                    <a:pt x="2285" y="1054"/>
                    <a:pt x="2184" y="1004"/>
                  </a:cubicBezTo>
                  <a:cubicBezTo>
                    <a:pt x="2109" y="979"/>
                    <a:pt x="2009" y="929"/>
                    <a:pt x="1933" y="879"/>
                  </a:cubicBezTo>
                  <a:lnTo>
                    <a:pt x="1657" y="728"/>
                  </a:lnTo>
                  <a:cubicBezTo>
                    <a:pt x="1306" y="527"/>
                    <a:pt x="955" y="352"/>
                    <a:pt x="678" y="201"/>
                  </a:cubicBezTo>
                  <a:cubicBezTo>
                    <a:pt x="528" y="151"/>
                    <a:pt x="427" y="76"/>
                    <a:pt x="352" y="50"/>
                  </a:cubicBezTo>
                  <a:lnTo>
                    <a:pt x="202" y="0"/>
                  </a:ln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8" name="Google Shape;1893;p64">
              <a:extLst>
                <a:ext uri="{FF2B5EF4-FFF2-40B4-BE49-F238E27FC236}">
                  <a16:creationId xmlns:a16="http://schemas.microsoft.com/office/drawing/2014/main" id="{9DAC4658-6C5F-4370-8665-6E35EB7D3FCF}"/>
                </a:ext>
              </a:extLst>
            </p:cNvPr>
            <p:cNvSpPr/>
            <p:nvPr/>
          </p:nvSpPr>
          <p:spPr>
            <a:xfrm>
              <a:off x="5392574" y="2508015"/>
              <a:ext cx="58410" cy="60714"/>
            </a:xfrm>
            <a:custGeom>
              <a:avLst/>
              <a:gdLst/>
              <a:ahLst/>
              <a:cxnLst/>
              <a:rect l="l" t="t" r="r" b="b"/>
              <a:pathLst>
                <a:path w="2536" h="2636" extrusionOk="0">
                  <a:moveTo>
                    <a:pt x="2260" y="0"/>
                  </a:moveTo>
                  <a:lnTo>
                    <a:pt x="2134" y="100"/>
                  </a:lnTo>
                  <a:cubicBezTo>
                    <a:pt x="2084" y="151"/>
                    <a:pt x="1983" y="251"/>
                    <a:pt x="1883" y="351"/>
                  </a:cubicBezTo>
                  <a:cubicBezTo>
                    <a:pt x="1657" y="577"/>
                    <a:pt x="1381" y="879"/>
                    <a:pt x="1130" y="1180"/>
                  </a:cubicBezTo>
                  <a:lnTo>
                    <a:pt x="904" y="1406"/>
                  </a:lnTo>
                  <a:cubicBezTo>
                    <a:pt x="854" y="1481"/>
                    <a:pt x="779" y="1556"/>
                    <a:pt x="728" y="1631"/>
                  </a:cubicBezTo>
                  <a:cubicBezTo>
                    <a:pt x="653" y="1682"/>
                    <a:pt x="578" y="1757"/>
                    <a:pt x="528" y="1807"/>
                  </a:cubicBezTo>
                  <a:cubicBezTo>
                    <a:pt x="478" y="1882"/>
                    <a:pt x="427" y="1933"/>
                    <a:pt x="352" y="2008"/>
                  </a:cubicBezTo>
                  <a:cubicBezTo>
                    <a:pt x="227" y="2108"/>
                    <a:pt x="126" y="2234"/>
                    <a:pt x="1" y="2359"/>
                  </a:cubicBezTo>
                  <a:lnTo>
                    <a:pt x="201" y="2635"/>
                  </a:lnTo>
                  <a:cubicBezTo>
                    <a:pt x="352" y="2560"/>
                    <a:pt x="528" y="2485"/>
                    <a:pt x="678" y="2384"/>
                  </a:cubicBezTo>
                  <a:cubicBezTo>
                    <a:pt x="804" y="2284"/>
                    <a:pt x="979" y="2184"/>
                    <a:pt x="1130" y="2058"/>
                  </a:cubicBezTo>
                  <a:cubicBezTo>
                    <a:pt x="1256" y="1933"/>
                    <a:pt x="1431" y="1782"/>
                    <a:pt x="1582" y="1606"/>
                  </a:cubicBezTo>
                  <a:cubicBezTo>
                    <a:pt x="1732" y="1431"/>
                    <a:pt x="1858" y="1280"/>
                    <a:pt x="1983" y="1130"/>
                  </a:cubicBezTo>
                  <a:cubicBezTo>
                    <a:pt x="2084" y="979"/>
                    <a:pt x="2209" y="828"/>
                    <a:pt x="2285" y="678"/>
                  </a:cubicBezTo>
                  <a:cubicBezTo>
                    <a:pt x="2385" y="527"/>
                    <a:pt x="2435" y="402"/>
                    <a:pt x="2485" y="326"/>
                  </a:cubicBezTo>
                  <a:cubicBezTo>
                    <a:pt x="2485" y="276"/>
                    <a:pt x="2511" y="226"/>
                    <a:pt x="2536" y="176"/>
                  </a:cubicBezTo>
                  <a:lnTo>
                    <a:pt x="2260" y="0"/>
                  </a:lnTo>
                  <a:close/>
                </a:path>
              </a:pathLst>
            </a:custGeom>
            <a:solidFill>
              <a:srgbClr val="F982B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49" name="Google Shape;1894;p64">
              <a:extLst>
                <a:ext uri="{FF2B5EF4-FFF2-40B4-BE49-F238E27FC236}">
                  <a16:creationId xmlns:a16="http://schemas.microsoft.com/office/drawing/2014/main" id="{BD4CED6D-1288-4AE6-807F-5FDD3CD69C8F}"/>
                </a:ext>
              </a:extLst>
            </p:cNvPr>
            <p:cNvSpPr/>
            <p:nvPr/>
          </p:nvSpPr>
          <p:spPr>
            <a:xfrm>
              <a:off x="4866512" y="2566978"/>
              <a:ext cx="87316" cy="95262"/>
            </a:xfrm>
            <a:custGeom>
              <a:avLst/>
              <a:gdLst/>
              <a:ahLst/>
              <a:cxnLst/>
              <a:rect l="l" t="t" r="r" b="b"/>
              <a:pathLst>
                <a:path w="3791" h="4136" extrusionOk="0">
                  <a:moveTo>
                    <a:pt x="3339" y="0"/>
                  </a:moveTo>
                  <a:cubicBezTo>
                    <a:pt x="3289" y="0"/>
                    <a:pt x="3238" y="25"/>
                    <a:pt x="3188" y="25"/>
                  </a:cubicBezTo>
                  <a:cubicBezTo>
                    <a:pt x="3138" y="50"/>
                    <a:pt x="3113" y="75"/>
                    <a:pt x="3063" y="101"/>
                  </a:cubicBezTo>
                  <a:cubicBezTo>
                    <a:pt x="3013" y="126"/>
                    <a:pt x="2987" y="176"/>
                    <a:pt x="2937" y="201"/>
                  </a:cubicBezTo>
                  <a:cubicBezTo>
                    <a:pt x="2887" y="276"/>
                    <a:pt x="2837" y="352"/>
                    <a:pt x="2787" y="452"/>
                  </a:cubicBezTo>
                  <a:cubicBezTo>
                    <a:pt x="2711" y="628"/>
                    <a:pt x="2636" y="778"/>
                    <a:pt x="2611" y="979"/>
                  </a:cubicBezTo>
                  <a:cubicBezTo>
                    <a:pt x="2567" y="1133"/>
                    <a:pt x="2542" y="1286"/>
                    <a:pt x="2537" y="1440"/>
                  </a:cubicBezTo>
                  <a:lnTo>
                    <a:pt x="2537" y="1440"/>
                  </a:lnTo>
                  <a:lnTo>
                    <a:pt x="2235" y="1682"/>
                  </a:lnTo>
                  <a:cubicBezTo>
                    <a:pt x="2109" y="1757"/>
                    <a:pt x="1984" y="1857"/>
                    <a:pt x="1858" y="1958"/>
                  </a:cubicBezTo>
                  <a:cubicBezTo>
                    <a:pt x="1632" y="2159"/>
                    <a:pt x="1381" y="2385"/>
                    <a:pt x="1155" y="2585"/>
                  </a:cubicBezTo>
                  <a:cubicBezTo>
                    <a:pt x="929" y="2811"/>
                    <a:pt x="729" y="3037"/>
                    <a:pt x="528" y="3288"/>
                  </a:cubicBezTo>
                  <a:cubicBezTo>
                    <a:pt x="427" y="3414"/>
                    <a:pt x="327" y="3539"/>
                    <a:pt x="252" y="3665"/>
                  </a:cubicBezTo>
                  <a:cubicBezTo>
                    <a:pt x="176" y="3790"/>
                    <a:pt x="76" y="3941"/>
                    <a:pt x="26" y="4066"/>
                  </a:cubicBezTo>
                  <a:cubicBezTo>
                    <a:pt x="1" y="4091"/>
                    <a:pt x="1" y="4116"/>
                    <a:pt x="26" y="4116"/>
                  </a:cubicBezTo>
                  <a:cubicBezTo>
                    <a:pt x="26" y="4129"/>
                    <a:pt x="32" y="4135"/>
                    <a:pt x="41" y="4135"/>
                  </a:cubicBezTo>
                  <a:cubicBezTo>
                    <a:pt x="51" y="4135"/>
                    <a:pt x="63" y="4129"/>
                    <a:pt x="76" y="4116"/>
                  </a:cubicBezTo>
                  <a:cubicBezTo>
                    <a:pt x="176" y="4016"/>
                    <a:pt x="252" y="3890"/>
                    <a:pt x="352" y="3765"/>
                  </a:cubicBezTo>
                  <a:lnTo>
                    <a:pt x="1356" y="2786"/>
                  </a:lnTo>
                  <a:cubicBezTo>
                    <a:pt x="1808" y="2385"/>
                    <a:pt x="2310" y="2008"/>
                    <a:pt x="2787" y="1632"/>
                  </a:cubicBezTo>
                  <a:cubicBezTo>
                    <a:pt x="2812" y="1606"/>
                    <a:pt x="2837" y="1556"/>
                    <a:pt x="2837" y="1506"/>
                  </a:cubicBezTo>
                  <a:cubicBezTo>
                    <a:pt x="2837" y="1355"/>
                    <a:pt x="2862" y="1180"/>
                    <a:pt x="2887" y="1029"/>
                  </a:cubicBezTo>
                  <a:cubicBezTo>
                    <a:pt x="2912" y="853"/>
                    <a:pt x="2937" y="703"/>
                    <a:pt x="3013" y="552"/>
                  </a:cubicBezTo>
                  <a:cubicBezTo>
                    <a:pt x="3038" y="477"/>
                    <a:pt x="3063" y="402"/>
                    <a:pt x="3113" y="352"/>
                  </a:cubicBezTo>
                  <a:cubicBezTo>
                    <a:pt x="3138" y="301"/>
                    <a:pt x="3163" y="301"/>
                    <a:pt x="3188" y="251"/>
                  </a:cubicBezTo>
                  <a:cubicBezTo>
                    <a:pt x="3213" y="226"/>
                    <a:pt x="3238" y="226"/>
                    <a:pt x="3264" y="201"/>
                  </a:cubicBezTo>
                  <a:cubicBezTo>
                    <a:pt x="3289" y="151"/>
                    <a:pt x="3339" y="151"/>
                    <a:pt x="3364" y="151"/>
                  </a:cubicBezTo>
                  <a:lnTo>
                    <a:pt x="3590" y="151"/>
                  </a:lnTo>
                  <a:lnTo>
                    <a:pt x="3715" y="201"/>
                  </a:lnTo>
                  <a:cubicBezTo>
                    <a:pt x="3740" y="201"/>
                    <a:pt x="3766" y="176"/>
                    <a:pt x="3791" y="151"/>
                  </a:cubicBezTo>
                  <a:cubicBezTo>
                    <a:pt x="3791" y="126"/>
                    <a:pt x="3766" y="101"/>
                    <a:pt x="3740" y="101"/>
                  </a:cubicBezTo>
                  <a:lnTo>
                    <a:pt x="3640" y="50"/>
                  </a:lnTo>
                  <a:cubicBezTo>
                    <a:pt x="3590" y="25"/>
                    <a:pt x="3540" y="0"/>
                    <a:pt x="3489" y="0"/>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0" name="Google Shape;1895;p64">
              <a:extLst>
                <a:ext uri="{FF2B5EF4-FFF2-40B4-BE49-F238E27FC236}">
                  <a16:creationId xmlns:a16="http://schemas.microsoft.com/office/drawing/2014/main" id="{39DFA85F-73F8-4105-9886-2B622F3A0DBC}"/>
                </a:ext>
              </a:extLst>
            </p:cNvPr>
            <p:cNvSpPr/>
            <p:nvPr/>
          </p:nvSpPr>
          <p:spPr>
            <a:xfrm>
              <a:off x="4697131" y="2250028"/>
              <a:ext cx="68821" cy="40629"/>
            </a:xfrm>
            <a:custGeom>
              <a:avLst/>
              <a:gdLst/>
              <a:ahLst/>
              <a:cxnLst/>
              <a:rect l="l" t="t" r="r" b="b"/>
              <a:pathLst>
                <a:path w="2988" h="1764" extrusionOk="0">
                  <a:moveTo>
                    <a:pt x="1513" y="1"/>
                  </a:moveTo>
                  <a:cubicBezTo>
                    <a:pt x="1267" y="1"/>
                    <a:pt x="1039" y="57"/>
                    <a:pt x="829" y="183"/>
                  </a:cubicBezTo>
                  <a:cubicBezTo>
                    <a:pt x="603" y="283"/>
                    <a:pt x="402" y="434"/>
                    <a:pt x="252" y="634"/>
                  </a:cubicBezTo>
                  <a:cubicBezTo>
                    <a:pt x="151" y="760"/>
                    <a:pt x="51" y="911"/>
                    <a:pt x="26" y="1086"/>
                  </a:cubicBezTo>
                  <a:cubicBezTo>
                    <a:pt x="1" y="1162"/>
                    <a:pt x="1" y="1212"/>
                    <a:pt x="26" y="1262"/>
                  </a:cubicBezTo>
                  <a:lnTo>
                    <a:pt x="26" y="1312"/>
                  </a:lnTo>
                  <a:cubicBezTo>
                    <a:pt x="26" y="1387"/>
                    <a:pt x="101" y="1438"/>
                    <a:pt x="176" y="1438"/>
                  </a:cubicBezTo>
                  <a:cubicBezTo>
                    <a:pt x="227" y="1413"/>
                    <a:pt x="277" y="1387"/>
                    <a:pt x="302" y="1337"/>
                  </a:cubicBezTo>
                  <a:lnTo>
                    <a:pt x="302" y="1287"/>
                  </a:lnTo>
                  <a:cubicBezTo>
                    <a:pt x="302" y="1262"/>
                    <a:pt x="327" y="1237"/>
                    <a:pt x="327" y="1212"/>
                  </a:cubicBezTo>
                  <a:cubicBezTo>
                    <a:pt x="377" y="1111"/>
                    <a:pt x="478" y="1011"/>
                    <a:pt x="578" y="936"/>
                  </a:cubicBezTo>
                  <a:cubicBezTo>
                    <a:pt x="854" y="660"/>
                    <a:pt x="1231" y="509"/>
                    <a:pt x="1607" y="509"/>
                  </a:cubicBezTo>
                  <a:cubicBezTo>
                    <a:pt x="1707" y="509"/>
                    <a:pt x="1808" y="534"/>
                    <a:pt x="1908" y="584"/>
                  </a:cubicBezTo>
                  <a:cubicBezTo>
                    <a:pt x="1958" y="584"/>
                    <a:pt x="1984" y="609"/>
                    <a:pt x="2034" y="634"/>
                  </a:cubicBezTo>
                  <a:lnTo>
                    <a:pt x="2084" y="660"/>
                  </a:lnTo>
                  <a:lnTo>
                    <a:pt x="2159" y="710"/>
                  </a:lnTo>
                  <a:cubicBezTo>
                    <a:pt x="2209" y="760"/>
                    <a:pt x="2235" y="785"/>
                    <a:pt x="2285" y="810"/>
                  </a:cubicBezTo>
                  <a:cubicBezTo>
                    <a:pt x="2310" y="835"/>
                    <a:pt x="2335" y="860"/>
                    <a:pt x="2360" y="911"/>
                  </a:cubicBezTo>
                  <a:cubicBezTo>
                    <a:pt x="2435" y="961"/>
                    <a:pt x="2486" y="1036"/>
                    <a:pt x="2536" y="1111"/>
                  </a:cubicBezTo>
                  <a:cubicBezTo>
                    <a:pt x="2611" y="1262"/>
                    <a:pt x="2686" y="1438"/>
                    <a:pt x="2711" y="1613"/>
                  </a:cubicBezTo>
                  <a:cubicBezTo>
                    <a:pt x="2711" y="1689"/>
                    <a:pt x="2787" y="1764"/>
                    <a:pt x="2862" y="1764"/>
                  </a:cubicBezTo>
                  <a:cubicBezTo>
                    <a:pt x="2937" y="1764"/>
                    <a:pt x="2988" y="1689"/>
                    <a:pt x="2988" y="1613"/>
                  </a:cubicBezTo>
                  <a:cubicBezTo>
                    <a:pt x="2988" y="1563"/>
                    <a:pt x="2988" y="1488"/>
                    <a:pt x="2988" y="1413"/>
                  </a:cubicBezTo>
                  <a:cubicBezTo>
                    <a:pt x="2988" y="1262"/>
                    <a:pt x="2937" y="1086"/>
                    <a:pt x="2862" y="936"/>
                  </a:cubicBezTo>
                  <a:cubicBezTo>
                    <a:pt x="2837" y="810"/>
                    <a:pt x="2787" y="710"/>
                    <a:pt x="2711" y="609"/>
                  </a:cubicBezTo>
                  <a:cubicBezTo>
                    <a:pt x="2661" y="559"/>
                    <a:pt x="2636" y="509"/>
                    <a:pt x="2586" y="459"/>
                  </a:cubicBezTo>
                  <a:cubicBezTo>
                    <a:pt x="2536" y="409"/>
                    <a:pt x="2486" y="384"/>
                    <a:pt x="2435" y="333"/>
                  </a:cubicBezTo>
                  <a:lnTo>
                    <a:pt x="2360" y="283"/>
                  </a:lnTo>
                  <a:lnTo>
                    <a:pt x="2285" y="208"/>
                  </a:lnTo>
                  <a:cubicBezTo>
                    <a:pt x="2209" y="158"/>
                    <a:pt x="2159" y="133"/>
                    <a:pt x="2084" y="107"/>
                  </a:cubicBezTo>
                  <a:cubicBezTo>
                    <a:pt x="1958" y="32"/>
                    <a:pt x="1808" y="7"/>
                    <a:pt x="1657" y="7"/>
                  </a:cubicBezTo>
                  <a:cubicBezTo>
                    <a:pt x="1608" y="3"/>
                    <a:pt x="1560" y="1"/>
                    <a:pt x="1513" y="1"/>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1" name="Google Shape;1896;p64">
              <a:extLst>
                <a:ext uri="{FF2B5EF4-FFF2-40B4-BE49-F238E27FC236}">
                  <a16:creationId xmlns:a16="http://schemas.microsoft.com/office/drawing/2014/main" id="{0FA3F9EC-8FA4-482F-85AD-3B3DA2636550}"/>
                </a:ext>
              </a:extLst>
            </p:cNvPr>
            <p:cNvSpPr/>
            <p:nvPr/>
          </p:nvSpPr>
          <p:spPr>
            <a:xfrm>
              <a:off x="5242863" y="2164508"/>
              <a:ext cx="68222" cy="40030"/>
            </a:xfrm>
            <a:custGeom>
              <a:avLst/>
              <a:gdLst/>
              <a:ahLst/>
              <a:cxnLst/>
              <a:rect l="l" t="t" r="r" b="b"/>
              <a:pathLst>
                <a:path w="2962" h="1738" extrusionOk="0">
                  <a:moveTo>
                    <a:pt x="1516" y="1"/>
                  </a:moveTo>
                  <a:cubicBezTo>
                    <a:pt x="1259" y="1"/>
                    <a:pt x="1022" y="72"/>
                    <a:pt x="803" y="181"/>
                  </a:cubicBezTo>
                  <a:cubicBezTo>
                    <a:pt x="577" y="281"/>
                    <a:pt x="402" y="457"/>
                    <a:pt x="251" y="633"/>
                  </a:cubicBezTo>
                  <a:cubicBezTo>
                    <a:pt x="126" y="783"/>
                    <a:pt x="50" y="934"/>
                    <a:pt x="0" y="1110"/>
                  </a:cubicBezTo>
                  <a:cubicBezTo>
                    <a:pt x="0" y="1160"/>
                    <a:pt x="0" y="1235"/>
                    <a:pt x="0" y="1285"/>
                  </a:cubicBezTo>
                  <a:lnTo>
                    <a:pt x="0" y="1336"/>
                  </a:lnTo>
                  <a:cubicBezTo>
                    <a:pt x="0" y="1398"/>
                    <a:pt x="51" y="1443"/>
                    <a:pt x="111" y="1443"/>
                  </a:cubicBezTo>
                  <a:cubicBezTo>
                    <a:pt x="124" y="1443"/>
                    <a:pt x="137" y="1440"/>
                    <a:pt x="151" y="1436"/>
                  </a:cubicBezTo>
                  <a:cubicBezTo>
                    <a:pt x="226" y="1436"/>
                    <a:pt x="251" y="1386"/>
                    <a:pt x="276" y="1311"/>
                  </a:cubicBezTo>
                  <a:lnTo>
                    <a:pt x="276" y="1285"/>
                  </a:lnTo>
                  <a:cubicBezTo>
                    <a:pt x="276" y="1235"/>
                    <a:pt x="301" y="1235"/>
                    <a:pt x="301" y="1210"/>
                  </a:cubicBezTo>
                  <a:cubicBezTo>
                    <a:pt x="377" y="1085"/>
                    <a:pt x="452" y="1009"/>
                    <a:pt x="552" y="909"/>
                  </a:cubicBezTo>
                  <a:cubicBezTo>
                    <a:pt x="828" y="658"/>
                    <a:pt x="1205" y="507"/>
                    <a:pt x="1606" y="507"/>
                  </a:cubicBezTo>
                  <a:cubicBezTo>
                    <a:pt x="1682" y="507"/>
                    <a:pt x="1782" y="532"/>
                    <a:pt x="1882" y="583"/>
                  </a:cubicBezTo>
                  <a:cubicBezTo>
                    <a:pt x="1933" y="583"/>
                    <a:pt x="1958" y="608"/>
                    <a:pt x="2008" y="633"/>
                  </a:cubicBezTo>
                  <a:lnTo>
                    <a:pt x="2058" y="658"/>
                  </a:lnTo>
                  <a:lnTo>
                    <a:pt x="2133" y="708"/>
                  </a:lnTo>
                  <a:cubicBezTo>
                    <a:pt x="2184" y="733"/>
                    <a:pt x="2209" y="758"/>
                    <a:pt x="2259" y="809"/>
                  </a:cubicBezTo>
                  <a:cubicBezTo>
                    <a:pt x="2284" y="834"/>
                    <a:pt x="2309" y="859"/>
                    <a:pt x="2359" y="884"/>
                  </a:cubicBezTo>
                  <a:cubicBezTo>
                    <a:pt x="2410" y="959"/>
                    <a:pt x="2460" y="1034"/>
                    <a:pt x="2510" y="1110"/>
                  </a:cubicBezTo>
                  <a:cubicBezTo>
                    <a:pt x="2610" y="1260"/>
                    <a:pt x="2661" y="1436"/>
                    <a:pt x="2711" y="1612"/>
                  </a:cubicBezTo>
                  <a:cubicBezTo>
                    <a:pt x="2711" y="1687"/>
                    <a:pt x="2761" y="1737"/>
                    <a:pt x="2836" y="1737"/>
                  </a:cubicBezTo>
                  <a:cubicBezTo>
                    <a:pt x="2911" y="1737"/>
                    <a:pt x="2962" y="1687"/>
                    <a:pt x="2962" y="1612"/>
                  </a:cubicBezTo>
                  <a:cubicBezTo>
                    <a:pt x="2962" y="1562"/>
                    <a:pt x="2962" y="1486"/>
                    <a:pt x="2962" y="1411"/>
                  </a:cubicBezTo>
                  <a:cubicBezTo>
                    <a:pt x="2937" y="1135"/>
                    <a:pt x="2861" y="859"/>
                    <a:pt x="2686" y="633"/>
                  </a:cubicBezTo>
                  <a:cubicBezTo>
                    <a:pt x="2661" y="583"/>
                    <a:pt x="2610" y="532"/>
                    <a:pt x="2560" y="482"/>
                  </a:cubicBezTo>
                  <a:cubicBezTo>
                    <a:pt x="2510" y="432"/>
                    <a:pt x="2460" y="382"/>
                    <a:pt x="2410" y="332"/>
                  </a:cubicBezTo>
                  <a:lnTo>
                    <a:pt x="2359" y="281"/>
                  </a:lnTo>
                  <a:lnTo>
                    <a:pt x="2259" y="231"/>
                  </a:lnTo>
                  <a:cubicBezTo>
                    <a:pt x="2058" y="106"/>
                    <a:pt x="1857" y="31"/>
                    <a:pt x="1631" y="5"/>
                  </a:cubicBezTo>
                  <a:cubicBezTo>
                    <a:pt x="1593" y="2"/>
                    <a:pt x="1554" y="1"/>
                    <a:pt x="1516" y="1"/>
                  </a:cubicBezTo>
                  <a:close/>
                </a:path>
              </a:pathLst>
            </a:custGeom>
            <a:solidFill>
              <a:srgbClr val="CD7870"/>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grpSp>
        <p:nvGrpSpPr>
          <p:cNvPr id="152" name="Group 151">
            <a:extLst>
              <a:ext uri="{FF2B5EF4-FFF2-40B4-BE49-F238E27FC236}">
                <a16:creationId xmlns:a16="http://schemas.microsoft.com/office/drawing/2014/main" id="{45E8F74E-14DF-4F25-A230-402FF6AE8E71}"/>
              </a:ext>
            </a:extLst>
          </p:cNvPr>
          <p:cNvGrpSpPr/>
          <p:nvPr/>
        </p:nvGrpSpPr>
        <p:grpSpPr>
          <a:xfrm>
            <a:off x="10032337" y="2895145"/>
            <a:ext cx="2410611" cy="3730536"/>
            <a:chOff x="6887886" y="2139378"/>
            <a:chExt cx="1082997" cy="2095499"/>
          </a:xfrm>
        </p:grpSpPr>
        <p:grpSp>
          <p:nvGrpSpPr>
            <p:cNvPr id="153" name="Google Shape;1897;p64">
              <a:extLst>
                <a:ext uri="{FF2B5EF4-FFF2-40B4-BE49-F238E27FC236}">
                  <a16:creationId xmlns:a16="http://schemas.microsoft.com/office/drawing/2014/main" id="{28C372BC-0984-4AE9-A7D0-D255080E5659}"/>
                </a:ext>
              </a:extLst>
            </p:cNvPr>
            <p:cNvGrpSpPr/>
            <p:nvPr/>
          </p:nvGrpSpPr>
          <p:grpSpPr>
            <a:xfrm flipH="1">
              <a:off x="6887886" y="2139378"/>
              <a:ext cx="1082997" cy="2095499"/>
              <a:chOff x="4532955" y="3357039"/>
              <a:chExt cx="797201" cy="1542510"/>
            </a:xfrm>
          </p:grpSpPr>
          <p:sp>
            <p:nvSpPr>
              <p:cNvPr id="156" name="Google Shape;1898;p64">
                <a:extLst>
                  <a:ext uri="{FF2B5EF4-FFF2-40B4-BE49-F238E27FC236}">
                    <a16:creationId xmlns:a16="http://schemas.microsoft.com/office/drawing/2014/main" id="{C8F52290-C258-442D-A14F-E24634104970}"/>
                  </a:ext>
                </a:extLst>
              </p:cNvPr>
              <p:cNvSpPr/>
              <p:nvPr/>
            </p:nvSpPr>
            <p:spPr>
              <a:xfrm>
                <a:off x="5161351" y="3551456"/>
                <a:ext cx="70549" cy="182118"/>
              </a:xfrm>
              <a:custGeom>
                <a:avLst/>
                <a:gdLst/>
                <a:ahLst/>
                <a:cxnLst/>
                <a:rect l="l" t="t" r="r" b="b"/>
                <a:pathLst>
                  <a:path w="3063" h="7907" extrusionOk="0">
                    <a:moveTo>
                      <a:pt x="1079" y="0"/>
                    </a:moveTo>
                    <a:cubicBezTo>
                      <a:pt x="728" y="201"/>
                      <a:pt x="377" y="377"/>
                      <a:pt x="0" y="502"/>
                    </a:cubicBezTo>
                    <a:lnTo>
                      <a:pt x="0" y="552"/>
                    </a:lnTo>
                    <a:cubicBezTo>
                      <a:pt x="1180" y="1205"/>
                      <a:pt x="1632" y="5622"/>
                      <a:pt x="1807" y="7906"/>
                    </a:cubicBezTo>
                    <a:cubicBezTo>
                      <a:pt x="2661" y="5120"/>
                      <a:pt x="3062" y="829"/>
                      <a:pt x="1079" y="25"/>
                    </a:cubicBezTo>
                    <a:lnTo>
                      <a:pt x="1079" y="0"/>
                    </a:lnTo>
                    <a:close/>
                  </a:path>
                </a:pathLst>
              </a:custGeom>
              <a:solidFill>
                <a:srgbClr val="28191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7" name="Google Shape;1899;p64">
                <a:extLst>
                  <a:ext uri="{FF2B5EF4-FFF2-40B4-BE49-F238E27FC236}">
                    <a16:creationId xmlns:a16="http://schemas.microsoft.com/office/drawing/2014/main" id="{6EE96212-27C0-4486-AD1A-00378F6A3911}"/>
                  </a:ext>
                </a:extLst>
              </p:cNvPr>
              <p:cNvSpPr/>
              <p:nvPr/>
            </p:nvSpPr>
            <p:spPr>
              <a:xfrm>
                <a:off x="4621976" y="3357039"/>
                <a:ext cx="632449" cy="421633"/>
              </a:xfrm>
              <a:custGeom>
                <a:avLst/>
                <a:gdLst/>
                <a:ahLst/>
                <a:cxnLst/>
                <a:rect l="l" t="t" r="r" b="b"/>
                <a:pathLst>
                  <a:path w="27459" h="18306" extrusionOk="0">
                    <a:moveTo>
                      <a:pt x="14091" y="1"/>
                    </a:moveTo>
                    <a:cubicBezTo>
                      <a:pt x="13323" y="1"/>
                      <a:pt x="13109" y="957"/>
                      <a:pt x="11521" y="2794"/>
                    </a:cubicBezTo>
                    <a:cubicBezTo>
                      <a:pt x="9840" y="4752"/>
                      <a:pt x="7305" y="4827"/>
                      <a:pt x="5372" y="6233"/>
                    </a:cubicBezTo>
                    <a:cubicBezTo>
                      <a:pt x="3490" y="7613"/>
                      <a:pt x="4192" y="9270"/>
                      <a:pt x="4243" y="9370"/>
                    </a:cubicBezTo>
                    <a:cubicBezTo>
                      <a:pt x="4195" y="9334"/>
                      <a:pt x="3865" y="9123"/>
                      <a:pt x="3416" y="9123"/>
                    </a:cubicBezTo>
                    <a:cubicBezTo>
                      <a:pt x="2918" y="9123"/>
                      <a:pt x="2275" y="9382"/>
                      <a:pt x="1708" y="10424"/>
                    </a:cubicBezTo>
                    <a:cubicBezTo>
                      <a:pt x="1" y="13461"/>
                      <a:pt x="1482" y="17427"/>
                      <a:pt x="1482" y="17427"/>
                    </a:cubicBezTo>
                    <a:lnTo>
                      <a:pt x="1482" y="17452"/>
                    </a:lnTo>
                    <a:cubicBezTo>
                      <a:pt x="1509" y="17451"/>
                      <a:pt x="1536" y="17450"/>
                      <a:pt x="1563" y="17450"/>
                    </a:cubicBezTo>
                    <a:cubicBezTo>
                      <a:pt x="2287" y="17450"/>
                      <a:pt x="2981" y="17773"/>
                      <a:pt x="3465" y="18305"/>
                    </a:cubicBezTo>
                    <a:lnTo>
                      <a:pt x="3515" y="18280"/>
                    </a:lnTo>
                    <a:cubicBezTo>
                      <a:pt x="6878" y="15193"/>
                      <a:pt x="5899" y="9746"/>
                      <a:pt x="5899" y="9746"/>
                    </a:cubicBezTo>
                    <a:cubicBezTo>
                      <a:pt x="6384" y="9268"/>
                      <a:pt x="7179" y="9104"/>
                      <a:pt x="8206" y="9104"/>
                    </a:cubicBezTo>
                    <a:cubicBezTo>
                      <a:pt x="10451" y="9104"/>
                      <a:pt x="13808" y="9888"/>
                      <a:pt x="17474" y="9888"/>
                    </a:cubicBezTo>
                    <a:cubicBezTo>
                      <a:pt x="18816" y="9888"/>
                      <a:pt x="20200" y="9783"/>
                      <a:pt x="21586" y="9495"/>
                    </a:cubicBezTo>
                    <a:cubicBezTo>
                      <a:pt x="22213" y="9370"/>
                      <a:pt x="22841" y="9194"/>
                      <a:pt x="23468" y="8968"/>
                    </a:cubicBezTo>
                    <a:cubicBezTo>
                      <a:pt x="23820" y="8818"/>
                      <a:pt x="24171" y="8667"/>
                      <a:pt x="24522" y="8466"/>
                    </a:cubicBezTo>
                    <a:cubicBezTo>
                      <a:pt x="27459" y="6735"/>
                      <a:pt x="26455" y="3974"/>
                      <a:pt x="26053" y="3070"/>
                    </a:cubicBezTo>
                    <a:cubicBezTo>
                      <a:pt x="25591" y="1974"/>
                      <a:pt x="24821" y="1186"/>
                      <a:pt x="24294" y="1186"/>
                    </a:cubicBezTo>
                    <a:cubicBezTo>
                      <a:pt x="24278" y="1186"/>
                      <a:pt x="24262" y="1186"/>
                      <a:pt x="24246" y="1188"/>
                    </a:cubicBezTo>
                    <a:cubicBezTo>
                      <a:pt x="23067" y="1288"/>
                      <a:pt x="23619" y="2744"/>
                      <a:pt x="22991" y="4526"/>
                    </a:cubicBezTo>
                    <a:cubicBezTo>
                      <a:pt x="23343" y="3371"/>
                      <a:pt x="23493" y="1213"/>
                      <a:pt x="22339" y="661"/>
                    </a:cubicBezTo>
                    <a:cubicBezTo>
                      <a:pt x="22145" y="566"/>
                      <a:pt x="21970" y="524"/>
                      <a:pt x="21810" y="524"/>
                    </a:cubicBezTo>
                    <a:cubicBezTo>
                      <a:pt x="20997" y="524"/>
                      <a:pt x="20591" y="1612"/>
                      <a:pt x="20256" y="2367"/>
                    </a:cubicBezTo>
                    <a:cubicBezTo>
                      <a:pt x="19954" y="3070"/>
                      <a:pt x="19603" y="3748"/>
                      <a:pt x="19227" y="4400"/>
                    </a:cubicBezTo>
                    <a:cubicBezTo>
                      <a:pt x="19879" y="2618"/>
                      <a:pt x="19402" y="1087"/>
                      <a:pt x="18599" y="385"/>
                    </a:cubicBezTo>
                    <a:cubicBezTo>
                      <a:pt x="18330" y="149"/>
                      <a:pt x="18059" y="35"/>
                      <a:pt x="17800" y="35"/>
                    </a:cubicBezTo>
                    <a:cubicBezTo>
                      <a:pt x="17287" y="35"/>
                      <a:pt x="16825" y="487"/>
                      <a:pt x="16541" y="1338"/>
                    </a:cubicBezTo>
                    <a:cubicBezTo>
                      <a:pt x="16190" y="2217"/>
                      <a:pt x="15587" y="2970"/>
                      <a:pt x="14809" y="3497"/>
                    </a:cubicBezTo>
                    <a:cubicBezTo>
                      <a:pt x="15135" y="2819"/>
                      <a:pt x="15361" y="284"/>
                      <a:pt x="14357" y="33"/>
                    </a:cubicBezTo>
                    <a:cubicBezTo>
                      <a:pt x="14261" y="11"/>
                      <a:pt x="14173" y="1"/>
                      <a:pt x="14091" y="1"/>
                    </a:cubicBezTo>
                    <a:close/>
                  </a:path>
                </a:pathLst>
              </a:custGeom>
              <a:solidFill>
                <a:srgbClr val="28191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8" name="Google Shape;1900;p64">
                <a:extLst>
                  <a:ext uri="{FF2B5EF4-FFF2-40B4-BE49-F238E27FC236}">
                    <a16:creationId xmlns:a16="http://schemas.microsoft.com/office/drawing/2014/main" id="{CF8DABD6-BBFA-4657-8333-4E624C61F7D3}"/>
                  </a:ext>
                </a:extLst>
              </p:cNvPr>
              <p:cNvSpPr/>
              <p:nvPr/>
            </p:nvSpPr>
            <p:spPr>
              <a:xfrm>
                <a:off x="4628932" y="3976314"/>
                <a:ext cx="169404" cy="212797"/>
              </a:xfrm>
              <a:custGeom>
                <a:avLst/>
                <a:gdLst/>
                <a:ahLst/>
                <a:cxnLst/>
                <a:rect l="l" t="t" r="r" b="b"/>
                <a:pathLst>
                  <a:path w="7355" h="9239" extrusionOk="0">
                    <a:moveTo>
                      <a:pt x="5027" y="1"/>
                    </a:moveTo>
                    <a:cubicBezTo>
                      <a:pt x="4848" y="1"/>
                      <a:pt x="4671" y="9"/>
                      <a:pt x="4493" y="27"/>
                    </a:cubicBezTo>
                    <a:cubicBezTo>
                      <a:pt x="4041" y="102"/>
                      <a:pt x="1406" y="931"/>
                      <a:pt x="251" y="6603"/>
                    </a:cubicBezTo>
                    <a:cubicBezTo>
                      <a:pt x="100" y="7481"/>
                      <a:pt x="0" y="8360"/>
                      <a:pt x="25" y="9238"/>
                    </a:cubicBezTo>
                    <a:lnTo>
                      <a:pt x="402" y="9238"/>
                    </a:lnTo>
                    <a:cubicBezTo>
                      <a:pt x="728" y="8134"/>
                      <a:pt x="1155" y="7055"/>
                      <a:pt x="1632" y="6026"/>
                    </a:cubicBezTo>
                    <a:lnTo>
                      <a:pt x="1606" y="6026"/>
                    </a:lnTo>
                    <a:cubicBezTo>
                      <a:pt x="1606" y="5147"/>
                      <a:pt x="1807" y="4319"/>
                      <a:pt x="2184" y="3541"/>
                    </a:cubicBezTo>
                    <a:lnTo>
                      <a:pt x="2184" y="3541"/>
                    </a:lnTo>
                    <a:lnTo>
                      <a:pt x="2133" y="3591"/>
                    </a:lnTo>
                    <a:cubicBezTo>
                      <a:pt x="2681" y="2583"/>
                      <a:pt x="4224" y="676"/>
                      <a:pt x="6378" y="676"/>
                    </a:cubicBezTo>
                    <a:cubicBezTo>
                      <a:pt x="6691" y="676"/>
                      <a:pt x="7016" y="716"/>
                      <a:pt x="7354" y="805"/>
                    </a:cubicBezTo>
                    <a:cubicBezTo>
                      <a:pt x="6902" y="579"/>
                      <a:pt x="6476" y="303"/>
                      <a:pt x="6049" y="27"/>
                    </a:cubicBezTo>
                    <a:lnTo>
                      <a:pt x="6024" y="77"/>
                    </a:lnTo>
                    <a:cubicBezTo>
                      <a:pt x="5683" y="29"/>
                      <a:pt x="5354" y="1"/>
                      <a:pt x="5027" y="1"/>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9" name="Google Shape;1901;p64">
                <a:extLst>
                  <a:ext uri="{FF2B5EF4-FFF2-40B4-BE49-F238E27FC236}">
                    <a16:creationId xmlns:a16="http://schemas.microsoft.com/office/drawing/2014/main" id="{BA26FA9D-1AE6-4409-A4E3-AECB3F3580BA}"/>
                  </a:ext>
                </a:extLst>
              </p:cNvPr>
              <p:cNvSpPr/>
              <p:nvPr/>
            </p:nvSpPr>
            <p:spPr>
              <a:xfrm>
                <a:off x="4624302" y="4189088"/>
                <a:ext cx="105235" cy="312390"/>
              </a:xfrm>
              <a:custGeom>
                <a:avLst/>
                <a:gdLst/>
                <a:ahLst/>
                <a:cxnLst/>
                <a:rect l="l" t="t" r="r" b="b"/>
                <a:pathLst>
                  <a:path w="4569" h="13563" extrusionOk="0">
                    <a:moveTo>
                      <a:pt x="201" y="0"/>
                    </a:moveTo>
                    <a:cubicBezTo>
                      <a:pt x="201" y="2058"/>
                      <a:pt x="578" y="4016"/>
                      <a:pt x="377" y="6601"/>
                    </a:cubicBezTo>
                    <a:cubicBezTo>
                      <a:pt x="0" y="11370"/>
                      <a:pt x="1004" y="13453"/>
                      <a:pt x="3439" y="13554"/>
                    </a:cubicBezTo>
                    <a:cubicBezTo>
                      <a:pt x="3533" y="13560"/>
                      <a:pt x="3626" y="13563"/>
                      <a:pt x="3717" y="13563"/>
                    </a:cubicBezTo>
                    <a:cubicBezTo>
                      <a:pt x="3993" y="13563"/>
                      <a:pt x="4261" y="13535"/>
                      <a:pt x="4543" y="13478"/>
                    </a:cubicBezTo>
                    <a:cubicBezTo>
                      <a:pt x="4568" y="13177"/>
                      <a:pt x="4568" y="12976"/>
                      <a:pt x="4568" y="12976"/>
                    </a:cubicBezTo>
                    <a:cubicBezTo>
                      <a:pt x="4342" y="12926"/>
                      <a:pt x="4117" y="12801"/>
                      <a:pt x="3941" y="12650"/>
                    </a:cubicBezTo>
                    <a:cubicBezTo>
                      <a:pt x="3790" y="12424"/>
                      <a:pt x="4443" y="7329"/>
                      <a:pt x="4443" y="7329"/>
                    </a:cubicBezTo>
                    <a:lnTo>
                      <a:pt x="4443" y="7279"/>
                    </a:lnTo>
                    <a:cubicBezTo>
                      <a:pt x="753" y="6325"/>
                      <a:pt x="1707" y="577"/>
                      <a:pt x="1707" y="577"/>
                    </a:cubicBezTo>
                    <a:lnTo>
                      <a:pt x="1732" y="527"/>
                    </a:lnTo>
                    <a:cubicBezTo>
                      <a:pt x="1331" y="402"/>
                      <a:pt x="954" y="201"/>
                      <a:pt x="603"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0" name="Google Shape;1902;p64">
                <a:extLst>
                  <a:ext uri="{FF2B5EF4-FFF2-40B4-BE49-F238E27FC236}">
                    <a16:creationId xmlns:a16="http://schemas.microsoft.com/office/drawing/2014/main" id="{E5A35AAF-0C70-485B-887F-F3F887DD06C1}"/>
                  </a:ext>
                </a:extLst>
              </p:cNvPr>
              <p:cNvSpPr/>
              <p:nvPr/>
            </p:nvSpPr>
            <p:spPr>
              <a:xfrm>
                <a:off x="4532955" y="3976337"/>
                <a:ext cx="199461" cy="527237"/>
              </a:xfrm>
              <a:custGeom>
                <a:avLst/>
                <a:gdLst/>
                <a:ahLst/>
                <a:cxnLst/>
                <a:rect l="l" t="t" r="r" b="b"/>
                <a:pathLst>
                  <a:path w="8660" h="22891" extrusionOk="0">
                    <a:moveTo>
                      <a:pt x="8660" y="1"/>
                    </a:moveTo>
                    <a:lnTo>
                      <a:pt x="8660" y="1"/>
                    </a:lnTo>
                    <a:cubicBezTo>
                      <a:pt x="7053" y="101"/>
                      <a:pt x="5522" y="628"/>
                      <a:pt x="4167" y="1507"/>
                    </a:cubicBezTo>
                    <a:cubicBezTo>
                      <a:pt x="1030" y="3464"/>
                      <a:pt x="904" y="6953"/>
                      <a:pt x="1030" y="8660"/>
                    </a:cubicBezTo>
                    <a:cubicBezTo>
                      <a:pt x="1381" y="13780"/>
                      <a:pt x="1" y="19327"/>
                      <a:pt x="2812" y="21661"/>
                    </a:cubicBezTo>
                    <a:cubicBezTo>
                      <a:pt x="4067" y="22737"/>
                      <a:pt x="5885" y="22890"/>
                      <a:pt x="6822" y="22890"/>
                    </a:cubicBezTo>
                    <a:cubicBezTo>
                      <a:pt x="7196" y="22890"/>
                      <a:pt x="7430" y="22866"/>
                      <a:pt x="7430" y="22866"/>
                    </a:cubicBezTo>
                    <a:lnTo>
                      <a:pt x="7430" y="22816"/>
                    </a:lnTo>
                    <a:cubicBezTo>
                      <a:pt x="4995" y="22690"/>
                      <a:pt x="3991" y="20607"/>
                      <a:pt x="4368" y="15838"/>
                    </a:cubicBezTo>
                    <a:cubicBezTo>
                      <a:pt x="4569" y="13278"/>
                      <a:pt x="4192" y="11320"/>
                      <a:pt x="4192" y="9237"/>
                    </a:cubicBezTo>
                    <a:cubicBezTo>
                      <a:pt x="4192" y="8359"/>
                      <a:pt x="4267" y="7480"/>
                      <a:pt x="4443" y="6602"/>
                    </a:cubicBezTo>
                    <a:cubicBezTo>
                      <a:pt x="5573" y="930"/>
                      <a:pt x="8233" y="101"/>
                      <a:pt x="8660" y="1"/>
                    </a:cubicBezTo>
                    <a:close/>
                  </a:path>
                </a:pathLst>
              </a:custGeom>
              <a:solidFill>
                <a:srgbClr val="56ACDE"/>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1" name="Google Shape;1903;p64">
                <a:extLst>
                  <a:ext uri="{FF2B5EF4-FFF2-40B4-BE49-F238E27FC236}">
                    <a16:creationId xmlns:a16="http://schemas.microsoft.com/office/drawing/2014/main" id="{B43047EB-C3D2-411E-9D7E-6F8299DB2322}"/>
                  </a:ext>
                </a:extLst>
              </p:cNvPr>
              <p:cNvSpPr/>
              <p:nvPr/>
            </p:nvSpPr>
            <p:spPr>
              <a:xfrm>
                <a:off x="4665346" y="4019707"/>
                <a:ext cx="65919" cy="95401"/>
              </a:xfrm>
              <a:custGeom>
                <a:avLst/>
                <a:gdLst/>
                <a:ahLst/>
                <a:cxnLst/>
                <a:rect l="l" t="t" r="r" b="b"/>
                <a:pathLst>
                  <a:path w="2862" h="4142" extrusionOk="0">
                    <a:moveTo>
                      <a:pt x="2862" y="0"/>
                    </a:moveTo>
                    <a:lnTo>
                      <a:pt x="2862" y="0"/>
                    </a:lnTo>
                    <a:cubicBezTo>
                      <a:pt x="1607" y="251"/>
                      <a:pt x="803" y="1330"/>
                      <a:pt x="578" y="1657"/>
                    </a:cubicBezTo>
                    <a:cubicBezTo>
                      <a:pt x="201" y="2435"/>
                      <a:pt x="0" y="3263"/>
                      <a:pt x="25" y="4142"/>
                    </a:cubicBezTo>
                    <a:lnTo>
                      <a:pt x="51" y="4142"/>
                    </a:lnTo>
                    <a:cubicBezTo>
                      <a:pt x="1431" y="1205"/>
                      <a:pt x="2811" y="50"/>
                      <a:pt x="2862"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2" name="Google Shape;1904;p64">
                <a:extLst>
                  <a:ext uri="{FF2B5EF4-FFF2-40B4-BE49-F238E27FC236}">
                    <a16:creationId xmlns:a16="http://schemas.microsoft.com/office/drawing/2014/main" id="{98086977-5363-4588-B0B9-D386CEBAC59E}"/>
                  </a:ext>
                </a:extLst>
              </p:cNvPr>
              <p:cNvSpPr/>
              <p:nvPr/>
            </p:nvSpPr>
            <p:spPr>
              <a:xfrm>
                <a:off x="4678636" y="3991285"/>
                <a:ext cx="217381" cy="171799"/>
              </a:xfrm>
              <a:custGeom>
                <a:avLst/>
                <a:gdLst/>
                <a:ahLst/>
                <a:cxnLst/>
                <a:rect l="l" t="t" r="r" b="b"/>
                <a:pathLst>
                  <a:path w="9438" h="7459" extrusionOk="0">
                    <a:moveTo>
                      <a:pt x="34" y="2854"/>
                    </a:moveTo>
                    <a:cubicBezTo>
                      <a:pt x="31" y="2858"/>
                      <a:pt x="28" y="2862"/>
                      <a:pt x="26" y="2866"/>
                    </a:cubicBezTo>
                    <a:lnTo>
                      <a:pt x="1" y="2916"/>
                    </a:lnTo>
                    <a:cubicBezTo>
                      <a:pt x="11" y="2896"/>
                      <a:pt x="22" y="2875"/>
                      <a:pt x="34" y="2854"/>
                    </a:cubicBezTo>
                    <a:close/>
                    <a:moveTo>
                      <a:pt x="4236" y="0"/>
                    </a:moveTo>
                    <a:cubicBezTo>
                      <a:pt x="2110" y="0"/>
                      <a:pt x="589" y="1832"/>
                      <a:pt x="34" y="2854"/>
                    </a:cubicBezTo>
                    <a:lnTo>
                      <a:pt x="34" y="2854"/>
                    </a:lnTo>
                    <a:cubicBezTo>
                      <a:pt x="247" y="2537"/>
                      <a:pt x="1046" y="1482"/>
                      <a:pt x="2285" y="1234"/>
                    </a:cubicBezTo>
                    <a:cubicBezTo>
                      <a:pt x="2472" y="1202"/>
                      <a:pt x="2662" y="1185"/>
                      <a:pt x="2851" y="1185"/>
                    </a:cubicBezTo>
                    <a:cubicBezTo>
                      <a:pt x="3245" y="1185"/>
                      <a:pt x="3635" y="1257"/>
                      <a:pt x="3991" y="1410"/>
                    </a:cubicBezTo>
                    <a:cubicBezTo>
                      <a:pt x="6175" y="2339"/>
                      <a:pt x="6075" y="7057"/>
                      <a:pt x="6075" y="7057"/>
                    </a:cubicBezTo>
                    <a:cubicBezTo>
                      <a:pt x="6175" y="6781"/>
                      <a:pt x="6275" y="6580"/>
                      <a:pt x="6476" y="6530"/>
                    </a:cubicBezTo>
                    <a:cubicBezTo>
                      <a:pt x="6505" y="6522"/>
                      <a:pt x="6536" y="6518"/>
                      <a:pt x="6568" y="6518"/>
                    </a:cubicBezTo>
                    <a:cubicBezTo>
                      <a:pt x="6841" y="6518"/>
                      <a:pt x="7188" y="6808"/>
                      <a:pt x="7053" y="7459"/>
                    </a:cubicBezTo>
                    <a:cubicBezTo>
                      <a:pt x="7053" y="7459"/>
                      <a:pt x="7752" y="6288"/>
                      <a:pt x="8350" y="6288"/>
                    </a:cubicBezTo>
                    <a:cubicBezTo>
                      <a:pt x="8413" y="6288"/>
                      <a:pt x="8474" y="6301"/>
                      <a:pt x="8534" y="6329"/>
                    </a:cubicBezTo>
                    <a:cubicBezTo>
                      <a:pt x="8760" y="6505"/>
                      <a:pt x="8886" y="6781"/>
                      <a:pt x="8835" y="7082"/>
                    </a:cubicBezTo>
                    <a:cubicBezTo>
                      <a:pt x="8945" y="7004"/>
                      <a:pt x="9084" y="6965"/>
                      <a:pt x="9216" y="6965"/>
                    </a:cubicBezTo>
                    <a:cubicBezTo>
                      <a:pt x="9295" y="6965"/>
                      <a:pt x="9372" y="6979"/>
                      <a:pt x="9438" y="7007"/>
                    </a:cubicBezTo>
                    <a:cubicBezTo>
                      <a:pt x="9388" y="6530"/>
                      <a:pt x="8886" y="2389"/>
                      <a:pt x="6476" y="707"/>
                    </a:cubicBezTo>
                    <a:cubicBezTo>
                      <a:pt x="6100" y="431"/>
                      <a:pt x="5673" y="230"/>
                      <a:pt x="5221" y="130"/>
                    </a:cubicBezTo>
                    <a:cubicBezTo>
                      <a:pt x="4880" y="41"/>
                      <a:pt x="4552" y="0"/>
                      <a:pt x="4236"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3" name="Google Shape;1905;p64">
                <a:extLst>
                  <a:ext uri="{FF2B5EF4-FFF2-40B4-BE49-F238E27FC236}">
                    <a16:creationId xmlns:a16="http://schemas.microsoft.com/office/drawing/2014/main" id="{25B26D76-70FF-4DC1-B349-28B78B9ADC72}"/>
                  </a:ext>
                </a:extLst>
              </p:cNvPr>
              <p:cNvSpPr/>
              <p:nvPr/>
            </p:nvSpPr>
            <p:spPr>
              <a:xfrm>
                <a:off x="5024331" y="4096589"/>
                <a:ext cx="43969" cy="63616"/>
              </a:xfrm>
              <a:custGeom>
                <a:avLst/>
                <a:gdLst/>
                <a:ahLst/>
                <a:cxnLst/>
                <a:rect l="l" t="t" r="r" b="b"/>
                <a:pathLst>
                  <a:path w="1909" h="2762" extrusionOk="0">
                    <a:moveTo>
                      <a:pt x="553" y="0"/>
                    </a:moveTo>
                    <a:cubicBezTo>
                      <a:pt x="176" y="854"/>
                      <a:pt x="1" y="1808"/>
                      <a:pt x="26" y="2761"/>
                    </a:cubicBezTo>
                    <a:lnTo>
                      <a:pt x="76" y="2761"/>
                    </a:lnTo>
                    <a:lnTo>
                      <a:pt x="1381" y="2460"/>
                    </a:lnTo>
                    <a:cubicBezTo>
                      <a:pt x="1381" y="2460"/>
                      <a:pt x="1908" y="1506"/>
                      <a:pt x="1858" y="1004"/>
                    </a:cubicBezTo>
                    <a:cubicBezTo>
                      <a:pt x="1858" y="954"/>
                      <a:pt x="1858" y="929"/>
                      <a:pt x="1858" y="879"/>
                    </a:cubicBezTo>
                    <a:cubicBezTo>
                      <a:pt x="1707" y="427"/>
                      <a:pt x="578" y="0"/>
                      <a:pt x="578"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4" name="Google Shape;1906;p64">
                <a:extLst>
                  <a:ext uri="{FF2B5EF4-FFF2-40B4-BE49-F238E27FC236}">
                    <a16:creationId xmlns:a16="http://schemas.microsoft.com/office/drawing/2014/main" id="{4D5C91A4-4DCE-49E8-BC96-DB491D69DAAD}"/>
                  </a:ext>
                </a:extLst>
              </p:cNvPr>
              <p:cNvSpPr/>
              <p:nvPr/>
            </p:nvSpPr>
            <p:spPr>
              <a:xfrm>
                <a:off x="5077513" y="4191391"/>
                <a:ext cx="71124" cy="53205"/>
              </a:xfrm>
              <a:custGeom>
                <a:avLst/>
                <a:gdLst/>
                <a:ahLst/>
                <a:cxnLst/>
                <a:rect l="l" t="t" r="r" b="b"/>
                <a:pathLst>
                  <a:path w="3088" h="2310" extrusionOk="0">
                    <a:moveTo>
                      <a:pt x="1758" y="1"/>
                    </a:moveTo>
                    <a:cubicBezTo>
                      <a:pt x="1231" y="126"/>
                      <a:pt x="729" y="327"/>
                      <a:pt x="277" y="628"/>
                    </a:cubicBezTo>
                    <a:cubicBezTo>
                      <a:pt x="1" y="904"/>
                      <a:pt x="26" y="1833"/>
                      <a:pt x="26" y="2059"/>
                    </a:cubicBezTo>
                    <a:lnTo>
                      <a:pt x="51" y="2059"/>
                    </a:lnTo>
                    <a:cubicBezTo>
                      <a:pt x="51" y="2034"/>
                      <a:pt x="51" y="2034"/>
                      <a:pt x="51" y="2008"/>
                    </a:cubicBezTo>
                    <a:cubicBezTo>
                      <a:pt x="88" y="1815"/>
                      <a:pt x="216" y="1743"/>
                      <a:pt x="385" y="1743"/>
                    </a:cubicBezTo>
                    <a:cubicBezTo>
                      <a:pt x="788" y="1743"/>
                      <a:pt x="1428" y="2151"/>
                      <a:pt x="1657" y="2310"/>
                    </a:cubicBezTo>
                    <a:cubicBezTo>
                      <a:pt x="1381" y="2109"/>
                      <a:pt x="578" y="1481"/>
                      <a:pt x="829" y="1155"/>
                    </a:cubicBezTo>
                    <a:cubicBezTo>
                      <a:pt x="909" y="1052"/>
                      <a:pt x="1047" y="1012"/>
                      <a:pt x="1213" y="1012"/>
                    </a:cubicBezTo>
                    <a:cubicBezTo>
                      <a:pt x="1777" y="1012"/>
                      <a:pt x="2671" y="1473"/>
                      <a:pt x="2787" y="1532"/>
                    </a:cubicBezTo>
                    <a:cubicBezTo>
                      <a:pt x="2686" y="1456"/>
                      <a:pt x="2034" y="854"/>
                      <a:pt x="2511" y="528"/>
                    </a:cubicBezTo>
                    <a:cubicBezTo>
                      <a:pt x="2599" y="477"/>
                      <a:pt x="2693" y="452"/>
                      <a:pt x="2790" y="452"/>
                    </a:cubicBezTo>
                    <a:cubicBezTo>
                      <a:pt x="2887" y="452"/>
                      <a:pt x="2988" y="477"/>
                      <a:pt x="3088" y="528"/>
                    </a:cubicBezTo>
                    <a:lnTo>
                      <a:pt x="3088" y="452"/>
                    </a:lnTo>
                    <a:cubicBezTo>
                      <a:pt x="3038" y="452"/>
                      <a:pt x="2887" y="377"/>
                      <a:pt x="2686" y="277"/>
                    </a:cubicBezTo>
                    <a:cubicBezTo>
                      <a:pt x="2385" y="151"/>
                      <a:pt x="2084" y="51"/>
                      <a:pt x="1758"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5" name="Google Shape;1907;p64">
                <a:extLst>
                  <a:ext uri="{FF2B5EF4-FFF2-40B4-BE49-F238E27FC236}">
                    <a16:creationId xmlns:a16="http://schemas.microsoft.com/office/drawing/2014/main" id="{018E16C8-26FC-45BC-97DD-4F655B2CFDC8}"/>
                  </a:ext>
                </a:extLst>
              </p:cNvPr>
              <p:cNvSpPr/>
              <p:nvPr/>
            </p:nvSpPr>
            <p:spPr>
              <a:xfrm>
                <a:off x="5238809" y="4096589"/>
                <a:ext cx="37589" cy="67646"/>
              </a:xfrm>
              <a:custGeom>
                <a:avLst/>
                <a:gdLst/>
                <a:ahLst/>
                <a:cxnLst/>
                <a:rect l="l" t="t" r="r" b="b"/>
                <a:pathLst>
                  <a:path w="1632" h="2937" extrusionOk="0">
                    <a:moveTo>
                      <a:pt x="1130" y="0"/>
                    </a:moveTo>
                    <a:cubicBezTo>
                      <a:pt x="1130" y="0"/>
                      <a:pt x="0" y="753"/>
                      <a:pt x="76" y="1180"/>
                    </a:cubicBezTo>
                    <a:cubicBezTo>
                      <a:pt x="76" y="1180"/>
                      <a:pt x="76" y="1180"/>
                      <a:pt x="76" y="1205"/>
                    </a:cubicBezTo>
                    <a:cubicBezTo>
                      <a:pt x="176" y="1582"/>
                      <a:pt x="678" y="2736"/>
                      <a:pt x="753" y="2937"/>
                    </a:cubicBezTo>
                    <a:cubicBezTo>
                      <a:pt x="1130" y="2560"/>
                      <a:pt x="1431" y="2084"/>
                      <a:pt x="1632" y="1582"/>
                    </a:cubicBezTo>
                    <a:cubicBezTo>
                      <a:pt x="1531" y="1029"/>
                      <a:pt x="1381" y="502"/>
                      <a:pt x="1155"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6" name="Google Shape;1908;p64">
                <a:extLst>
                  <a:ext uri="{FF2B5EF4-FFF2-40B4-BE49-F238E27FC236}">
                    <a16:creationId xmlns:a16="http://schemas.microsoft.com/office/drawing/2014/main" id="{5DDB3F2F-A50C-42BA-83C2-9FE568143E45}"/>
                  </a:ext>
                </a:extLst>
              </p:cNvPr>
              <p:cNvSpPr/>
              <p:nvPr/>
            </p:nvSpPr>
            <p:spPr>
              <a:xfrm>
                <a:off x="5109896" y="4072336"/>
                <a:ext cx="89619" cy="80982"/>
              </a:xfrm>
              <a:custGeom>
                <a:avLst/>
                <a:gdLst/>
                <a:ahLst/>
                <a:cxnLst/>
                <a:rect l="l" t="t" r="r" b="b"/>
                <a:pathLst>
                  <a:path w="3891" h="3516" extrusionOk="0">
                    <a:moveTo>
                      <a:pt x="1830" y="1"/>
                    </a:moveTo>
                    <a:cubicBezTo>
                      <a:pt x="1367" y="1"/>
                      <a:pt x="883" y="49"/>
                      <a:pt x="728" y="175"/>
                    </a:cubicBezTo>
                    <a:cubicBezTo>
                      <a:pt x="327" y="526"/>
                      <a:pt x="0" y="1857"/>
                      <a:pt x="101" y="2233"/>
                    </a:cubicBezTo>
                    <a:cubicBezTo>
                      <a:pt x="198" y="2624"/>
                      <a:pt x="1129" y="3515"/>
                      <a:pt x="1618" y="3515"/>
                    </a:cubicBezTo>
                    <a:cubicBezTo>
                      <a:pt x="1632" y="3515"/>
                      <a:pt x="1644" y="3514"/>
                      <a:pt x="1657" y="3513"/>
                    </a:cubicBezTo>
                    <a:cubicBezTo>
                      <a:pt x="2159" y="3463"/>
                      <a:pt x="3514" y="2810"/>
                      <a:pt x="3765" y="2208"/>
                    </a:cubicBezTo>
                    <a:cubicBezTo>
                      <a:pt x="3765" y="2183"/>
                      <a:pt x="3790" y="2133"/>
                      <a:pt x="3790" y="2108"/>
                    </a:cubicBezTo>
                    <a:cubicBezTo>
                      <a:pt x="3891" y="1505"/>
                      <a:pt x="3138" y="250"/>
                      <a:pt x="2761" y="100"/>
                    </a:cubicBezTo>
                    <a:lnTo>
                      <a:pt x="2711" y="75"/>
                    </a:lnTo>
                    <a:cubicBezTo>
                      <a:pt x="2545" y="30"/>
                      <a:pt x="2194" y="1"/>
                      <a:pt x="1830"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7" name="Google Shape;1909;p64">
                <a:extLst>
                  <a:ext uri="{FF2B5EF4-FFF2-40B4-BE49-F238E27FC236}">
                    <a16:creationId xmlns:a16="http://schemas.microsoft.com/office/drawing/2014/main" id="{781FF900-B235-4AAC-8F32-F246C6344BEE}"/>
                  </a:ext>
                </a:extLst>
              </p:cNvPr>
              <p:cNvSpPr/>
              <p:nvPr/>
            </p:nvSpPr>
            <p:spPr>
              <a:xfrm>
                <a:off x="5087348" y="4020190"/>
                <a:ext cx="122579" cy="56176"/>
              </a:xfrm>
              <a:custGeom>
                <a:avLst/>
                <a:gdLst/>
                <a:ahLst/>
                <a:cxnLst/>
                <a:rect l="l" t="t" r="r" b="b"/>
                <a:pathLst>
                  <a:path w="5322" h="2439" extrusionOk="0">
                    <a:moveTo>
                      <a:pt x="3123" y="1"/>
                    </a:moveTo>
                    <a:cubicBezTo>
                      <a:pt x="2696" y="1"/>
                      <a:pt x="2233" y="48"/>
                      <a:pt x="1732" y="155"/>
                    </a:cubicBezTo>
                    <a:cubicBezTo>
                      <a:pt x="1130" y="280"/>
                      <a:pt x="553" y="481"/>
                      <a:pt x="0" y="808"/>
                    </a:cubicBezTo>
                    <a:lnTo>
                      <a:pt x="26" y="858"/>
                    </a:lnTo>
                    <a:lnTo>
                      <a:pt x="1707" y="2439"/>
                    </a:lnTo>
                    <a:cubicBezTo>
                      <a:pt x="1862" y="2298"/>
                      <a:pt x="2348" y="2252"/>
                      <a:pt x="2812" y="2252"/>
                    </a:cubicBezTo>
                    <a:cubicBezTo>
                      <a:pt x="3175" y="2252"/>
                      <a:pt x="3525" y="2280"/>
                      <a:pt x="3690" y="2313"/>
                    </a:cubicBezTo>
                    <a:lnTo>
                      <a:pt x="3841" y="2313"/>
                    </a:lnTo>
                    <a:lnTo>
                      <a:pt x="5321" y="506"/>
                    </a:lnTo>
                    <a:cubicBezTo>
                      <a:pt x="4730" y="202"/>
                      <a:pt x="4003" y="1"/>
                      <a:pt x="3123" y="1"/>
                    </a:cubicBez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8" name="Google Shape;1910;p64">
                <a:extLst>
                  <a:ext uri="{FF2B5EF4-FFF2-40B4-BE49-F238E27FC236}">
                    <a16:creationId xmlns:a16="http://schemas.microsoft.com/office/drawing/2014/main" id="{574600ED-F2F0-43A0-BF3F-1EB74189A431}"/>
                  </a:ext>
                </a:extLst>
              </p:cNvPr>
              <p:cNvSpPr/>
              <p:nvPr/>
            </p:nvSpPr>
            <p:spPr>
              <a:xfrm>
                <a:off x="5024906" y="4153249"/>
                <a:ext cx="76906" cy="110418"/>
              </a:xfrm>
              <a:custGeom>
                <a:avLst/>
                <a:gdLst/>
                <a:ahLst/>
                <a:cxnLst/>
                <a:rect l="l" t="t" r="r" b="b"/>
                <a:pathLst>
                  <a:path w="3339" h="4794" extrusionOk="0">
                    <a:moveTo>
                      <a:pt x="1356" y="0"/>
                    </a:moveTo>
                    <a:lnTo>
                      <a:pt x="51" y="301"/>
                    </a:lnTo>
                    <a:lnTo>
                      <a:pt x="1" y="301"/>
                    </a:lnTo>
                    <a:cubicBezTo>
                      <a:pt x="76" y="2108"/>
                      <a:pt x="955" y="3815"/>
                      <a:pt x="2536" y="4593"/>
                    </a:cubicBezTo>
                    <a:cubicBezTo>
                      <a:pt x="2575" y="4565"/>
                      <a:pt x="2625" y="4553"/>
                      <a:pt x="2682" y="4553"/>
                    </a:cubicBezTo>
                    <a:cubicBezTo>
                      <a:pt x="2882" y="4553"/>
                      <a:pt x="3163" y="4696"/>
                      <a:pt x="3339" y="4794"/>
                    </a:cubicBezTo>
                    <a:cubicBezTo>
                      <a:pt x="2988" y="4593"/>
                      <a:pt x="2310" y="4116"/>
                      <a:pt x="2310" y="3715"/>
                    </a:cubicBezTo>
                    <a:lnTo>
                      <a:pt x="2285" y="3715"/>
                    </a:lnTo>
                    <a:cubicBezTo>
                      <a:pt x="2285" y="3489"/>
                      <a:pt x="2260" y="2560"/>
                      <a:pt x="2561" y="2259"/>
                    </a:cubicBezTo>
                    <a:cubicBezTo>
                      <a:pt x="2109" y="1556"/>
                      <a:pt x="1708" y="778"/>
                      <a:pt x="1356" y="0"/>
                    </a:cubicBez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69" name="Google Shape;1911;p64">
                <a:extLst>
                  <a:ext uri="{FF2B5EF4-FFF2-40B4-BE49-F238E27FC236}">
                    <a16:creationId xmlns:a16="http://schemas.microsoft.com/office/drawing/2014/main" id="{0124095A-7615-4194-B2DF-F9235376F59B}"/>
                  </a:ext>
                </a:extLst>
              </p:cNvPr>
              <p:cNvSpPr/>
              <p:nvPr/>
            </p:nvSpPr>
            <p:spPr>
              <a:xfrm>
                <a:off x="5037045" y="4038778"/>
                <a:ext cx="89642" cy="85013"/>
              </a:xfrm>
              <a:custGeom>
                <a:avLst/>
                <a:gdLst/>
                <a:ahLst/>
                <a:cxnLst/>
                <a:rect l="l" t="t" r="r" b="b"/>
                <a:pathLst>
                  <a:path w="3892" h="3691" extrusionOk="0">
                    <a:moveTo>
                      <a:pt x="2184" y="1"/>
                    </a:moveTo>
                    <a:cubicBezTo>
                      <a:pt x="1206" y="578"/>
                      <a:pt x="428" y="1456"/>
                      <a:pt x="1" y="2510"/>
                    </a:cubicBezTo>
                    <a:lnTo>
                      <a:pt x="26" y="2510"/>
                    </a:lnTo>
                    <a:cubicBezTo>
                      <a:pt x="26" y="2510"/>
                      <a:pt x="1155" y="2937"/>
                      <a:pt x="1306" y="3389"/>
                    </a:cubicBezTo>
                    <a:cubicBezTo>
                      <a:pt x="1306" y="3439"/>
                      <a:pt x="1306" y="3464"/>
                      <a:pt x="1306" y="3514"/>
                    </a:cubicBezTo>
                    <a:lnTo>
                      <a:pt x="1431" y="3514"/>
                    </a:lnTo>
                    <a:lnTo>
                      <a:pt x="3264" y="3690"/>
                    </a:lnTo>
                    <a:cubicBezTo>
                      <a:pt x="3163" y="3314"/>
                      <a:pt x="3490" y="1958"/>
                      <a:pt x="3891" y="1632"/>
                    </a:cubicBezTo>
                    <a:lnTo>
                      <a:pt x="2210" y="51"/>
                    </a:lnTo>
                    <a:lnTo>
                      <a:pt x="2184" y="1"/>
                    </a:ln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0" name="Google Shape;1912;p64">
                <a:extLst>
                  <a:ext uri="{FF2B5EF4-FFF2-40B4-BE49-F238E27FC236}">
                    <a16:creationId xmlns:a16="http://schemas.microsoft.com/office/drawing/2014/main" id="{92A7C7D4-9B17-4CE4-8F42-79DCAE92A054}"/>
                  </a:ext>
                </a:extLst>
              </p:cNvPr>
              <p:cNvSpPr/>
              <p:nvPr/>
            </p:nvSpPr>
            <p:spPr>
              <a:xfrm>
                <a:off x="5173489" y="4032421"/>
                <a:ext cx="91923" cy="91370"/>
              </a:xfrm>
              <a:custGeom>
                <a:avLst/>
                <a:gdLst/>
                <a:ahLst/>
                <a:cxnLst/>
                <a:rect l="l" t="t" r="r" b="b"/>
                <a:pathLst>
                  <a:path w="3991" h="3967" extrusionOk="0">
                    <a:moveTo>
                      <a:pt x="1607" y="0"/>
                    </a:moveTo>
                    <a:lnTo>
                      <a:pt x="101" y="1808"/>
                    </a:lnTo>
                    <a:lnTo>
                      <a:pt x="0" y="1808"/>
                    </a:lnTo>
                    <a:cubicBezTo>
                      <a:pt x="377" y="1958"/>
                      <a:pt x="1130" y="3213"/>
                      <a:pt x="1029" y="3815"/>
                    </a:cubicBezTo>
                    <a:cubicBezTo>
                      <a:pt x="1029" y="3866"/>
                      <a:pt x="1004" y="3891"/>
                      <a:pt x="1004" y="3941"/>
                    </a:cubicBezTo>
                    <a:lnTo>
                      <a:pt x="1105" y="3966"/>
                    </a:lnTo>
                    <a:lnTo>
                      <a:pt x="2912" y="3966"/>
                    </a:lnTo>
                    <a:cubicBezTo>
                      <a:pt x="2836" y="3539"/>
                      <a:pt x="3966" y="2786"/>
                      <a:pt x="3966" y="2786"/>
                    </a:cubicBezTo>
                    <a:lnTo>
                      <a:pt x="3991" y="2786"/>
                    </a:lnTo>
                    <a:cubicBezTo>
                      <a:pt x="3966" y="2711"/>
                      <a:pt x="3916" y="2611"/>
                      <a:pt x="3890" y="2510"/>
                    </a:cubicBezTo>
                    <a:cubicBezTo>
                      <a:pt x="3439" y="1456"/>
                      <a:pt x="2610" y="553"/>
                      <a:pt x="1607" y="0"/>
                    </a:cubicBez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1" name="Google Shape;1913;p64">
                <a:extLst>
                  <a:ext uri="{FF2B5EF4-FFF2-40B4-BE49-F238E27FC236}">
                    <a16:creationId xmlns:a16="http://schemas.microsoft.com/office/drawing/2014/main" id="{7BC98808-6C55-412E-8586-6B88B8664367}"/>
                  </a:ext>
                </a:extLst>
              </p:cNvPr>
              <p:cNvSpPr/>
              <p:nvPr/>
            </p:nvSpPr>
            <p:spPr>
              <a:xfrm>
                <a:off x="5139378" y="4123169"/>
                <a:ext cx="116798" cy="89067"/>
              </a:xfrm>
              <a:custGeom>
                <a:avLst/>
                <a:gdLst/>
                <a:ahLst/>
                <a:cxnLst/>
                <a:rect l="l" t="t" r="r" b="b"/>
                <a:pathLst>
                  <a:path w="5071" h="3867" extrusionOk="0">
                    <a:moveTo>
                      <a:pt x="2485" y="1"/>
                    </a:moveTo>
                    <a:cubicBezTo>
                      <a:pt x="2234" y="578"/>
                      <a:pt x="879" y="1256"/>
                      <a:pt x="377" y="1306"/>
                    </a:cubicBezTo>
                    <a:lnTo>
                      <a:pt x="0" y="3239"/>
                    </a:lnTo>
                    <a:cubicBezTo>
                      <a:pt x="201" y="3339"/>
                      <a:pt x="352" y="3414"/>
                      <a:pt x="402" y="3414"/>
                    </a:cubicBezTo>
                    <a:lnTo>
                      <a:pt x="377" y="3490"/>
                    </a:lnTo>
                    <a:cubicBezTo>
                      <a:pt x="678" y="3565"/>
                      <a:pt x="954" y="3690"/>
                      <a:pt x="1230" y="3866"/>
                    </a:cubicBezTo>
                    <a:cubicBezTo>
                      <a:pt x="1230" y="3866"/>
                      <a:pt x="3615" y="3339"/>
                      <a:pt x="5070" y="1783"/>
                    </a:cubicBezTo>
                    <a:cubicBezTo>
                      <a:pt x="4970" y="1582"/>
                      <a:pt x="4468" y="428"/>
                      <a:pt x="4393" y="51"/>
                    </a:cubicBezTo>
                    <a:lnTo>
                      <a:pt x="4393" y="26"/>
                    </a:lnTo>
                    <a:lnTo>
                      <a:pt x="2586" y="26"/>
                    </a:lnTo>
                    <a:lnTo>
                      <a:pt x="2485" y="1"/>
                    </a:ln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2" name="Google Shape;1914;p64">
                <a:extLst>
                  <a:ext uri="{FF2B5EF4-FFF2-40B4-BE49-F238E27FC236}">
                    <a16:creationId xmlns:a16="http://schemas.microsoft.com/office/drawing/2014/main" id="{3D351118-8D89-4664-B9A5-D0D309A3C12B}"/>
                  </a:ext>
                </a:extLst>
              </p:cNvPr>
              <p:cNvSpPr/>
              <p:nvPr/>
            </p:nvSpPr>
            <p:spPr>
              <a:xfrm>
                <a:off x="5056138" y="4119714"/>
                <a:ext cx="91923" cy="86165"/>
              </a:xfrm>
              <a:custGeom>
                <a:avLst/>
                <a:gdLst/>
                <a:ahLst/>
                <a:cxnLst/>
                <a:rect l="l" t="t" r="r" b="b"/>
                <a:pathLst>
                  <a:path w="3991" h="3741" extrusionOk="0">
                    <a:moveTo>
                      <a:pt x="477" y="0"/>
                    </a:moveTo>
                    <a:cubicBezTo>
                      <a:pt x="527" y="502"/>
                      <a:pt x="0" y="1456"/>
                      <a:pt x="0" y="1456"/>
                    </a:cubicBezTo>
                    <a:cubicBezTo>
                      <a:pt x="326" y="2234"/>
                      <a:pt x="728" y="3012"/>
                      <a:pt x="1205" y="3740"/>
                    </a:cubicBezTo>
                    <a:cubicBezTo>
                      <a:pt x="1657" y="3439"/>
                      <a:pt x="2159" y="3238"/>
                      <a:pt x="2686" y="3113"/>
                    </a:cubicBezTo>
                    <a:cubicBezTo>
                      <a:pt x="3012" y="3163"/>
                      <a:pt x="3313" y="3263"/>
                      <a:pt x="3614" y="3389"/>
                    </a:cubicBezTo>
                    <a:lnTo>
                      <a:pt x="3991" y="1456"/>
                    </a:lnTo>
                    <a:lnTo>
                      <a:pt x="3991" y="1456"/>
                    </a:lnTo>
                    <a:cubicBezTo>
                      <a:pt x="3977" y="1457"/>
                      <a:pt x="3964" y="1458"/>
                      <a:pt x="3950" y="1458"/>
                    </a:cubicBezTo>
                    <a:cubicBezTo>
                      <a:pt x="3417" y="1458"/>
                      <a:pt x="2533" y="543"/>
                      <a:pt x="2435" y="176"/>
                    </a:cubicBezTo>
                    <a:lnTo>
                      <a:pt x="602" y="0"/>
                    </a:lnTo>
                    <a:close/>
                  </a:path>
                </a:pathLst>
              </a:custGeom>
              <a:solidFill>
                <a:srgbClr val="FFFFFF"/>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3" name="Google Shape;1915;p64">
                <a:extLst>
                  <a:ext uri="{FF2B5EF4-FFF2-40B4-BE49-F238E27FC236}">
                    <a16:creationId xmlns:a16="http://schemas.microsoft.com/office/drawing/2014/main" id="{AE27A79D-8C3B-459C-8D94-2452BAB842A9}"/>
                  </a:ext>
                </a:extLst>
              </p:cNvPr>
              <p:cNvSpPr/>
              <p:nvPr/>
            </p:nvSpPr>
            <p:spPr>
              <a:xfrm>
                <a:off x="5065950" y="4759649"/>
                <a:ext cx="139922" cy="96690"/>
              </a:xfrm>
              <a:custGeom>
                <a:avLst/>
                <a:gdLst/>
                <a:ahLst/>
                <a:cxnLst/>
                <a:rect l="l" t="t" r="r" b="b"/>
                <a:pathLst>
                  <a:path w="6075" h="4198" extrusionOk="0">
                    <a:moveTo>
                      <a:pt x="6075" y="1"/>
                    </a:moveTo>
                    <a:cubicBezTo>
                      <a:pt x="5180" y="373"/>
                      <a:pt x="4023" y="484"/>
                      <a:pt x="2957" y="484"/>
                    </a:cubicBezTo>
                    <a:cubicBezTo>
                      <a:pt x="1511" y="484"/>
                      <a:pt x="232" y="281"/>
                      <a:pt x="1" y="252"/>
                    </a:cubicBezTo>
                    <a:lnTo>
                      <a:pt x="1" y="252"/>
                    </a:lnTo>
                    <a:cubicBezTo>
                      <a:pt x="26" y="1431"/>
                      <a:pt x="101" y="2762"/>
                      <a:pt x="202" y="3791"/>
                    </a:cubicBezTo>
                    <a:cubicBezTo>
                      <a:pt x="293" y="3809"/>
                      <a:pt x="1695" y="4198"/>
                      <a:pt x="3224" y="4198"/>
                    </a:cubicBezTo>
                    <a:cubicBezTo>
                      <a:pt x="3801" y="4198"/>
                      <a:pt x="4396" y="4142"/>
                      <a:pt x="4945" y="3991"/>
                    </a:cubicBezTo>
                    <a:cubicBezTo>
                      <a:pt x="4945" y="3991"/>
                      <a:pt x="5523" y="2084"/>
                      <a:pt x="6075"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4" name="Google Shape;1916;p64">
                <a:extLst>
                  <a:ext uri="{FF2B5EF4-FFF2-40B4-BE49-F238E27FC236}">
                    <a16:creationId xmlns:a16="http://schemas.microsoft.com/office/drawing/2014/main" id="{9573F768-8908-45D8-86BC-C5C23D206022}"/>
                  </a:ext>
                </a:extLst>
              </p:cNvPr>
              <p:cNvSpPr/>
              <p:nvPr/>
            </p:nvSpPr>
            <p:spPr>
              <a:xfrm>
                <a:off x="4771710" y="4744632"/>
                <a:ext cx="146279" cy="113020"/>
              </a:xfrm>
              <a:custGeom>
                <a:avLst/>
                <a:gdLst/>
                <a:ahLst/>
                <a:cxnLst/>
                <a:rect l="l" t="t" r="r" b="b"/>
                <a:pathLst>
                  <a:path w="6351" h="4907" extrusionOk="0">
                    <a:moveTo>
                      <a:pt x="1" y="0"/>
                    </a:moveTo>
                    <a:cubicBezTo>
                      <a:pt x="76" y="1355"/>
                      <a:pt x="151" y="3037"/>
                      <a:pt x="302" y="4192"/>
                    </a:cubicBezTo>
                    <a:lnTo>
                      <a:pt x="327" y="4192"/>
                    </a:lnTo>
                    <a:cubicBezTo>
                      <a:pt x="327" y="4192"/>
                      <a:pt x="2897" y="4906"/>
                      <a:pt x="4533" y="4906"/>
                    </a:cubicBezTo>
                    <a:cubicBezTo>
                      <a:pt x="4884" y="4906"/>
                      <a:pt x="5192" y="4874"/>
                      <a:pt x="5422" y="4794"/>
                    </a:cubicBezTo>
                    <a:lnTo>
                      <a:pt x="6351" y="753"/>
                    </a:lnTo>
                    <a:lnTo>
                      <a:pt x="6351" y="728"/>
                    </a:lnTo>
                    <a:cubicBezTo>
                      <a:pt x="5979" y="776"/>
                      <a:pt x="5590" y="797"/>
                      <a:pt x="5194" y="797"/>
                    </a:cubicBezTo>
                    <a:cubicBezTo>
                      <a:pt x="2915" y="797"/>
                      <a:pt x="428" y="107"/>
                      <a:pt x="1" y="0"/>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5" name="Google Shape;1917;p64">
                <a:extLst>
                  <a:ext uri="{FF2B5EF4-FFF2-40B4-BE49-F238E27FC236}">
                    <a16:creationId xmlns:a16="http://schemas.microsoft.com/office/drawing/2014/main" id="{B9AA5894-0A96-4050-AA0D-9A25D40268B1}"/>
                  </a:ext>
                </a:extLst>
              </p:cNvPr>
              <p:cNvSpPr/>
              <p:nvPr/>
            </p:nvSpPr>
            <p:spPr>
              <a:xfrm>
                <a:off x="5071156" y="4846942"/>
                <a:ext cx="145704" cy="49750"/>
              </a:xfrm>
              <a:custGeom>
                <a:avLst/>
                <a:gdLst/>
                <a:ahLst/>
                <a:cxnLst/>
                <a:rect l="l" t="t" r="r" b="b"/>
                <a:pathLst>
                  <a:path w="6326" h="2160" extrusionOk="0">
                    <a:moveTo>
                      <a:pt x="1" y="1"/>
                    </a:moveTo>
                    <a:cubicBezTo>
                      <a:pt x="76" y="804"/>
                      <a:pt x="227" y="1406"/>
                      <a:pt x="402" y="1557"/>
                    </a:cubicBezTo>
                    <a:cubicBezTo>
                      <a:pt x="940" y="1992"/>
                      <a:pt x="2704" y="2159"/>
                      <a:pt x="4119" y="2159"/>
                    </a:cubicBezTo>
                    <a:cubicBezTo>
                      <a:pt x="5150" y="2159"/>
                      <a:pt x="5997" y="2071"/>
                      <a:pt x="6050" y="1933"/>
                    </a:cubicBezTo>
                    <a:cubicBezTo>
                      <a:pt x="6326" y="1180"/>
                      <a:pt x="4719" y="201"/>
                      <a:pt x="4719" y="201"/>
                    </a:cubicBezTo>
                    <a:cubicBezTo>
                      <a:pt x="4170" y="352"/>
                      <a:pt x="3575" y="408"/>
                      <a:pt x="2999" y="408"/>
                    </a:cubicBezTo>
                    <a:cubicBezTo>
                      <a:pt x="1470" y="408"/>
                      <a:pt x="74" y="19"/>
                      <a:pt x="1"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6" name="Google Shape;1918;p64">
                <a:extLst>
                  <a:ext uri="{FF2B5EF4-FFF2-40B4-BE49-F238E27FC236}">
                    <a16:creationId xmlns:a16="http://schemas.microsoft.com/office/drawing/2014/main" id="{24A762D6-6F90-40CB-A85C-EDD75205E690}"/>
                  </a:ext>
                </a:extLst>
              </p:cNvPr>
              <p:cNvSpPr/>
              <p:nvPr/>
            </p:nvSpPr>
            <p:spPr>
              <a:xfrm>
                <a:off x="4778067" y="4841161"/>
                <a:ext cx="145128" cy="58387"/>
              </a:xfrm>
              <a:custGeom>
                <a:avLst/>
                <a:gdLst/>
                <a:ahLst/>
                <a:cxnLst/>
                <a:rect l="l" t="t" r="r" b="b"/>
                <a:pathLst>
                  <a:path w="6301" h="2535" extrusionOk="0">
                    <a:moveTo>
                      <a:pt x="1" y="1"/>
                    </a:moveTo>
                    <a:cubicBezTo>
                      <a:pt x="101" y="703"/>
                      <a:pt x="201" y="1180"/>
                      <a:pt x="302" y="1306"/>
                    </a:cubicBezTo>
                    <a:cubicBezTo>
                      <a:pt x="722" y="1726"/>
                      <a:pt x="3927" y="2535"/>
                      <a:pt x="5250" y="2535"/>
                    </a:cubicBezTo>
                    <a:cubicBezTo>
                      <a:pt x="5506" y="2535"/>
                      <a:pt x="5692" y="2504"/>
                      <a:pt x="5773" y="2435"/>
                    </a:cubicBezTo>
                    <a:cubicBezTo>
                      <a:pt x="6300" y="2008"/>
                      <a:pt x="5146" y="603"/>
                      <a:pt x="5146" y="603"/>
                    </a:cubicBezTo>
                    <a:cubicBezTo>
                      <a:pt x="4916" y="683"/>
                      <a:pt x="4608" y="715"/>
                      <a:pt x="4257" y="715"/>
                    </a:cubicBezTo>
                    <a:cubicBezTo>
                      <a:pt x="2621" y="715"/>
                      <a:pt x="51" y="1"/>
                      <a:pt x="51"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7" name="Google Shape;1919;p64">
                <a:extLst>
                  <a:ext uri="{FF2B5EF4-FFF2-40B4-BE49-F238E27FC236}">
                    <a16:creationId xmlns:a16="http://schemas.microsoft.com/office/drawing/2014/main" id="{61B997A4-84B5-4111-8A18-DFFA277CB858}"/>
                  </a:ext>
                </a:extLst>
              </p:cNvPr>
              <p:cNvSpPr/>
              <p:nvPr/>
            </p:nvSpPr>
            <p:spPr>
              <a:xfrm>
                <a:off x="4720831" y="4449217"/>
                <a:ext cx="550362" cy="258586"/>
              </a:xfrm>
              <a:custGeom>
                <a:avLst/>
                <a:gdLst/>
                <a:ahLst/>
                <a:cxnLst/>
                <a:rect l="l" t="t" r="r" b="b"/>
                <a:pathLst>
                  <a:path w="23895" h="11227" extrusionOk="0">
                    <a:moveTo>
                      <a:pt x="23845" y="1"/>
                    </a:moveTo>
                    <a:cubicBezTo>
                      <a:pt x="22389" y="879"/>
                      <a:pt x="19327" y="2134"/>
                      <a:pt x="14232" y="2711"/>
                    </a:cubicBezTo>
                    <a:cubicBezTo>
                      <a:pt x="12733" y="2887"/>
                      <a:pt x="11260" y="2961"/>
                      <a:pt x="9862" y="2961"/>
                    </a:cubicBezTo>
                    <a:cubicBezTo>
                      <a:pt x="5479" y="2961"/>
                      <a:pt x="1830" y="2240"/>
                      <a:pt x="402" y="1707"/>
                    </a:cubicBezTo>
                    <a:cubicBezTo>
                      <a:pt x="402" y="1707"/>
                      <a:pt x="377" y="1883"/>
                      <a:pt x="352" y="2209"/>
                    </a:cubicBezTo>
                    <a:cubicBezTo>
                      <a:pt x="277" y="3941"/>
                      <a:pt x="1" y="9613"/>
                      <a:pt x="453" y="10015"/>
                    </a:cubicBezTo>
                    <a:cubicBezTo>
                      <a:pt x="704" y="10241"/>
                      <a:pt x="1356" y="10467"/>
                      <a:pt x="2184" y="10642"/>
                    </a:cubicBezTo>
                    <a:cubicBezTo>
                      <a:pt x="3644" y="10967"/>
                      <a:pt x="5724" y="11226"/>
                      <a:pt x="7394" y="11226"/>
                    </a:cubicBezTo>
                    <a:cubicBezTo>
                      <a:pt x="8051" y="11226"/>
                      <a:pt x="8644" y="11186"/>
                      <a:pt x="9112" y="11094"/>
                    </a:cubicBezTo>
                    <a:cubicBezTo>
                      <a:pt x="9639" y="10994"/>
                      <a:pt x="10015" y="10843"/>
                      <a:pt x="10116" y="10592"/>
                    </a:cubicBezTo>
                    <a:cubicBezTo>
                      <a:pt x="10643" y="9463"/>
                      <a:pt x="11270" y="5271"/>
                      <a:pt x="11270" y="5271"/>
                    </a:cubicBezTo>
                    <a:cubicBezTo>
                      <a:pt x="11270" y="5271"/>
                      <a:pt x="12324" y="5171"/>
                      <a:pt x="13454" y="4945"/>
                    </a:cubicBezTo>
                    <a:lnTo>
                      <a:pt x="13454" y="4995"/>
                    </a:lnTo>
                    <a:cubicBezTo>
                      <a:pt x="13454" y="4995"/>
                      <a:pt x="13429" y="10366"/>
                      <a:pt x="13680" y="10668"/>
                    </a:cubicBezTo>
                    <a:cubicBezTo>
                      <a:pt x="13755" y="10793"/>
                      <a:pt x="14257" y="10893"/>
                      <a:pt x="14960" y="10944"/>
                    </a:cubicBezTo>
                    <a:cubicBezTo>
                      <a:pt x="15765" y="11006"/>
                      <a:pt x="16573" y="11037"/>
                      <a:pt x="17382" y="11037"/>
                    </a:cubicBezTo>
                    <a:cubicBezTo>
                      <a:pt x="18843" y="11037"/>
                      <a:pt x="20308" y="10937"/>
                      <a:pt x="21761" y="10743"/>
                    </a:cubicBezTo>
                    <a:cubicBezTo>
                      <a:pt x="22464" y="10642"/>
                      <a:pt x="22966" y="10492"/>
                      <a:pt x="23117" y="10316"/>
                    </a:cubicBezTo>
                    <a:cubicBezTo>
                      <a:pt x="23820" y="9463"/>
                      <a:pt x="23895" y="76"/>
                      <a:pt x="23895" y="76"/>
                    </a:cubicBezTo>
                    <a:lnTo>
                      <a:pt x="23845" y="1"/>
                    </a:ln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8" name="Google Shape;1920;p64">
                <a:extLst>
                  <a:ext uri="{FF2B5EF4-FFF2-40B4-BE49-F238E27FC236}">
                    <a16:creationId xmlns:a16="http://schemas.microsoft.com/office/drawing/2014/main" id="{4E78388C-E6AC-45D7-BF82-B5AF73B2BD14}"/>
                  </a:ext>
                </a:extLst>
              </p:cNvPr>
              <p:cNvSpPr/>
              <p:nvPr/>
            </p:nvSpPr>
            <p:spPr>
              <a:xfrm>
                <a:off x="4638168" y="4019269"/>
                <a:ext cx="182118" cy="203354"/>
              </a:xfrm>
              <a:custGeom>
                <a:avLst/>
                <a:gdLst/>
                <a:ahLst/>
                <a:cxnLst/>
                <a:rect l="l" t="t" r="r" b="b"/>
                <a:pathLst>
                  <a:path w="7907" h="8829" extrusionOk="0">
                    <a:moveTo>
                      <a:pt x="4555" y="1"/>
                    </a:moveTo>
                    <a:cubicBezTo>
                      <a:pt x="4391" y="1"/>
                      <a:pt x="4228" y="15"/>
                      <a:pt x="4067" y="44"/>
                    </a:cubicBezTo>
                    <a:cubicBezTo>
                      <a:pt x="3991" y="95"/>
                      <a:pt x="2611" y="1224"/>
                      <a:pt x="1231" y="4161"/>
                    </a:cubicBezTo>
                    <a:cubicBezTo>
                      <a:pt x="754" y="5215"/>
                      <a:pt x="327" y="6294"/>
                      <a:pt x="1" y="7398"/>
                    </a:cubicBezTo>
                    <a:cubicBezTo>
                      <a:pt x="352" y="7599"/>
                      <a:pt x="729" y="7775"/>
                      <a:pt x="1130" y="7925"/>
                    </a:cubicBezTo>
                    <a:cubicBezTo>
                      <a:pt x="2488" y="8432"/>
                      <a:pt x="3929" y="8685"/>
                      <a:pt x="5378" y="8685"/>
                    </a:cubicBezTo>
                    <a:cubicBezTo>
                      <a:pt x="5510" y="8685"/>
                      <a:pt x="5642" y="8683"/>
                      <a:pt x="5773" y="8678"/>
                    </a:cubicBezTo>
                    <a:lnTo>
                      <a:pt x="5799" y="8829"/>
                    </a:lnTo>
                    <a:cubicBezTo>
                      <a:pt x="6351" y="8352"/>
                      <a:pt x="6878" y="7825"/>
                      <a:pt x="7304" y="7223"/>
                    </a:cubicBezTo>
                    <a:cubicBezTo>
                      <a:pt x="7505" y="6796"/>
                      <a:pt x="7681" y="6344"/>
                      <a:pt x="7806" y="5892"/>
                    </a:cubicBezTo>
                    <a:cubicBezTo>
                      <a:pt x="7806" y="5892"/>
                      <a:pt x="7907" y="1149"/>
                      <a:pt x="5723" y="245"/>
                    </a:cubicBezTo>
                    <a:cubicBezTo>
                      <a:pt x="5350" y="85"/>
                      <a:pt x="4951" y="1"/>
                      <a:pt x="4555"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79" name="Google Shape;1921;p64">
                <a:extLst>
                  <a:ext uri="{FF2B5EF4-FFF2-40B4-BE49-F238E27FC236}">
                    <a16:creationId xmlns:a16="http://schemas.microsoft.com/office/drawing/2014/main" id="{969D2D7E-422D-4BBD-94F1-B82040B34F88}"/>
                  </a:ext>
                </a:extLst>
              </p:cNvPr>
              <p:cNvSpPr/>
              <p:nvPr/>
            </p:nvSpPr>
            <p:spPr>
              <a:xfrm>
                <a:off x="4711595" y="3993864"/>
                <a:ext cx="585624" cy="523229"/>
              </a:xfrm>
              <a:custGeom>
                <a:avLst/>
                <a:gdLst/>
                <a:ahLst/>
                <a:cxnLst/>
                <a:rect l="l" t="t" r="r" b="b"/>
                <a:pathLst>
                  <a:path w="25426" h="22717" extrusionOk="0">
                    <a:moveTo>
                      <a:pt x="19264" y="1"/>
                    </a:moveTo>
                    <a:cubicBezTo>
                      <a:pt x="18768" y="1"/>
                      <a:pt x="18473" y="93"/>
                      <a:pt x="18473" y="93"/>
                    </a:cubicBezTo>
                    <a:cubicBezTo>
                      <a:pt x="17118" y="746"/>
                      <a:pt x="15687" y="1223"/>
                      <a:pt x="14206" y="1499"/>
                    </a:cubicBezTo>
                    <a:cubicBezTo>
                      <a:pt x="14281" y="1800"/>
                      <a:pt x="14482" y="3507"/>
                      <a:pt x="12499" y="3783"/>
                    </a:cubicBezTo>
                    <a:cubicBezTo>
                      <a:pt x="12343" y="3805"/>
                      <a:pt x="12190" y="3815"/>
                      <a:pt x="12040" y="3815"/>
                    </a:cubicBezTo>
                    <a:cubicBezTo>
                      <a:pt x="9976" y="3815"/>
                      <a:pt x="8544" y="1853"/>
                      <a:pt x="8333" y="1549"/>
                    </a:cubicBezTo>
                    <a:cubicBezTo>
                      <a:pt x="7204" y="1348"/>
                      <a:pt x="6074" y="1047"/>
                      <a:pt x="5020" y="620"/>
                    </a:cubicBezTo>
                    <a:lnTo>
                      <a:pt x="5020" y="620"/>
                    </a:lnTo>
                    <a:cubicBezTo>
                      <a:pt x="7429" y="2302"/>
                      <a:pt x="7957" y="6418"/>
                      <a:pt x="8007" y="6920"/>
                    </a:cubicBezTo>
                    <a:cubicBezTo>
                      <a:pt x="8082" y="6945"/>
                      <a:pt x="8157" y="7020"/>
                      <a:pt x="8208" y="7096"/>
                    </a:cubicBezTo>
                    <a:cubicBezTo>
                      <a:pt x="8358" y="7347"/>
                      <a:pt x="8408" y="7673"/>
                      <a:pt x="8308" y="7974"/>
                    </a:cubicBezTo>
                    <a:lnTo>
                      <a:pt x="8358" y="7974"/>
                    </a:lnTo>
                    <a:cubicBezTo>
                      <a:pt x="8358" y="7974"/>
                      <a:pt x="8407" y="7950"/>
                      <a:pt x="8479" y="7950"/>
                    </a:cubicBezTo>
                    <a:cubicBezTo>
                      <a:pt x="8613" y="7950"/>
                      <a:pt x="8830" y="8035"/>
                      <a:pt x="8961" y="8526"/>
                    </a:cubicBezTo>
                    <a:cubicBezTo>
                      <a:pt x="9155" y="9257"/>
                      <a:pt x="5875" y="15874"/>
                      <a:pt x="1667" y="15874"/>
                    </a:cubicBezTo>
                    <a:cubicBezTo>
                      <a:pt x="1539" y="15874"/>
                      <a:pt x="1410" y="15868"/>
                      <a:pt x="1280" y="15855"/>
                    </a:cubicBezTo>
                    <a:cubicBezTo>
                      <a:pt x="1054" y="15830"/>
                      <a:pt x="854" y="15805"/>
                      <a:pt x="653" y="15755"/>
                    </a:cubicBezTo>
                    <a:lnTo>
                      <a:pt x="653" y="15780"/>
                    </a:lnTo>
                    <a:cubicBezTo>
                      <a:pt x="653" y="15780"/>
                      <a:pt x="0" y="20900"/>
                      <a:pt x="151" y="21126"/>
                    </a:cubicBezTo>
                    <a:cubicBezTo>
                      <a:pt x="327" y="21277"/>
                      <a:pt x="552" y="21402"/>
                      <a:pt x="778" y="21452"/>
                    </a:cubicBezTo>
                    <a:cubicBezTo>
                      <a:pt x="2216" y="21989"/>
                      <a:pt x="5911" y="22717"/>
                      <a:pt x="10350" y="22717"/>
                    </a:cubicBezTo>
                    <a:cubicBezTo>
                      <a:pt x="11722" y="22717"/>
                      <a:pt x="13164" y="22647"/>
                      <a:pt x="14633" y="22481"/>
                    </a:cubicBezTo>
                    <a:cubicBezTo>
                      <a:pt x="19703" y="21879"/>
                      <a:pt x="22765" y="20624"/>
                      <a:pt x="24221" y="19771"/>
                    </a:cubicBezTo>
                    <a:cubicBezTo>
                      <a:pt x="24898" y="19369"/>
                      <a:pt x="25225" y="19043"/>
                      <a:pt x="25275" y="18917"/>
                    </a:cubicBezTo>
                    <a:cubicBezTo>
                      <a:pt x="25425" y="18491"/>
                      <a:pt x="23794" y="12868"/>
                      <a:pt x="23794" y="12868"/>
                    </a:cubicBezTo>
                    <a:lnTo>
                      <a:pt x="23769" y="12818"/>
                    </a:lnTo>
                    <a:cubicBezTo>
                      <a:pt x="22672" y="13405"/>
                      <a:pt x="21477" y="13637"/>
                      <a:pt x="20363" y="13637"/>
                    </a:cubicBezTo>
                    <a:cubicBezTo>
                      <a:pt x="18188" y="13637"/>
                      <a:pt x="16321" y="12753"/>
                      <a:pt x="16089" y="11890"/>
                    </a:cubicBezTo>
                    <a:cubicBezTo>
                      <a:pt x="16013" y="11664"/>
                      <a:pt x="16038" y="11538"/>
                      <a:pt x="16139" y="11488"/>
                    </a:cubicBezTo>
                    <a:cubicBezTo>
                      <a:pt x="14532" y="10735"/>
                      <a:pt x="13679" y="9028"/>
                      <a:pt x="13604" y="7221"/>
                    </a:cubicBezTo>
                    <a:cubicBezTo>
                      <a:pt x="13554" y="6268"/>
                      <a:pt x="13729" y="5314"/>
                      <a:pt x="14106" y="4460"/>
                    </a:cubicBezTo>
                    <a:cubicBezTo>
                      <a:pt x="14558" y="3406"/>
                      <a:pt x="15311" y="2528"/>
                      <a:pt x="16289" y="1951"/>
                    </a:cubicBezTo>
                    <a:cubicBezTo>
                      <a:pt x="16842" y="1624"/>
                      <a:pt x="17419" y="1398"/>
                      <a:pt x="18046" y="1298"/>
                    </a:cubicBezTo>
                    <a:cubicBezTo>
                      <a:pt x="18538" y="1200"/>
                      <a:pt x="18995" y="1155"/>
                      <a:pt x="19419" y="1155"/>
                    </a:cubicBezTo>
                    <a:cubicBezTo>
                      <a:pt x="20293" y="1155"/>
                      <a:pt x="21027" y="1345"/>
                      <a:pt x="21635" y="1649"/>
                    </a:cubicBezTo>
                    <a:cubicBezTo>
                      <a:pt x="22664" y="2202"/>
                      <a:pt x="23468" y="3105"/>
                      <a:pt x="23919" y="4159"/>
                    </a:cubicBezTo>
                    <a:cubicBezTo>
                      <a:pt x="24120" y="4059"/>
                      <a:pt x="24296" y="3858"/>
                      <a:pt x="24396" y="3657"/>
                    </a:cubicBezTo>
                    <a:cubicBezTo>
                      <a:pt x="24421" y="3557"/>
                      <a:pt x="24472" y="3456"/>
                      <a:pt x="24497" y="3356"/>
                    </a:cubicBezTo>
                    <a:cubicBezTo>
                      <a:pt x="22440" y="453"/>
                      <a:pt x="20360" y="1"/>
                      <a:pt x="19264" y="1"/>
                    </a:cubicBezTo>
                    <a:close/>
                  </a:path>
                </a:pathLst>
              </a:custGeom>
              <a:solidFill>
                <a:schemeClr val="lt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0" name="Google Shape;1922;p64">
                <a:extLst>
                  <a:ext uri="{FF2B5EF4-FFF2-40B4-BE49-F238E27FC236}">
                    <a16:creationId xmlns:a16="http://schemas.microsoft.com/office/drawing/2014/main" id="{F17AA526-C4D2-4EFC-BF8C-CCAF7A2A5460}"/>
                  </a:ext>
                </a:extLst>
              </p:cNvPr>
              <p:cNvSpPr/>
              <p:nvPr/>
            </p:nvSpPr>
            <p:spPr>
              <a:xfrm>
                <a:off x="5064799" y="4696632"/>
                <a:ext cx="157266" cy="74188"/>
              </a:xfrm>
              <a:custGeom>
                <a:avLst/>
                <a:gdLst/>
                <a:ahLst/>
                <a:cxnLst/>
                <a:rect l="l" t="t" r="r" b="b"/>
                <a:pathLst>
                  <a:path w="6828" h="3221" extrusionOk="0">
                    <a:moveTo>
                      <a:pt x="6827" y="1"/>
                    </a:moveTo>
                    <a:cubicBezTo>
                      <a:pt x="5379" y="194"/>
                      <a:pt x="3921" y="284"/>
                      <a:pt x="2465" y="284"/>
                    </a:cubicBezTo>
                    <a:cubicBezTo>
                      <a:pt x="1650" y="284"/>
                      <a:pt x="836" y="256"/>
                      <a:pt x="26" y="202"/>
                    </a:cubicBezTo>
                    <a:lnTo>
                      <a:pt x="26" y="202"/>
                    </a:lnTo>
                    <a:cubicBezTo>
                      <a:pt x="26" y="202"/>
                      <a:pt x="1" y="1457"/>
                      <a:pt x="51" y="2988"/>
                    </a:cubicBezTo>
                    <a:cubicBezTo>
                      <a:pt x="282" y="3017"/>
                      <a:pt x="1561" y="3220"/>
                      <a:pt x="3007" y="3220"/>
                    </a:cubicBezTo>
                    <a:cubicBezTo>
                      <a:pt x="4073" y="3220"/>
                      <a:pt x="5230" y="3109"/>
                      <a:pt x="6125" y="2737"/>
                    </a:cubicBezTo>
                    <a:cubicBezTo>
                      <a:pt x="6376" y="1808"/>
                      <a:pt x="6627" y="854"/>
                      <a:pt x="6827" y="26"/>
                    </a:cubicBezTo>
                    <a:lnTo>
                      <a:pt x="6827" y="1"/>
                    </a:ln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1" name="Google Shape;1923;p64">
                <a:extLst>
                  <a:ext uri="{FF2B5EF4-FFF2-40B4-BE49-F238E27FC236}">
                    <a16:creationId xmlns:a16="http://schemas.microsoft.com/office/drawing/2014/main" id="{9C0D4DEE-16D7-42AB-822F-371FB79C783B}"/>
                  </a:ext>
                </a:extLst>
              </p:cNvPr>
              <p:cNvSpPr/>
              <p:nvPr/>
            </p:nvSpPr>
            <p:spPr>
              <a:xfrm>
                <a:off x="4770559" y="4694905"/>
                <a:ext cx="160145" cy="68499"/>
              </a:xfrm>
              <a:custGeom>
                <a:avLst/>
                <a:gdLst/>
                <a:ahLst/>
                <a:cxnLst/>
                <a:rect l="l" t="t" r="r" b="b"/>
                <a:pathLst>
                  <a:path w="6953" h="2974" extrusionOk="0">
                    <a:moveTo>
                      <a:pt x="0" y="1"/>
                    </a:moveTo>
                    <a:lnTo>
                      <a:pt x="0" y="1"/>
                    </a:lnTo>
                    <a:cubicBezTo>
                      <a:pt x="0" y="1"/>
                      <a:pt x="25" y="929"/>
                      <a:pt x="76" y="2159"/>
                    </a:cubicBezTo>
                    <a:cubicBezTo>
                      <a:pt x="507" y="2288"/>
                      <a:pt x="3030" y="2973"/>
                      <a:pt x="5307" y="2973"/>
                    </a:cubicBezTo>
                    <a:cubicBezTo>
                      <a:pt x="5682" y="2973"/>
                      <a:pt x="6050" y="2955"/>
                      <a:pt x="6401" y="2912"/>
                    </a:cubicBezTo>
                    <a:lnTo>
                      <a:pt x="6953" y="477"/>
                    </a:lnTo>
                    <a:lnTo>
                      <a:pt x="6953" y="427"/>
                    </a:lnTo>
                    <a:cubicBezTo>
                      <a:pt x="6472" y="515"/>
                      <a:pt x="5858" y="553"/>
                      <a:pt x="5179" y="553"/>
                    </a:cubicBezTo>
                    <a:cubicBezTo>
                      <a:pt x="3517" y="553"/>
                      <a:pt x="1461" y="321"/>
                      <a:pt x="0" y="1"/>
                    </a:cubicBez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2" name="Google Shape;1924;p64">
                <a:extLst>
                  <a:ext uri="{FF2B5EF4-FFF2-40B4-BE49-F238E27FC236}">
                    <a16:creationId xmlns:a16="http://schemas.microsoft.com/office/drawing/2014/main" id="{5BA1CFD3-25E3-4A8D-BF14-7F4E8CAFAB24}"/>
                  </a:ext>
                </a:extLst>
              </p:cNvPr>
              <p:cNvSpPr/>
              <p:nvPr/>
            </p:nvSpPr>
            <p:spPr>
              <a:xfrm>
                <a:off x="4901775" y="4023737"/>
                <a:ext cx="143400" cy="58595"/>
              </a:xfrm>
              <a:custGeom>
                <a:avLst/>
                <a:gdLst/>
                <a:ahLst/>
                <a:cxnLst/>
                <a:rect l="l" t="t" r="r" b="b"/>
                <a:pathLst>
                  <a:path w="6226" h="2544" extrusionOk="0">
                    <a:moveTo>
                      <a:pt x="5974" y="1"/>
                    </a:moveTo>
                    <a:lnTo>
                      <a:pt x="5974" y="1"/>
                    </a:lnTo>
                    <a:cubicBezTo>
                      <a:pt x="4914" y="178"/>
                      <a:pt x="3846" y="266"/>
                      <a:pt x="2783" y="266"/>
                    </a:cubicBezTo>
                    <a:cubicBezTo>
                      <a:pt x="1883" y="266"/>
                      <a:pt x="987" y="203"/>
                      <a:pt x="101" y="76"/>
                    </a:cubicBezTo>
                    <a:cubicBezTo>
                      <a:pt x="95" y="75"/>
                      <a:pt x="90" y="74"/>
                      <a:pt x="85" y="74"/>
                    </a:cubicBezTo>
                    <a:cubicBezTo>
                      <a:pt x="1" y="74"/>
                      <a:pt x="177" y="279"/>
                      <a:pt x="113" y="279"/>
                    </a:cubicBezTo>
                    <a:cubicBezTo>
                      <a:pt x="110" y="279"/>
                      <a:pt x="106" y="278"/>
                      <a:pt x="101" y="277"/>
                    </a:cubicBezTo>
                    <a:lnTo>
                      <a:pt x="101" y="277"/>
                    </a:lnTo>
                    <a:cubicBezTo>
                      <a:pt x="288" y="581"/>
                      <a:pt x="1719" y="2543"/>
                      <a:pt x="3803" y="2543"/>
                    </a:cubicBezTo>
                    <a:cubicBezTo>
                      <a:pt x="3955" y="2543"/>
                      <a:pt x="4109" y="2533"/>
                      <a:pt x="4268" y="2511"/>
                    </a:cubicBezTo>
                    <a:cubicBezTo>
                      <a:pt x="6225" y="2235"/>
                      <a:pt x="6024" y="327"/>
                      <a:pt x="5974" y="1"/>
                    </a:cubicBez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3" name="Google Shape;1925;p64">
                <a:extLst>
                  <a:ext uri="{FF2B5EF4-FFF2-40B4-BE49-F238E27FC236}">
                    <a16:creationId xmlns:a16="http://schemas.microsoft.com/office/drawing/2014/main" id="{AD314AD2-A1B2-4694-B8A3-AF9DF79D52F3}"/>
                  </a:ext>
                </a:extLst>
              </p:cNvPr>
              <p:cNvSpPr/>
              <p:nvPr/>
            </p:nvSpPr>
            <p:spPr>
              <a:xfrm>
                <a:off x="5078088" y="4078094"/>
                <a:ext cx="252068" cy="230026"/>
              </a:xfrm>
              <a:custGeom>
                <a:avLst/>
                <a:gdLst/>
                <a:ahLst/>
                <a:cxnLst/>
                <a:rect l="l" t="t" r="r" b="b"/>
                <a:pathLst>
                  <a:path w="10944" h="9987" extrusionOk="0">
                    <a:moveTo>
                      <a:pt x="8484" y="0"/>
                    </a:moveTo>
                    <a:cubicBezTo>
                      <a:pt x="8384" y="226"/>
                      <a:pt x="8233" y="402"/>
                      <a:pt x="8032" y="527"/>
                    </a:cubicBezTo>
                    <a:cubicBezTo>
                      <a:pt x="8058" y="603"/>
                      <a:pt x="8108" y="703"/>
                      <a:pt x="8133" y="778"/>
                    </a:cubicBezTo>
                    <a:cubicBezTo>
                      <a:pt x="8359" y="1280"/>
                      <a:pt x="8509" y="1807"/>
                      <a:pt x="8585" y="2360"/>
                    </a:cubicBezTo>
                    <a:cubicBezTo>
                      <a:pt x="8409" y="2861"/>
                      <a:pt x="8108" y="3338"/>
                      <a:pt x="7731" y="3740"/>
                    </a:cubicBezTo>
                    <a:cubicBezTo>
                      <a:pt x="6276" y="5271"/>
                      <a:pt x="3891" y="5798"/>
                      <a:pt x="3891" y="5798"/>
                    </a:cubicBezTo>
                    <a:cubicBezTo>
                      <a:pt x="3615" y="5647"/>
                      <a:pt x="3339" y="5522"/>
                      <a:pt x="3038" y="5422"/>
                    </a:cubicBezTo>
                    <a:cubicBezTo>
                      <a:pt x="2950" y="5384"/>
                      <a:pt x="2850" y="5365"/>
                      <a:pt x="2749" y="5365"/>
                    </a:cubicBezTo>
                    <a:cubicBezTo>
                      <a:pt x="2649" y="5365"/>
                      <a:pt x="2548" y="5384"/>
                      <a:pt x="2461" y="5422"/>
                    </a:cubicBezTo>
                    <a:cubicBezTo>
                      <a:pt x="1984" y="5773"/>
                      <a:pt x="2636" y="6350"/>
                      <a:pt x="2737" y="6426"/>
                    </a:cubicBezTo>
                    <a:cubicBezTo>
                      <a:pt x="2619" y="6386"/>
                      <a:pt x="1706" y="5919"/>
                      <a:pt x="1144" y="5919"/>
                    </a:cubicBezTo>
                    <a:cubicBezTo>
                      <a:pt x="986" y="5919"/>
                      <a:pt x="856" y="5956"/>
                      <a:pt x="779" y="6049"/>
                    </a:cubicBezTo>
                    <a:cubicBezTo>
                      <a:pt x="528" y="6375"/>
                      <a:pt x="1356" y="7028"/>
                      <a:pt x="1632" y="7229"/>
                    </a:cubicBezTo>
                    <a:cubicBezTo>
                      <a:pt x="1385" y="7070"/>
                      <a:pt x="740" y="6662"/>
                      <a:pt x="336" y="6662"/>
                    </a:cubicBezTo>
                    <a:cubicBezTo>
                      <a:pt x="165" y="6662"/>
                      <a:pt x="38" y="6734"/>
                      <a:pt x="1" y="6927"/>
                    </a:cubicBezTo>
                    <a:cubicBezTo>
                      <a:pt x="1" y="6927"/>
                      <a:pt x="1" y="6953"/>
                      <a:pt x="1" y="6978"/>
                    </a:cubicBezTo>
                    <a:cubicBezTo>
                      <a:pt x="1" y="7379"/>
                      <a:pt x="679" y="7831"/>
                      <a:pt x="1030" y="8057"/>
                    </a:cubicBezTo>
                    <a:cubicBezTo>
                      <a:pt x="847" y="7955"/>
                      <a:pt x="548" y="7804"/>
                      <a:pt x="348" y="7804"/>
                    </a:cubicBezTo>
                    <a:cubicBezTo>
                      <a:pt x="301" y="7804"/>
                      <a:pt x="260" y="7812"/>
                      <a:pt x="227" y="7831"/>
                    </a:cubicBezTo>
                    <a:cubicBezTo>
                      <a:pt x="151" y="7881"/>
                      <a:pt x="126" y="8007"/>
                      <a:pt x="177" y="8233"/>
                    </a:cubicBezTo>
                    <a:cubicBezTo>
                      <a:pt x="425" y="9109"/>
                      <a:pt x="2276" y="9986"/>
                      <a:pt x="4436" y="9986"/>
                    </a:cubicBezTo>
                    <a:cubicBezTo>
                      <a:pt x="5553" y="9986"/>
                      <a:pt x="6753" y="9752"/>
                      <a:pt x="7857" y="9161"/>
                    </a:cubicBezTo>
                    <a:cubicBezTo>
                      <a:pt x="7982" y="9086"/>
                      <a:pt x="8108" y="9011"/>
                      <a:pt x="8258" y="8935"/>
                    </a:cubicBezTo>
                    <a:cubicBezTo>
                      <a:pt x="10944" y="7229"/>
                      <a:pt x="10793" y="2711"/>
                      <a:pt x="8534" y="25"/>
                    </a:cubicBezTo>
                    <a:lnTo>
                      <a:pt x="8484" y="0"/>
                    </a:ln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4" name="Google Shape;1926;p64">
                <a:extLst>
                  <a:ext uri="{FF2B5EF4-FFF2-40B4-BE49-F238E27FC236}">
                    <a16:creationId xmlns:a16="http://schemas.microsoft.com/office/drawing/2014/main" id="{69F4F196-33AD-4FD3-8253-AB4FE6CBB0CA}"/>
                  </a:ext>
                </a:extLst>
              </p:cNvPr>
              <p:cNvSpPr/>
              <p:nvPr/>
            </p:nvSpPr>
            <p:spPr>
              <a:xfrm>
                <a:off x="4569370" y="3563018"/>
                <a:ext cx="677547" cy="471890"/>
              </a:xfrm>
              <a:custGeom>
                <a:avLst/>
                <a:gdLst/>
                <a:ahLst/>
                <a:cxnLst/>
                <a:rect l="l" t="t" r="r" b="b"/>
                <a:pathLst>
                  <a:path w="29417" h="20488" extrusionOk="0">
                    <a:moveTo>
                      <a:pt x="25702" y="0"/>
                    </a:moveTo>
                    <a:cubicBezTo>
                      <a:pt x="25100" y="226"/>
                      <a:pt x="24472" y="402"/>
                      <a:pt x="23820" y="527"/>
                    </a:cubicBezTo>
                    <a:cubicBezTo>
                      <a:pt x="22434" y="815"/>
                      <a:pt x="21051" y="920"/>
                      <a:pt x="19710" y="920"/>
                    </a:cubicBezTo>
                    <a:cubicBezTo>
                      <a:pt x="16048" y="920"/>
                      <a:pt x="12698" y="136"/>
                      <a:pt x="10450" y="136"/>
                    </a:cubicBezTo>
                    <a:cubicBezTo>
                      <a:pt x="9422" y="136"/>
                      <a:pt x="8624" y="300"/>
                      <a:pt x="8133" y="778"/>
                    </a:cubicBezTo>
                    <a:cubicBezTo>
                      <a:pt x="8133" y="778"/>
                      <a:pt x="9137" y="6225"/>
                      <a:pt x="5774" y="9312"/>
                    </a:cubicBezTo>
                    <a:lnTo>
                      <a:pt x="5723" y="9337"/>
                    </a:lnTo>
                    <a:cubicBezTo>
                      <a:pt x="5221" y="8785"/>
                      <a:pt x="4494" y="8484"/>
                      <a:pt x="3741" y="8484"/>
                    </a:cubicBezTo>
                    <a:cubicBezTo>
                      <a:pt x="3565" y="8484"/>
                      <a:pt x="3389" y="8509"/>
                      <a:pt x="3214" y="8509"/>
                    </a:cubicBezTo>
                    <a:cubicBezTo>
                      <a:pt x="854" y="8760"/>
                      <a:pt x="1" y="13528"/>
                      <a:pt x="2360" y="14959"/>
                    </a:cubicBezTo>
                    <a:cubicBezTo>
                      <a:pt x="2912" y="15299"/>
                      <a:pt x="3536" y="15471"/>
                      <a:pt x="4164" y="15471"/>
                    </a:cubicBezTo>
                    <a:cubicBezTo>
                      <a:pt x="4650" y="15471"/>
                      <a:pt x="5138" y="15368"/>
                      <a:pt x="5598" y="15160"/>
                    </a:cubicBezTo>
                    <a:cubicBezTo>
                      <a:pt x="6426" y="16264"/>
                      <a:pt x="7480" y="17218"/>
                      <a:pt x="8660" y="17971"/>
                    </a:cubicBezTo>
                    <a:cubicBezTo>
                      <a:pt x="9087" y="18247"/>
                      <a:pt x="9513" y="18498"/>
                      <a:pt x="9965" y="18749"/>
                    </a:cubicBezTo>
                    <a:lnTo>
                      <a:pt x="10191" y="18799"/>
                    </a:lnTo>
                    <a:cubicBezTo>
                      <a:pt x="10542" y="18925"/>
                      <a:pt x="10894" y="19100"/>
                      <a:pt x="11220" y="19326"/>
                    </a:cubicBezTo>
                    <a:cubicBezTo>
                      <a:pt x="12299" y="19753"/>
                      <a:pt x="13404" y="20079"/>
                      <a:pt x="14558" y="20255"/>
                    </a:cubicBezTo>
                    <a:cubicBezTo>
                      <a:pt x="14634" y="20280"/>
                      <a:pt x="14759" y="20305"/>
                      <a:pt x="14859" y="20330"/>
                    </a:cubicBezTo>
                    <a:cubicBezTo>
                      <a:pt x="15623" y="20435"/>
                      <a:pt x="16395" y="20487"/>
                      <a:pt x="17167" y="20487"/>
                    </a:cubicBezTo>
                    <a:cubicBezTo>
                      <a:pt x="18247" y="20487"/>
                      <a:pt x="19327" y="20385"/>
                      <a:pt x="20381" y="20180"/>
                    </a:cubicBezTo>
                    <a:cubicBezTo>
                      <a:pt x="21862" y="19929"/>
                      <a:pt x="23293" y="19452"/>
                      <a:pt x="24648" y="18774"/>
                    </a:cubicBezTo>
                    <a:cubicBezTo>
                      <a:pt x="26731" y="17720"/>
                      <a:pt x="28262" y="16239"/>
                      <a:pt x="28614" y="14633"/>
                    </a:cubicBezTo>
                    <a:cubicBezTo>
                      <a:pt x="29417" y="10968"/>
                      <a:pt x="27585" y="8760"/>
                      <a:pt x="27585" y="8760"/>
                    </a:cubicBezTo>
                    <a:cubicBezTo>
                      <a:pt x="27585" y="8760"/>
                      <a:pt x="27559" y="8208"/>
                      <a:pt x="27484" y="7379"/>
                    </a:cubicBezTo>
                    <a:cubicBezTo>
                      <a:pt x="27334" y="5120"/>
                      <a:pt x="26857" y="703"/>
                      <a:pt x="25702" y="25"/>
                    </a:cubicBezTo>
                    <a:lnTo>
                      <a:pt x="25702" y="0"/>
                    </a:ln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8" name="Google Shape;1927;p64">
                <a:extLst>
                  <a:ext uri="{FF2B5EF4-FFF2-40B4-BE49-F238E27FC236}">
                    <a16:creationId xmlns:a16="http://schemas.microsoft.com/office/drawing/2014/main" id="{EC3D0E60-A82D-4597-99E6-C757E48D6A44}"/>
                  </a:ext>
                </a:extLst>
              </p:cNvPr>
              <p:cNvSpPr/>
              <p:nvPr/>
            </p:nvSpPr>
            <p:spPr>
              <a:xfrm>
                <a:off x="4674582" y="4345202"/>
                <a:ext cx="43969" cy="71677"/>
              </a:xfrm>
              <a:custGeom>
                <a:avLst/>
                <a:gdLst/>
                <a:ahLst/>
                <a:cxnLst/>
                <a:rect l="l" t="t" r="r" b="b"/>
                <a:pathLst>
                  <a:path w="1909" h="3112" extrusionOk="0">
                    <a:moveTo>
                      <a:pt x="385" y="0"/>
                    </a:moveTo>
                    <a:cubicBezTo>
                      <a:pt x="359" y="0"/>
                      <a:pt x="339" y="8"/>
                      <a:pt x="327" y="24"/>
                    </a:cubicBezTo>
                    <a:cubicBezTo>
                      <a:pt x="327" y="24"/>
                      <a:pt x="1" y="2157"/>
                      <a:pt x="1005" y="2860"/>
                    </a:cubicBezTo>
                    <a:lnTo>
                      <a:pt x="1908" y="3111"/>
                    </a:lnTo>
                    <a:cubicBezTo>
                      <a:pt x="1833" y="2408"/>
                      <a:pt x="1808" y="1680"/>
                      <a:pt x="1808" y="978"/>
                    </a:cubicBezTo>
                    <a:cubicBezTo>
                      <a:pt x="1808" y="978"/>
                      <a:pt x="682" y="0"/>
                      <a:pt x="385" y="0"/>
                    </a:cubicBezTo>
                    <a:close/>
                  </a:path>
                </a:pathLst>
              </a:custGeom>
              <a:solidFill>
                <a:schemeClr val="dk2"/>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89" name="Google Shape;1928;p64">
                <a:extLst>
                  <a:ext uri="{FF2B5EF4-FFF2-40B4-BE49-F238E27FC236}">
                    <a16:creationId xmlns:a16="http://schemas.microsoft.com/office/drawing/2014/main" id="{FC8E57EA-BF18-4D87-B7F7-06D3E88E6B67}"/>
                  </a:ext>
                </a:extLst>
              </p:cNvPr>
              <p:cNvSpPr/>
              <p:nvPr/>
            </p:nvSpPr>
            <p:spPr>
              <a:xfrm>
                <a:off x="4684993" y="4240519"/>
                <a:ext cx="210448" cy="204460"/>
              </a:xfrm>
              <a:custGeom>
                <a:avLst/>
                <a:gdLst/>
                <a:ahLst/>
                <a:cxnLst/>
                <a:rect l="l" t="t" r="r" b="b"/>
                <a:pathLst>
                  <a:path w="9137" h="8877" extrusionOk="0">
                    <a:moveTo>
                      <a:pt x="9137" y="1"/>
                    </a:moveTo>
                    <a:lnTo>
                      <a:pt x="5849" y="980"/>
                    </a:lnTo>
                    <a:cubicBezTo>
                      <a:pt x="5849" y="980"/>
                      <a:pt x="5114" y="7302"/>
                      <a:pt x="1866" y="7302"/>
                    </a:cubicBezTo>
                    <a:cubicBezTo>
                      <a:pt x="1319" y="7302"/>
                      <a:pt x="700" y="7122"/>
                      <a:pt x="1" y="6702"/>
                    </a:cubicBezTo>
                    <a:lnTo>
                      <a:pt x="1" y="6702"/>
                    </a:lnTo>
                    <a:cubicBezTo>
                      <a:pt x="1" y="6703"/>
                      <a:pt x="522" y="8877"/>
                      <a:pt x="3024" y="8877"/>
                    </a:cubicBezTo>
                    <a:cubicBezTo>
                      <a:pt x="3479" y="8877"/>
                      <a:pt x="3999" y="8805"/>
                      <a:pt x="4594" y="8635"/>
                    </a:cubicBezTo>
                    <a:cubicBezTo>
                      <a:pt x="9137" y="7330"/>
                      <a:pt x="9137" y="1"/>
                      <a:pt x="9137" y="1"/>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0" name="Google Shape;1929;p64">
                <a:extLst>
                  <a:ext uri="{FF2B5EF4-FFF2-40B4-BE49-F238E27FC236}">
                    <a16:creationId xmlns:a16="http://schemas.microsoft.com/office/drawing/2014/main" id="{9522C2DD-CBE5-4559-92B9-64E3E2D53A29}"/>
                  </a:ext>
                </a:extLst>
              </p:cNvPr>
              <p:cNvSpPr/>
              <p:nvPr/>
            </p:nvSpPr>
            <p:spPr>
              <a:xfrm>
                <a:off x="4641646" y="4136666"/>
                <a:ext cx="280259" cy="223392"/>
              </a:xfrm>
              <a:custGeom>
                <a:avLst/>
                <a:gdLst/>
                <a:ahLst/>
                <a:cxnLst/>
                <a:rect l="l" t="t" r="r" b="b"/>
                <a:pathLst>
                  <a:path w="12168" h="9699" extrusionOk="0">
                    <a:moveTo>
                      <a:pt x="9906" y="1"/>
                    </a:moveTo>
                    <a:cubicBezTo>
                      <a:pt x="9308" y="1"/>
                      <a:pt x="8609" y="1172"/>
                      <a:pt x="8609" y="1172"/>
                    </a:cubicBezTo>
                    <a:cubicBezTo>
                      <a:pt x="8766" y="521"/>
                      <a:pt x="8421" y="231"/>
                      <a:pt x="8149" y="231"/>
                    </a:cubicBezTo>
                    <a:cubicBezTo>
                      <a:pt x="8117" y="231"/>
                      <a:pt x="8086" y="235"/>
                      <a:pt x="8057" y="243"/>
                    </a:cubicBezTo>
                    <a:cubicBezTo>
                      <a:pt x="7856" y="293"/>
                      <a:pt x="7756" y="494"/>
                      <a:pt x="7655" y="770"/>
                    </a:cubicBezTo>
                    <a:cubicBezTo>
                      <a:pt x="7505" y="1247"/>
                      <a:pt x="7354" y="1674"/>
                      <a:pt x="7128" y="2126"/>
                    </a:cubicBezTo>
                    <a:cubicBezTo>
                      <a:pt x="6702" y="2728"/>
                      <a:pt x="6200" y="3255"/>
                      <a:pt x="5622" y="3732"/>
                    </a:cubicBezTo>
                    <a:lnTo>
                      <a:pt x="5622" y="3581"/>
                    </a:lnTo>
                    <a:cubicBezTo>
                      <a:pt x="5491" y="3585"/>
                      <a:pt x="5360" y="3588"/>
                      <a:pt x="5229" y="3588"/>
                    </a:cubicBezTo>
                    <a:cubicBezTo>
                      <a:pt x="3779" y="3588"/>
                      <a:pt x="2337" y="3333"/>
                      <a:pt x="979" y="2803"/>
                    </a:cubicBezTo>
                    <a:lnTo>
                      <a:pt x="929" y="2853"/>
                    </a:lnTo>
                    <a:cubicBezTo>
                      <a:pt x="929" y="2853"/>
                      <a:pt x="0" y="8626"/>
                      <a:pt x="3665" y="9555"/>
                    </a:cubicBezTo>
                    <a:cubicBezTo>
                      <a:pt x="3891" y="9605"/>
                      <a:pt x="4091" y="9655"/>
                      <a:pt x="4292" y="9680"/>
                    </a:cubicBezTo>
                    <a:cubicBezTo>
                      <a:pt x="4422" y="9693"/>
                      <a:pt x="4551" y="9699"/>
                      <a:pt x="4679" y="9699"/>
                    </a:cubicBezTo>
                    <a:cubicBezTo>
                      <a:pt x="8910" y="9699"/>
                      <a:pt x="12167" y="3057"/>
                      <a:pt x="11972" y="2326"/>
                    </a:cubicBezTo>
                    <a:cubicBezTo>
                      <a:pt x="11843" y="1857"/>
                      <a:pt x="11630" y="1774"/>
                      <a:pt x="11495" y="1774"/>
                    </a:cubicBezTo>
                    <a:cubicBezTo>
                      <a:pt x="11421" y="1774"/>
                      <a:pt x="11370" y="1799"/>
                      <a:pt x="11370" y="1799"/>
                    </a:cubicBezTo>
                    <a:lnTo>
                      <a:pt x="11345" y="1799"/>
                    </a:lnTo>
                    <a:cubicBezTo>
                      <a:pt x="11420" y="1498"/>
                      <a:pt x="11395" y="1172"/>
                      <a:pt x="11219" y="896"/>
                    </a:cubicBezTo>
                    <a:cubicBezTo>
                      <a:pt x="11169" y="820"/>
                      <a:pt x="11094" y="770"/>
                      <a:pt x="11019" y="720"/>
                    </a:cubicBezTo>
                    <a:cubicBezTo>
                      <a:pt x="10943" y="692"/>
                      <a:pt x="10865" y="678"/>
                      <a:pt x="10786" y="678"/>
                    </a:cubicBezTo>
                    <a:cubicBezTo>
                      <a:pt x="10655" y="678"/>
                      <a:pt x="10526" y="717"/>
                      <a:pt x="10416" y="795"/>
                    </a:cubicBezTo>
                    <a:cubicBezTo>
                      <a:pt x="10441" y="494"/>
                      <a:pt x="10341" y="218"/>
                      <a:pt x="10090" y="42"/>
                    </a:cubicBezTo>
                    <a:cubicBezTo>
                      <a:pt x="10030" y="14"/>
                      <a:pt x="9968" y="1"/>
                      <a:pt x="9906" y="1"/>
                    </a:cubicBezTo>
                    <a:close/>
                  </a:path>
                </a:pathLst>
              </a:custGeom>
              <a:solidFill>
                <a:srgbClr val="FDCE8B"/>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1" name="Google Shape;1930;p64">
                <a:extLst>
                  <a:ext uri="{FF2B5EF4-FFF2-40B4-BE49-F238E27FC236}">
                    <a16:creationId xmlns:a16="http://schemas.microsoft.com/office/drawing/2014/main" id="{9109E7B7-CDD7-4D66-BB7E-7F6E869FF0C1}"/>
                  </a:ext>
                </a:extLst>
              </p:cNvPr>
              <p:cNvSpPr/>
              <p:nvPr/>
            </p:nvSpPr>
            <p:spPr>
              <a:xfrm>
                <a:off x="4764777" y="4134731"/>
                <a:ext cx="117949" cy="92383"/>
              </a:xfrm>
              <a:custGeom>
                <a:avLst/>
                <a:gdLst/>
                <a:ahLst/>
                <a:cxnLst/>
                <a:rect l="l" t="t" r="r" b="b"/>
                <a:pathLst>
                  <a:path w="5121" h="4011" extrusionOk="0">
                    <a:moveTo>
                      <a:pt x="4493" y="1"/>
                    </a:moveTo>
                    <a:cubicBezTo>
                      <a:pt x="4393" y="1"/>
                      <a:pt x="4317" y="26"/>
                      <a:pt x="4242" y="51"/>
                    </a:cubicBezTo>
                    <a:cubicBezTo>
                      <a:pt x="4167" y="101"/>
                      <a:pt x="4091" y="126"/>
                      <a:pt x="4041" y="177"/>
                    </a:cubicBezTo>
                    <a:cubicBezTo>
                      <a:pt x="3916" y="277"/>
                      <a:pt x="3790" y="377"/>
                      <a:pt x="3690" y="478"/>
                    </a:cubicBezTo>
                    <a:cubicBezTo>
                      <a:pt x="3601" y="578"/>
                      <a:pt x="3511" y="679"/>
                      <a:pt x="3426" y="781"/>
                    </a:cubicBezTo>
                    <a:lnTo>
                      <a:pt x="3426" y="781"/>
                    </a:lnTo>
                    <a:cubicBezTo>
                      <a:pt x="3417" y="742"/>
                      <a:pt x="3403" y="707"/>
                      <a:pt x="3389" y="679"/>
                    </a:cubicBezTo>
                    <a:lnTo>
                      <a:pt x="3364" y="553"/>
                    </a:lnTo>
                    <a:lnTo>
                      <a:pt x="3313" y="478"/>
                    </a:lnTo>
                    <a:cubicBezTo>
                      <a:pt x="3213" y="327"/>
                      <a:pt x="3087" y="227"/>
                      <a:pt x="2937" y="177"/>
                    </a:cubicBezTo>
                    <a:cubicBezTo>
                      <a:pt x="2887" y="177"/>
                      <a:pt x="2836" y="152"/>
                      <a:pt x="2786" y="152"/>
                    </a:cubicBezTo>
                    <a:lnTo>
                      <a:pt x="2686" y="152"/>
                    </a:lnTo>
                    <a:cubicBezTo>
                      <a:pt x="2611" y="177"/>
                      <a:pt x="2510" y="202"/>
                      <a:pt x="2435" y="277"/>
                    </a:cubicBezTo>
                    <a:cubicBezTo>
                      <a:pt x="2335" y="377"/>
                      <a:pt x="2259" y="503"/>
                      <a:pt x="2209" y="653"/>
                    </a:cubicBezTo>
                    <a:cubicBezTo>
                      <a:pt x="2159" y="779"/>
                      <a:pt x="2109" y="879"/>
                      <a:pt x="2084" y="1005"/>
                    </a:cubicBezTo>
                    <a:lnTo>
                      <a:pt x="1958" y="1356"/>
                    </a:lnTo>
                    <a:cubicBezTo>
                      <a:pt x="1933" y="1482"/>
                      <a:pt x="1883" y="1582"/>
                      <a:pt x="1858" y="1683"/>
                    </a:cubicBezTo>
                    <a:cubicBezTo>
                      <a:pt x="1807" y="1808"/>
                      <a:pt x="1757" y="1908"/>
                      <a:pt x="1707" y="2034"/>
                    </a:cubicBezTo>
                    <a:lnTo>
                      <a:pt x="1657" y="2109"/>
                    </a:lnTo>
                    <a:lnTo>
                      <a:pt x="1657" y="2134"/>
                    </a:lnTo>
                    <a:lnTo>
                      <a:pt x="1632" y="2159"/>
                    </a:lnTo>
                    <a:lnTo>
                      <a:pt x="1531" y="2310"/>
                    </a:lnTo>
                    <a:cubicBezTo>
                      <a:pt x="1456" y="2410"/>
                      <a:pt x="1406" y="2511"/>
                      <a:pt x="1331" y="2611"/>
                    </a:cubicBezTo>
                    <a:lnTo>
                      <a:pt x="1080" y="2887"/>
                    </a:lnTo>
                    <a:cubicBezTo>
                      <a:pt x="929" y="3063"/>
                      <a:pt x="753" y="3239"/>
                      <a:pt x="578" y="3414"/>
                    </a:cubicBezTo>
                    <a:cubicBezTo>
                      <a:pt x="402" y="3590"/>
                      <a:pt x="226" y="3741"/>
                      <a:pt x="51" y="3916"/>
                    </a:cubicBezTo>
                    <a:cubicBezTo>
                      <a:pt x="25" y="3941"/>
                      <a:pt x="0" y="3967"/>
                      <a:pt x="25" y="3992"/>
                    </a:cubicBezTo>
                    <a:cubicBezTo>
                      <a:pt x="38" y="4004"/>
                      <a:pt x="51" y="4010"/>
                      <a:pt x="63" y="4010"/>
                    </a:cubicBezTo>
                    <a:cubicBezTo>
                      <a:pt x="76" y="4010"/>
                      <a:pt x="88" y="4004"/>
                      <a:pt x="101" y="3992"/>
                    </a:cubicBezTo>
                    <a:cubicBezTo>
                      <a:pt x="201" y="3941"/>
                      <a:pt x="327" y="3866"/>
                      <a:pt x="402" y="3766"/>
                    </a:cubicBezTo>
                    <a:lnTo>
                      <a:pt x="703" y="3540"/>
                    </a:lnTo>
                    <a:cubicBezTo>
                      <a:pt x="879" y="3364"/>
                      <a:pt x="1080" y="3214"/>
                      <a:pt x="1255" y="3038"/>
                    </a:cubicBezTo>
                    <a:lnTo>
                      <a:pt x="1506" y="2762"/>
                    </a:lnTo>
                    <a:cubicBezTo>
                      <a:pt x="1607" y="2661"/>
                      <a:pt x="1682" y="2561"/>
                      <a:pt x="1757" y="2461"/>
                    </a:cubicBezTo>
                    <a:lnTo>
                      <a:pt x="1858" y="2285"/>
                    </a:lnTo>
                    <a:lnTo>
                      <a:pt x="1883" y="2260"/>
                    </a:lnTo>
                    <a:lnTo>
                      <a:pt x="1883" y="2235"/>
                    </a:lnTo>
                    <a:lnTo>
                      <a:pt x="1933" y="2159"/>
                    </a:lnTo>
                    <a:cubicBezTo>
                      <a:pt x="1983" y="2034"/>
                      <a:pt x="2058" y="1934"/>
                      <a:pt x="2109" y="1808"/>
                    </a:cubicBezTo>
                    <a:cubicBezTo>
                      <a:pt x="2134" y="1708"/>
                      <a:pt x="2209" y="1582"/>
                      <a:pt x="2234" y="1457"/>
                    </a:cubicBezTo>
                    <a:lnTo>
                      <a:pt x="2360" y="1105"/>
                    </a:lnTo>
                    <a:cubicBezTo>
                      <a:pt x="2410" y="879"/>
                      <a:pt x="2485" y="679"/>
                      <a:pt x="2636" y="528"/>
                    </a:cubicBezTo>
                    <a:cubicBezTo>
                      <a:pt x="2636" y="478"/>
                      <a:pt x="2686" y="503"/>
                      <a:pt x="2686" y="478"/>
                    </a:cubicBezTo>
                    <a:lnTo>
                      <a:pt x="2836" y="478"/>
                    </a:lnTo>
                    <a:cubicBezTo>
                      <a:pt x="2912" y="503"/>
                      <a:pt x="2987" y="553"/>
                      <a:pt x="3037" y="628"/>
                    </a:cubicBezTo>
                    <a:lnTo>
                      <a:pt x="3087" y="679"/>
                    </a:lnTo>
                    <a:lnTo>
                      <a:pt x="3087" y="754"/>
                    </a:lnTo>
                    <a:cubicBezTo>
                      <a:pt x="3113" y="804"/>
                      <a:pt x="3138" y="854"/>
                      <a:pt x="3138" y="904"/>
                    </a:cubicBezTo>
                    <a:cubicBezTo>
                      <a:pt x="3138" y="1005"/>
                      <a:pt x="3138" y="1105"/>
                      <a:pt x="3113" y="1206"/>
                    </a:cubicBezTo>
                    <a:lnTo>
                      <a:pt x="3113" y="1231"/>
                    </a:lnTo>
                    <a:cubicBezTo>
                      <a:pt x="3096" y="1328"/>
                      <a:pt x="3175" y="1395"/>
                      <a:pt x="3253" y="1395"/>
                    </a:cubicBezTo>
                    <a:cubicBezTo>
                      <a:pt x="3295" y="1395"/>
                      <a:pt x="3337" y="1375"/>
                      <a:pt x="3364" y="1331"/>
                    </a:cubicBezTo>
                    <a:cubicBezTo>
                      <a:pt x="3371" y="1319"/>
                      <a:pt x="3379" y="1306"/>
                      <a:pt x="3386" y="1294"/>
                    </a:cubicBezTo>
                    <a:lnTo>
                      <a:pt x="3386" y="1294"/>
                    </a:lnTo>
                    <a:lnTo>
                      <a:pt x="3414" y="1306"/>
                    </a:lnTo>
                    <a:cubicBezTo>
                      <a:pt x="3418" y="1281"/>
                      <a:pt x="3421" y="1257"/>
                      <a:pt x="3424" y="1233"/>
                    </a:cubicBezTo>
                    <a:lnTo>
                      <a:pt x="3424" y="1233"/>
                    </a:lnTo>
                    <a:cubicBezTo>
                      <a:pt x="3560" y="1021"/>
                      <a:pt x="3713" y="828"/>
                      <a:pt x="3866" y="653"/>
                    </a:cubicBezTo>
                    <a:cubicBezTo>
                      <a:pt x="3966" y="528"/>
                      <a:pt x="4066" y="453"/>
                      <a:pt x="4167" y="352"/>
                    </a:cubicBezTo>
                    <a:cubicBezTo>
                      <a:pt x="4217" y="327"/>
                      <a:pt x="4267" y="277"/>
                      <a:pt x="4317" y="252"/>
                    </a:cubicBezTo>
                    <a:cubicBezTo>
                      <a:pt x="4393" y="227"/>
                      <a:pt x="4443" y="202"/>
                      <a:pt x="4493" y="202"/>
                    </a:cubicBezTo>
                    <a:lnTo>
                      <a:pt x="4593" y="202"/>
                    </a:lnTo>
                    <a:cubicBezTo>
                      <a:pt x="4618" y="227"/>
                      <a:pt x="4669" y="227"/>
                      <a:pt x="4669" y="227"/>
                    </a:cubicBezTo>
                    <a:lnTo>
                      <a:pt x="4694" y="227"/>
                    </a:lnTo>
                    <a:lnTo>
                      <a:pt x="4744" y="252"/>
                    </a:lnTo>
                    <a:cubicBezTo>
                      <a:pt x="4769" y="277"/>
                      <a:pt x="4769" y="302"/>
                      <a:pt x="4794" y="302"/>
                    </a:cubicBezTo>
                    <a:cubicBezTo>
                      <a:pt x="4819" y="352"/>
                      <a:pt x="4869" y="402"/>
                      <a:pt x="4895" y="478"/>
                    </a:cubicBezTo>
                    <a:cubicBezTo>
                      <a:pt x="4920" y="528"/>
                      <a:pt x="4920" y="603"/>
                      <a:pt x="4945" y="653"/>
                    </a:cubicBezTo>
                    <a:cubicBezTo>
                      <a:pt x="4945" y="729"/>
                      <a:pt x="4970" y="779"/>
                      <a:pt x="4970" y="854"/>
                    </a:cubicBezTo>
                    <a:cubicBezTo>
                      <a:pt x="4970" y="930"/>
                      <a:pt x="4970" y="1005"/>
                      <a:pt x="4970" y="1080"/>
                    </a:cubicBezTo>
                    <a:cubicBezTo>
                      <a:pt x="4970" y="1130"/>
                      <a:pt x="4945" y="1206"/>
                      <a:pt x="4920" y="1281"/>
                    </a:cubicBezTo>
                    <a:cubicBezTo>
                      <a:pt x="4920" y="1331"/>
                      <a:pt x="4895" y="1406"/>
                      <a:pt x="4869" y="1482"/>
                    </a:cubicBezTo>
                    <a:cubicBezTo>
                      <a:pt x="4844" y="1482"/>
                      <a:pt x="4869" y="1507"/>
                      <a:pt x="4895" y="1532"/>
                    </a:cubicBezTo>
                    <a:cubicBezTo>
                      <a:pt x="4895" y="1532"/>
                      <a:pt x="4920" y="1532"/>
                      <a:pt x="4945" y="1507"/>
                    </a:cubicBezTo>
                    <a:cubicBezTo>
                      <a:pt x="4970" y="1432"/>
                      <a:pt x="4995" y="1381"/>
                      <a:pt x="5020" y="1306"/>
                    </a:cubicBezTo>
                    <a:cubicBezTo>
                      <a:pt x="5070" y="1231"/>
                      <a:pt x="5070" y="1155"/>
                      <a:pt x="5095" y="1080"/>
                    </a:cubicBezTo>
                    <a:cubicBezTo>
                      <a:pt x="5120" y="1005"/>
                      <a:pt x="5120" y="930"/>
                      <a:pt x="5120" y="854"/>
                    </a:cubicBezTo>
                    <a:cubicBezTo>
                      <a:pt x="5120" y="779"/>
                      <a:pt x="5120" y="704"/>
                      <a:pt x="5120" y="628"/>
                    </a:cubicBezTo>
                    <a:cubicBezTo>
                      <a:pt x="5120" y="453"/>
                      <a:pt x="5070" y="302"/>
                      <a:pt x="4970" y="177"/>
                    </a:cubicBezTo>
                    <a:cubicBezTo>
                      <a:pt x="4920" y="152"/>
                      <a:pt x="4895" y="101"/>
                      <a:pt x="4869" y="76"/>
                    </a:cubicBezTo>
                    <a:lnTo>
                      <a:pt x="4819" y="51"/>
                    </a:lnTo>
                    <a:lnTo>
                      <a:pt x="4794" y="26"/>
                    </a:lnTo>
                    <a:lnTo>
                      <a:pt x="4744" y="26"/>
                    </a:lnTo>
                    <a:cubicBezTo>
                      <a:pt x="4719" y="26"/>
                      <a:pt x="4669" y="1"/>
                      <a:pt x="4618" y="1"/>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2" name="Google Shape;1931;p64">
                <a:extLst>
                  <a:ext uri="{FF2B5EF4-FFF2-40B4-BE49-F238E27FC236}">
                    <a16:creationId xmlns:a16="http://schemas.microsoft.com/office/drawing/2014/main" id="{9F883DDC-E106-4AD1-A078-7377115F3331}"/>
                  </a:ext>
                </a:extLst>
              </p:cNvPr>
              <p:cNvSpPr/>
              <p:nvPr/>
            </p:nvSpPr>
            <p:spPr>
              <a:xfrm>
                <a:off x="4880562" y="4148620"/>
                <a:ext cx="27017" cy="41643"/>
              </a:xfrm>
              <a:custGeom>
                <a:avLst/>
                <a:gdLst/>
                <a:ahLst/>
                <a:cxnLst/>
                <a:rect l="l" t="t" r="r" b="b"/>
                <a:pathLst>
                  <a:path w="1173" h="1808" extrusionOk="0">
                    <a:moveTo>
                      <a:pt x="420" y="0"/>
                    </a:moveTo>
                    <a:cubicBezTo>
                      <a:pt x="294" y="25"/>
                      <a:pt x="194" y="76"/>
                      <a:pt x="119" y="126"/>
                    </a:cubicBezTo>
                    <a:cubicBezTo>
                      <a:pt x="93" y="151"/>
                      <a:pt x="68" y="176"/>
                      <a:pt x="43" y="201"/>
                    </a:cubicBezTo>
                    <a:cubicBezTo>
                      <a:pt x="0" y="223"/>
                      <a:pt x="31" y="281"/>
                      <a:pt x="73" y="281"/>
                    </a:cubicBezTo>
                    <a:cubicBezTo>
                      <a:pt x="79" y="281"/>
                      <a:pt x="86" y="280"/>
                      <a:pt x="93" y="276"/>
                    </a:cubicBezTo>
                    <a:cubicBezTo>
                      <a:pt x="119" y="276"/>
                      <a:pt x="144" y="251"/>
                      <a:pt x="194" y="251"/>
                    </a:cubicBezTo>
                    <a:lnTo>
                      <a:pt x="420" y="251"/>
                    </a:lnTo>
                    <a:cubicBezTo>
                      <a:pt x="470" y="251"/>
                      <a:pt x="520" y="276"/>
                      <a:pt x="545" y="301"/>
                    </a:cubicBezTo>
                    <a:cubicBezTo>
                      <a:pt x="570" y="301"/>
                      <a:pt x="621" y="327"/>
                      <a:pt x="621" y="327"/>
                    </a:cubicBezTo>
                    <a:lnTo>
                      <a:pt x="696" y="377"/>
                    </a:lnTo>
                    <a:lnTo>
                      <a:pt x="721" y="452"/>
                    </a:lnTo>
                    <a:lnTo>
                      <a:pt x="746" y="502"/>
                    </a:lnTo>
                    <a:cubicBezTo>
                      <a:pt x="796" y="552"/>
                      <a:pt x="796" y="603"/>
                      <a:pt x="821" y="653"/>
                    </a:cubicBezTo>
                    <a:cubicBezTo>
                      <a:pt x="846" y="778"/>
                      <a:pt x="846" y="929"/>
                      <a:pt x="846" y="1054"/>
                    </a:cubicBezTo>
                    <a:cubicBezTo>
                      <a:pt x="846" y="1105"/>
                      <a:pt x="872" y="1180"/>
                      <a:pt x="846" y="1230"/>
                    </a:cubicBezTo>
                    <a:cubicBezTo>
                      <a:pt x="846" y="1305"/>
                      <a:pt x="846" y="1356"/>
                      <a:pt x="821" y="1406"/>
                    </a:cubicBezTo>
                    <a:cubicBezTo>
                      <a:pt x="821" y="1456"/>
                      <a:pt x="821" y="1531"/>
                      <a:pt x="821" y="1556"/>
                    </a:cubicBezTo>
                    <a:lnTo>
                      <a:pt x="771" y="1657"/>
                    </a:lnTo>
                    <a:cubicBezTo>
                      <a:pt x="771" y="1732"/>
                      <a:pt x="771" y="1757"/>
                      <a:pt x="771" y="1757"/>
                    </a:cubicBezTo>
                    <a:cubicBezTo>
                      <a:pt x="746" y="1782"/>
                      <a:pt x="771" y="1782"/>
                      <a:pt x="771" y="1807"/>
                    </a:cubicBezTo>
                    <a:lnTo>
                      <a:pt x="821" y="1807"/>
                    </a:lnTo>
                    <a:cubicBezTo>
                      <a:pt x="846" y="1782"/>
                      <a:pt x="872" y="1757"/>
                      <a:pt x="897" y="1707"/>
                    </a:cubicBezTo>
                    <a:cubicBezTo>
                      <a:pt x="947" y="1632"/>
                      <a:pt x="997" y="1556"/>
                      <a:pt x="1022" y="1456"/>
                    </a:cubicBezTo>
                    <a:cubicBezTo>
                      <a:pt x="1047" y="1406"/>
                      <a:pt x="1072" y="1356"/>
                      <a:pt x="1097" y="1280"/>
                    </a:cubicBezTo>
                    <a:cubicBezTo>
                      <a:pt x="1123" y="1205"/>
                      <a:pt x="1123" y="1155"/>
                      <a:pt x="1148" y="1080"/>
                    </a:cubicBezTo>
                    <a:cubicBezTo>
                      <a:pt x="1173" y="904"/>
                      <a:pt x="1173" y="753"/>
                      <a:pt x="1148" y="578"/>
                    </a:cubicBezTo>
                    <a:cubicBezTo>
                      <a:pt x="1123" y="502"/>
                      <a:pt x="1097" y="402"/>
                      <a:pt x="1047" y="327"/>
                    </a:cubicBezTo>
                    <a:lnTo>
                      <a:pt x="997" y="276"/>
                    </a:lnTo>
                    <a:cubicBezTo>
                      <a:pt x="997" y="251"/>
                      <a:pt x="972" y="251"/>
                      <a:pt x="947" y="226"/>
                    </a:cubicBezTo>
                    <a:cubicBezTo>
                      <a:pt x="922" y="201"/>
                      <a:pt x="897" y="151"/>
                      <a:pt x="846" y="126"/>
                    </a:cubicBezTo>
                    <a:lnTo>
                      <a:pt x="771" y="76"/>
                    </a:lnTo>
                    <a:cubicBezTo>
                      <a:pt x="721" y="50"/>
                      <a:pt x="671" y="50"/>
                      <a:pt x="646" y="25"/>
                    </a:cubicBezTo>
                    <a:cubicBezTo>
                      <a:pt x="570" y="0"/>
                      <a:pt x="495" y="0"/>
                      <a:pt x="420" y="0"/>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3" name="Google Shape;1932;p64">
                <a:extLst>
                  <a:ext uri="{FF2B5EF4-FFF2-40B4-BE49-F238E27FC236}">
                    <a16:creationId xmlns:a16="http://schemas.microsoft.com/office/drawing/2014/main" id="{72D5EA54-065F-4802-B514-95FAA6404470}"/>
                  </a:ext>
                </a:extLst>
              </p:cNvPr>
              <p:cNvSpPr/>
              <p:nvPr/>
            </p:nvSpPr>
            <p:spPr>
              <a:xfrm>
                <a:off x="5053236" y="4115660"/>
                <a:ext cx="69973" cy="8130"/>
              </a:xfrm>
              <a:custGeom>
                <a:avLst/>
                <a:gdLst/>
                <a:ahLst/>
                <a:cxnLst/>
                <a:rect l="l" t="t" r="r" b="b"/>
                <a:pathLst>
                  <a:path w="3038" h="353" extrusionOk="0">
                    <a:moveTo>
                      <a:pt x="227" y="1"/>
                    </a:moveTo>
                    <a:cubicBezTo>
                      <a:pt x="1" y="1"/>
                      <a:pt x="1" y="327"/>
                      <a:pt x="227" y="327"/>
                    </a:cubicBezTo>
                    <a:lnTo>
                      <a:pt x="2837" y="352"/>
                    </a:lnTo>
                    <a:cubicBezTo>
                      <a:pt x="3038" y="352"/>
                      <a:pt x="3038" y="26"/>
                      <a:pt x="2837" y="26"/>
                    </a:cubicBezTo>
                    <a:lnTo>
                      <a:pt x="227" y="1"/>
                    </a:ln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4" name="Google Shape;1933;p64">
                <a:extLst>
                  <a:ext uri="{FF2B5EF4-FFF2-40B4-BE49-F238E27FC236}">
                    <a16:creationId xmlns:a16="http://schemas.microsoft.com/office/drawing/2014/main" id="{EB81753D-12D2-4C76-BD01-5D2AB4D8BB1E}"/>
                  </a:ext>
                </a:extLst>
              </p:cNvPr>
              <p:cNvSpPr/>
              <p:nvPr/>
            </p:nvSpPr>
            <p:spPr>
              <a:xfrm>
                <a:off x="5090825" y="4032375"/>
                <a:ext cx="42794" cy="52100"/>
              </a:xfrm>
              <a:custGeom>
                <a:avLst/>
                <a:gdLst/>
                <a:ahLst/>
                <a:cxnLst/>
                <a:rect l="l" t="t" r="r" b="b"/>
                <a:pathLst>
                  <a:path w="1858" h="2262" extrusionOk="0">
                    <a:moveTo>
                      <a:pt x="176" y="0"/>
                    </a:moveTo>
                    <a:cubicBezTo>
                      <a:pt x="146" y="0"/>
                      <a:pt x="120" y="8"/>
                      <a:pt x="100" y="28"/>
                    </a:cubicBezTo>
                    <a:cubicBezTo>
                      <a:pt x="25" y="78"/>
                      <a:pt x="0" y="178"/>
                      <a:pt x="75" y="253"/>
                    </a:cubicBezTo>
                    <a:lnTo>
                      <a:pt x="1531" y="2211"/>
                    </a:lnTo>
                    <a:cubicBezTo>
                      <a:pt x="1581" y="2236"/>
                      <a:pt x="1606" y="2261"/>
                      <a:pt x="1657" y="2261"/>
                    </a:cubicBezTo>
                    <a:cubicBezTo>
                      <a:pt x="1707" y="2261"/>
                      <a:pt x="1732" y="2261"/>
                      <a:pt x="1782" y="2236"/>
                    </a:cubicBezTo>
                    <a:cubicBezTo>
                      <a:pt x="1832" y="2186"/>
                      <a:pt x="1857" y="2086"/>
                      <a:pt x="1807" y="2035"/>
                    </a:cubicBezTo>
                    <a:lnTo>
                      <a:pt x="326" y="53"/>
                    </a:lnTo>
                    <a:cubicBezTo>
                      <a:pt x="280" y="22"/>
                      <a:pt x="224" y="0"/>
                      <a:pt x="176"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5" name="Google Shape;1934;p64">
                <a:extLst>
                  <a:ext uri="{FF2B5EF4-FFF2-40B4-BE49-F238E27FC236}">
                    <a16:creationId xmlns:a16="http://schemas.microsoft.com/office/drawing/2014/main" id="{BC06ECA1-11B7-40D0-BBD7-5D39E7FC8783}"/>
                  </a:ext>
                </a:extLst>
              </p:cNvPr>
              <p:cNvSpPr/>
              <p:nvPr/>
            </p:nvSpPr>
            <p:spPr>
              <a:xfrm>
                <a:off x="5170011" y="4027768"/>
                <a:ext cx="38188" cy="54979"/>
              </a:xfrm>
              <a:custGeom>
                <a:avLst/>
                <a:gdLst/>
                <a:ahLst/>
                <a:cxnLst/>
                <a:rect l="l" t="t" r="r" b="b"/>
                <a:pathLst>
                  <a:path w="1658" h="2387" extrusionOk="0">
                    <a:moveTo>
                      <a:pt x="1471" y="1"/>
                    </a:moveTo>
                    <a:cubicBezTo>
                      <a:pt x="1417" y="1"/>
                      <a:pt x="1363" y="28"/>
                      <a:pt x="1331" y="77"/>
                    </a:cubicBezTo>
                    <a:lnTo>
                      <a:pt x="51" y="2135"/>
                    </a:lnTo>
                    <a:cubicBezTo>
                      <a:pt x="1" y="2210"/>
                      <a:pt x="26" y="2311"/>
                      <a:pt x="101" y="2361"/>
                    </a:cubicBezTo>
                    <a:cubicBezTo>
                      <a:pt x="126" y="2386"/>
                      <a:pt x="151" y="2386"/>
                      <a:pt x="201" y="2386"/>
                    </a:cubicBezTo>
                    <a:cubicBezTo>
                      <a:pt x="252" y="2386"/>
                      <a:pt x="302" y="2361"/>
                      <a:pt x="327" y="2311"/>
                    </a:cubicBezTo>
                    <a:lnTo>
                      <a:pt x="1607" y="253"/>
                    </a:lnTo>
                    <a:cubicBezTo>
                      <a:pt x="1657" y="177"/>
                      <a:pt x="1632" y="77"/>
                      <a:pt x="1557" y="27"/>
                    </a:cubicBezTo>
                    <a:cubicBezTo>
                      <a:pt x="1530" y="9"/>
                      <a:pt x="1500" y="1"/>
                      <a:pt x="1471"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6" name="Google Shape;1935;p64">
                <a:extLst>
                  <a:ext uri="{FF2B5EF4-FFF2-40B4-BE49-F238E27FC236}">
                    <a16:creationId xmlns:a16="http://schemas.microsoft.com/office/drawing/2014/main" id="{F5FC09F3-C9FE-45F3-9509-877CA669D26E}"/>
                  </a:ext>
                </a:extLst>
              </p:cNvPr>
              <p:cNvSpPr/>
              <p:nvPr/>
            </p:nvSpPr>
            <p:spPr>
              <a:xfrm>
                <a:off x="5134748" y="4149633"/>
                <a:ext cx="16791" cy="53919"/>
              </a:xfrm>
              <a:custGeom>
                <a:avLst/>
                <a:gdLst/>
                <a:ahLst/>
                <a:cxnLst/>
                <a:rect l="l" t="t" r="r" b="b"/>
                <a:pathLst>
                  <a:path w="729" h="2341" extrusionOk="0">
                    <a:moveTo>
                      <a:pt x="554" y="0"/>
                    </a:moveTo>
                    <a:cubicBezTo>
                      <a:pt x="478" y="0"/>
                      <a:pt x="423" y="49"/>
                      <a:pt x="402" y="132"/>
                    </a:cubicBezTo>
                    <a:lnTo>
                      <a:pt x="26" y="2065"/>
                    </a:lnTo>
                    <a:lnTo>
                      <a:pt x="26" y="2140"/>
                    </a:lnTo>
                    <a:cubicBezTo>
                      <a:pt x="1" y="2240"/>
                      <a:pt x="51" y="2316"/>
                      <a:pt x="151" y="2341"/>
                    </a:cubicBezTo>
                    <a:lnTo>
                      <a:pt x="176" y="2341"/>
                    </a:lnTo>
                    <a:cubicBezTo>
                      <a:pt x="252" y="2316"/>
                      <a:pt x="302" y="2265"/>
                      <a:pt x="327" y="2215"/>
                    </a:cubicBezTo>
                    <a:lnTo>
                      <a:pt x="728" y="182"/>
                    </a:lnTo>
                    <a:cubicBezTo>
                      <a:pt x="728" y="107"/>
                      <a:pt x="678" y="6"/>
                      <a:pt x="603" y="6"/>
                    </a:cubicBezTo>
                    <a:cubicBezTo>
                      <a:pt x="586" y="2"/>
                      <a:pt x="569" y="0"/>
                      <a:pt x="554"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7" name="Google Shape;1936;p64">
                <a:extLst>
                  <a:ext uri="{FF2B5EF4-FFF2-40B4-BE49-F238E27FC236}">
                    <a16:creationId xmlns:a16="http://schemas.microsoft.com/office/drawing/2014/main" id="{17A114D1-162D-4A89-A68A-F713BA79253F}"/>
                  </a:ext>
                </a:extLst>
              </p:cNvPr>
              <p:cNvSpPr/>
              <p:nvPr/>
            </p:nvSpPr>
            <p:spPr>
              <a:xfrm>
                <a:off x="5189658" y="4117871"/>
                <a:ext cx="54380" cy="9374"/>
              </a:xfrm>
              <a:custGeom>
                <a:avLst/>
                <a:gdLst/>
                <a:ahLst/>
                <a:cxnLst/>
                <a:rect l="l" t="t" r="r" b="b"/>
                <a:pathLst>
                  <a:path w="2361" h="407" extrusionOk="0">
                    <a:moveTo>
                      <a:pt x="138" y="0"/>
                    </a:moveTo>
                    <a:cubicBezTo>
                      <a:pt x="58" y="0"/>
                      <a:pt x="1" y="68"/>
                      <a:pt x="1" y="156"/>
                    </a:cubicBezTo>
                    <a:cubicBezTo>
                      <a:pt x="1" y="231"/>
                      <a:pt x="51" y="306"/>
                      <a:pt x="152" y="306"/>
                    </a:cubicBezTo>
                    <a:lnTo>
                      <a:pt x="2210" y="407"/>
                    </a:lnTo>
                    <a:cubicBezTo>
                      <a:pt x="2285" y="407"/>
                      <a:pt x="2360" y="331"/>
                      <a:pt x="2360" y="256"/>
                    </a:cubicBezTo>
                    <a:cubicBezTo>
                      <a:pt x="2360" y="156"/>
                      <a:pt x="2310" y="80"/>
                      <a:pt x="2210" y="80"/>
                    </a:cubicBezTo>
                    <a:lnTo>
                      <a:pt x="177" y="5"/>
                    </a:lnTo>
                    <a:cubicBezTo>
                      <a:pt x="163" y="2"/>
                      <a:pt x="151" y="0"/>
                      <a:pt x="138"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8" name="Google Shape;1937;p64">
                <a:extLst>
                  <a:ext uri="{FF2B5EF4-FFF2-40B4-BE49-F238E27FC236}">
                    <a16:creationId xmlns:a16="http://schemas.microsoft.com/office/drawing/2014/main" id="{4C1FB76B-52EA-4222-8CFE-5205B5804708}"/>
                  </a:ext>
                </a:extLst>
              </p:cNvPr>
              <p:cNvSpPr/>
              <p:nvPr/>
            </p:nvSpPr>
            <p:spPr>
              <a:xfrm>
                <a:off x="5045290" y="4150278"/>
                <a:ext cx="42656" cy="63109"/>
              </a:xfrm>
              <a:custGeom>
                <a:avLst/>
                <a:gdLst/>
                <a:ahLst/>
                <a:cxnLst/>
                <a:rect l="l" t="t" r="r" b="b"/>
                <a:pathLst>
                  <a:path w="1852" h="2740" extrusionOk="0">
                    <a:moveTo>
                      <a:pt x="216" y="1"/>
                    </a:moveTo>
                    <a:cubicBezTo>
                      <a:pt x="109" y="1"/>
                      <a:pt x="1" y="109"/>
                      <a:pt x="70" y="229"/>
                    </a:cubicBezTo>
                    <a:cubicBezTo>
                      <a:pt x="95" y="229"/>
                      <a:pt x="772" y="1459"/>
                      <a:pt x="1525" y="2664"/>
                    </a:cubicBezTo>
                    <a:cubicBezTo>
                      <a:pt x="1550" y="2714"/>
                      <a:pt x="1601" y="2739"/>
                      <a:pt x="1651" y="2739"/>
                    </a:cubicBezTo>
                    <a:cubicBezTo>
                      <a:pt x="1776" y="2739"/>
                      <a:pt x="1852" y="2614"/>
                      <a:pt x="1801" y="2488"/>
                    </a:cubicBezTo>
                    <a:cubicBezTo>
                      <a:pt x="1023" y="1309"/>
                      <a:pt x="346" y="79"/>
                      <a:pt x="346" y="79"/>
                    </a:cubicBezTo>
                    <a:cubicBezTo>
                      <a:pt x="314" y="24"/>
                      <a:pt x="265" y="1"/>
                      <a:pt x="216" y="1"/>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99" name="Google Shape;1938;p64">
                <a:extLst>
                  <a:ext uri="{FF2B5EF4-FFF2-40B4-BE49-F238E27FC236}">
                    <a16:creationId xmlns:a16="http://schemas.microsoft.com/office/drawing/2014/main" id="{5EF2EB08-40C6-4F29-B69B-049A83E9A6EF}"/>
                  </a:ext>
                </a:extLst>
              </p:cNvPr>
              <p:cNvSpPr/>
              <p:nvPr/>
            </p:nvSpPr>
            <p:spPr>
              <a:xfrm>
                <a:off x="4956707" y="3749167"/>
                <a:ext cx="71700" cy="53781"/>
              </a:xfrm>
              <a:custGeom>
                <a:avLst/>
                <a:gdLst/>
                <a:ahLst/>
                <a:cxnLst/>
                <a:rect l="l" t="t" r="r" b="b"/>
                <a:pathLst>
                  <a:path w="3113" h="2335" extrusionOk="0">
                    <a:moveTo>
                      <a:pt x="1305" y="0"/>
                    </a:moveTo>
                    <a:cubicBezTo>
                      <a:pt x="1155" y="25"/>
                      <a:pt x="1004" y="50"/>
                      <a:pt x="879" y="100"/>
                    </a:cubicBezTo>
                    <a:cubicBezTo>
                      <a:pt x="778" y="151"/>
                      <a:pt x="653" y="226"/>
                      <a:pt x="577" y="301"/>
                    </a:cubicBezTo>
                    <a:cubicBezTo>
                      <a:pt x="427" y="402"/>
                      <a:pt x="276" y="527"/>
                      <a:pt x="176" y="678"/>
                    </a:cubicBezTo>
                    <a:cubicBezTo>
                      <a:pt x="151" y="703"/>
                      <a:pt x="126" y="753"/>
                      <a:pt x="101" y="803"/>
                    </a:cubicBezTo>
                    <a:lnTo>
                      <a:pt x="75" y="853"/>
                    </a:lnTo>
                    <a:lnTo>
                      <a:pt x="25" y="904"/>
                    </a:lnTo>
                    <a:cubicBezTo>
                      <a:pt x="0" y="954"/>
                      <a:pt x="25" y="1029"/>
                      <a:pt x="101" y="1054"/>
                    </a:cubicBezTo>
                    <a:cubicBezTo>
                      <a:pt x="114" y="1061"/>
                      <a:pt x="129" y="1064"/>
                      <a:pt x="145" y="1064"/>
                    </a:cubicBezTo>
                    <a:cubicBezTo>
                      <a:pt x="187" y="1064"/>
                      <a:pt x="233" y="1041"/>
                      <a:pt x="251" y="1004"/>
                    </a:cubicBezTo>
                    <a:cubicBezTo>
                      <a:pt x="251" y="1004"/>
                      <a:pt x="301" y="954"/>
                      <a:pt x="377" y="879"/>
                    </a:cubicBezTo>
                    <a:cubicBezTo>
                      <a:pt x="502" y="778"/>
                      <a:pt x="628" y="703"/>
                      <a:pt x="753" y="628"/>
                    </a:cubicBezTo>
                    <a:cubicBezTo>
                      <a:pt x="853" y="577"/>
                      <a:pt x="929" y="527"/>
                      <a:pt x="1029" y="502"/>
                    </a:cubicBezTo>
                    <a:cubicBezTo>
                      <a:pt x="1130" y="477"/>
                      <a:pt x="1230" y="452"/>
                      <a:pt x="1355" y="452"/>
                    </a:cubicBezTo>
                    <a:lnTo>
                      <a:pt x="1506" y="452"/>
                    </a:lnTo>
                    <a:lnTo>
                      <a:pt x="1682" y="477"/>
                    </a:lnTo>
                    <a:cubicBezTo>
                      <a:pt x="1807" y="502"/>
                      <a:pt x="1908" y="527"/>
                      <a:pt x="2033" y="577"/>
                    </a:cubicBezTo>
                    <a:lnTo>
                      <a:pt x="2083" y="602"/>
                    </a:lnTo>
                    <a:lnTo>
                      <a:pt x="2184" y="653"/>
                    </a:lnTo>
                    <a:cubicBezTo>
                      <a:pt x="2209" y="678"/>
                      <a:pt x="2259" y="703"/>
                      <a:pt x="2259" y="703"/>
                    </a:cubicBezTo>
                    <a:lnTo>
                      <a:pt x="2334" y="753"/>
                    </a:lnTo>
                    <a:cubicBezTo>
                      <a:pt x="2410" y="803"/>
                      <a:pt x="2485" y="904"/>
                      <a:pt x="2535" y="979"/>
                    </a:cubicBezTo>
                    <a:cubicBezTo>
                      <a:pt x="2610" y="1054"/>
                      <a:pt x="2661" y="1155"/>
                      <a:pt x="2686" y="1255"/>
                    </a:cubicBezTo>
                    <a:cubicBezTo>
                      <a:pt x="2711" y="1355"/>
                      <a:pt x="2736" y="1431"/>
                      <a:pt x="2761" y="1531"/>
                    </a:cubicBezTo>
                    <a:cubicBezTo>
                      <a:pt x="2761" y="1682"/>
                      <a:pt x="2761" y="1832"/>
                      <a:pt x="2761" y="2008"/>
                    </a:cubicBezTo>
                    <a:cubicBezTo>
                      <a:pt x="2736" y="2108"/>
                      <a:pt x="2736" y="2159"/>
                      <a:pt x="2736" y="2159"/>
                    </a:cubicBezTo>
                    <a:cubicBezTo>
                      <a:pt x="2711" y="2234"/>
                      <a:pt x="2736" y="2309"/>
                      <a:pt x="2811" y="2334"/>
                    </a:cubicBezTo>
                    <a:cubicBezTo>
                      <a:pt x="2886" y="2334"/>
                      <a:pt x="2937" y="2309"/>
                      <a:pt x="2962" y="2234"/>
                    </a:cubicBezTo>
                    <a:cubicBezTo>
                      <a:pt x="2987" y="2184"/>
                      <a:pt x="3012" y="2108"/>
                      <a:pt x="3037" y="2058"/>
                    </a:cubicBezTo>
                    <a:cubicBezTo>
                      <a:pt x="3087" y="1882"/>
                      <a:pt x="3112" y="1682"/>
                      <a:pt x="3112" y="1506"/>
                    </a:cubicBezTo>
                    <a:cubicBezTo>
                      <a:pt x="3112" y="1380"/>
                      <a:pt x="3087" y="1255"/>
                      <a:pt x="3062" y="1155"/>
                    </a:cubicBezTo>
                    <a:cubicBezTo>
                      <a:pt x="3037" y="1004"/>
                      <a:pt x="2987" y="853"/>
                      <a:pt x="2912" y="753"/>
                    </a:cubicBezTo>
                    <a:cubicBezTo>
                      <a:pt x="2836" y="602"/>
                      <a:pt x="2711" y="477"/>
                      <a:pt x="2585" y="377"/>
                    </a:cubicBezTo>
                    <a:lnTo>
                      <a:pt x="2485" y="301"/>
                    </a:lnTo>
                    <a:cubicBezTo>
                      <a:pt x="2460" y="276"/>
                      <a:pt x="2435" y="276"/>
                      <a:pt x="2410" y="251"/>
                    </a:cubicBezTo>
                    <a:lnTo>
                      <a:pt x="2309" y="201"/>
                    </a:lnTo>
                    <a:cubicBezTo>
                      <a:pt x="2284" y="176"/>
                      <a:pt x="2234" y="151"/>
                      <a:pt x="2184" y="151"/>
                    </a:cubicBezTo>
                    <a:cubicBezTo>
                      <a:pt x="2058" y="100"/>
                      <a:pt x="1908" y="50"/>
                      <a:pt x="1757" y="25"/>
                    </a:cubicBezTo>
                    <a:lnTo>
                      <a:pt x="1531" y="0"/>
                    </a:lnTo>
                    <a:close/>
                  </a:path>
                </a:pathLst>
              </a:custGeom>
              <a:solidFill>
                <a:srgbClr val="C798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0" name="Google Shape;1939;p64">
                <a:extLst>
                  <a:ext uri="{FF2B5EF4-FFF2-40B4-BE49-F238E27FC236}">
                    <a16:creationId xmlns:a16="http://schemas.microsoft.com/office/drawing/2014/main" id="{EA8EA28E-353E-4669-9030-42623B431BDF}"/>
                  </a:ext>
                </a:extLst>
              </p:cNvPr>
              <p:cNvSpPr/>
              <p:nvPr/>
            </p:nvSpPr>
            <p:spPr>
              <a:xfrm>
                <a:off x="4887817" y="3811332"/>
                <a:ext cx="182210" cy="61980"/>
              </a:xfrm>
              <a:custGeom>
                <a:avLst/>
                <a:gdLst/>
                <a:ahLst/>
                <a:cxnLst/>
                <a:rect l="l" t="t" r="r" b="b"/>
                <a:pathLst>
                  <a:path w="7911" h="2691" extrusionOk="0">
                    <a:moveTo>
                      <a:pt x="207" y="0"/>
                    </a:moveTo>
                    <a:cubicBezTo>
                      <a:pt x="100" y="0"/>
                      <a:pt x="1" y="113"/>
                      <a:pt x="55" y="238"/>
                    </a:cubicBezTo>
                    <a:cubicBezTo>
                      <a:pt x="105" y="363"/>
                      <a:pt x="180" y="463"/>
                      <a:pt x="255" y="564"/>
                    </a:cubicBezTo>
                    <a:cubicBezTo>
                      <a:pt x="456" y="865"/>
                      <a:pt x="682" y="1141"/>
                      <a:pt x="933" y="1367"/>
                    </a:cubicBezTo>
                    <a:cubicBezTo>
                      <a:pt x="1310" y="1718"/>
                      <a:pt x="1736" y="2020"/>
                      <a:pt x="2188" y="2220"/>
                    </a:cubicBezTo>
                    <a:cubicBezTo>
                      <a:pt x="2715" y="2496"/>
                      <a:pt x="3267" y="2647"/>
                      <a:pt x="3870" y="2672"/>
                    </a:cubicBezTo>
                    <a:cubicBezTo>
                      <a:pt x="3945" y="2685"/>
                      <a:pt x="4020" y="2691"/>
                      <a:pt x="4095" y="2691"/>
                    </a:cubicBezTo>
                    <a:cubicBezTo>
                      <a:pt x="4171" y="2691"/>
                      <a:pt x="4246" y="2685"/>
                      <a:pt x="4321" y="2672"/>
                    </a:cubicBezTo>
                    <a:lnTo>
                      <a:pt x="4723" y="2647"/>
                    </a:lnTo>
                    <a:lnTo>
                      <a:pt x="5175" y="2597"/>
                    </a:lnTo>
                    <a:cubicBezTo>
                      <a:pt x="5325" y="2572"/>
                      <a:pt x="5451" y="2547"/>
                      <a:pt x="5576" y="2496"/>
                    </a:cubicBezTo>
                    <a:cubicBezTo>
                      <a:pt x="5852" y="2446"/>
                      <a:pt x="6103" y="2346"/>
                      <a:pt x="6354" y="2220"/>
                    </a:cubicBezTo>
                    <a:cubicBezTo>
                      <a:pt x="6455" y="2170"/>
                      <a:pt x="6555" y="2120"/>
                      <a:pt x="6656" y="2045"/>
                    </a:cubicBezTo>
                    <a:cubicBezTo>
                      <a:pt x="6756" y="1969"/>
                      <a:pt x="6856" y="1894"/>
                      <a:pt x="6957" y="1844"/>
                    </a:cubicBezTo>
                    <a:cubicBezTo>
                      <a:pt x="7107" y="1718"/>
                      <a:pt x="7258" y="1568"/>
                      <a:pt x="7383" y="1417"/>
                    </a:cubicBezTo>
                    <a:cubicBezTo>
                      <a:pt x="7484" y="1292"/>
                      <a:pt x="7584" y="1166"/>
                      <a:pt x="7685" y="1041"/>
                    </a:cubicBezTo>
                    <a:cubicBezTo>
                      <a:pt x="7760" y="915"/>
                      <a:pt x="7810" y="790"/>
                      <a:pt x="7860" y="639"/>
                    </a:cubicBezTo>
                    <a:cubicBezTo>
                      <a:pt x="7910" y="564"/>
                      <a:pt x="7885" y="489"/>
                      <a:pt x="7810" y="438"/>
                    </a:cubicBezTo>
                    <a:cubicBezTo>
                      <a:pt x="7781" y="419"/>
                      <a:pt x="7749" y="411"/>
                      <a:pt x="7717" y="411"/>
                    </a:cubicBezTo>
                    <a:cubicBezTo>
                      <a:pt x="7665" y="411"/>
                      <a:pt x="7615" y="432"/>
                      <a:pt x="7584" y="463"/>
                    </a:cubicBezTo>
                    <a:lnTo>
                      <a:pt x="7559" y="514"/>
                    </a:lnTo>
                    <a:lnTo>
                      <a:pt x="7509" y="589"/>
                    </a:lnTo>
                    <a:cubicBezTo>
                      <a:pt x="7484" y="639"/>
                      <a:pt x="7434" y="714"/>
                      <a:pt x="7358" y="790"/>
                    </a:cubicBezTo>
                    <a:cubicBezTo>
                      <a:pt x="7158" y="1041"/>
                      <a:pt x="6907" y="1267"/>
                      <a:pt x="6656" y="1417"/>
                    </a:cubicBezTo>
                    <a:lnTo>
                      <a:pt x="6379" y="1593"/>
                    </a:lnTo>
                    <a:cubicBezTo>
                      <a:pt x="6304" y="1618"/>
                      <a:pt x="6204" y="1668"/>
                      <a:pt x="6103" y="1718"/>
                    </a:cubicBezTo>
                    <a:cubicBezTo>
                      <a:pt x="5877" y="1794"/>
                      <a:pt x="5652" y="1869"/>
                      <a:pt x="5426" y="1944"/>
                    </a:cubicBezTo>
                    <a:cubicBezTo>
                      <a:pt x="5300" y="1944"/>
                      <a:pt x="5175" y="1995"/>
                      <a:pt x="5074" y="1995"/>
                    </a:cubicBezTo>
                    <a:lnTo>
                      <a:pt x="4698" y="2045"/>
                    </a:lnTo>
                    <a:lnTo>
                      <a:pt x="3895" y="2045"/>
                    </a:lnTo>
                    <a:cubicBezTo>
                      <a:pt x="3368" y="2020"/>
                      <a:pt x="2866" y="1894"/>
                      <a:pt x="2414" y="1693"/>
                    </a:cubicBezTo>
                    <a:cubicBezTo>
                      <a:pt x="1987" y="1518"/>
                      <a:pt x="1611" y="1292"/>
                      <a:pt x="1259" y="991"/>
                    </a:cubicBezTo>
                    <a:cubicBezTo>
                      <a:pt x="1008" y="790"/>
                      <a:pt x="757" y="564"/>
                      <a:pt x="557" y="338"/>
                    </a:cubicBezTo>
                    <a:cubicBezTo>
                      <a:pt x="381" y="162"/>
                      <a:pt x="306" y="62"/>
                      <a:pt x="306" y="62"/>
                    </a:cubicBezTo>
                    <a:lnTo>
                      <a:pt x="331" y="62"/>
                    </a:lnTo>
                    <a:cubicBezTo>
                      <a:pt x="295" y="19"/>
                      <a:pt x="250" y="0"/>
                      <a:pt x="207" y="0"/>
                    </a:cubicBezTo>
                    <a:close/>
                  </a:path>
                </a:pathLst>
              </a:custGeom>
              <a:solidFill>
                <a:srgbClr val="1E120D"/>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1" name="Google Shape;1940;p64">
                <a:extLst>
                  <a:ext uri="{FF2B5EF4-FFF2-40B4-BE49-F238E27FC236}">
                    <a16:creationId xmlns:a16="http://schemas.microsoft.com/office/drawing/2014/main" id="{F84201D5-01F3-4F17-93D4-8D88187B6A1B}"/>
                  </a:ext>
                </a:extLst>
              </p:cNvPr>
              <p:cNvSpPr/>
              <p:nvPr/>
            </p:nvSpPr>
            <p:spPr>
              <a:xfrm>
                <a:off x="4723733" y="3801036"/>
                <a:ext cx="143377" cy="123293"/>
              </a:xfrm>
              <a:custGeom>
                <a:avLst/>
                <a:gdLst/>
                <a:ahLst/>
                <a:cxnLst/>
                <a:rect l="l" t="t" r="r" b="b"/>
                <a:pathLst>
                  <a:path w="6225" h="5353" extrusionOk="0">
                    <a:moveTo>
                      <a:pt x="3541" y="1"/>
                    </a:moveTo>
                    <a:cubicBezTo>
                      <a:pt x="2889" y="1"/>
                      <a:pt x="2224" y="243"/>
                      <a:pt x="1682" y="785"/>
                    </a:cubicBezTo>
                    <a:cubicBezTo>
                      <a:pt x="0" y="2467"/>
                      <a:pt x="1205" y="5353"/>
                      <a:pt x="3564" y="5353"/>
                    </a:cubicBezTo>
                    <a:cubicBezTo>
                      <a:pt x="5045" y="5328"/>
                      <a:pt x="6225" y="4148"/>
                      <a:pt x="6225" y="2667"/>
                    </a:cubicBezTo>
                    <a:cubicBezTo>
                      <a:pt x="6225" y="1069"/>
                      <a:pt x="4911" y="1"/>
                      <a:pt x="3541" y="1"/>
                    </a:cubicBezTo>
                    <a:close/>
                  </a:path>
                </a:pathLst>
              </a:custGeom>
              <a:solidFill>
                <a:srgbClr val="FFAB8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2" name="Google Shape;1941;p64">
                <a:extLst>
                  <a:ext uri="{FF2B5EF4-FFF2-40B4-BE49-F238E27FC236}">
                    <a16:creationId xmlns:a16="http://schemas.microsoft.com/office/drawing/2014/main" id="{2957FD7C-7582-4507-A52E-742356083835}"/>
                  </a:ext>
                </a:extLst>
              </p:cNvPr>
              <p:cNvSpPr/>
              <p:nvPr/>
            </p:nvSpPr>
            <p:spPr>
              <a:xfrm>
                <a:off x="5081566" y="3798019"/>
                <a:ext cx="143377" cy="122855"/>
              </a:xfrm>
              <a:custGeom>
                <a:avLst/>
                <a:gdLst/>
                <a:ahLst/>
                <a:cxnLst/>
                <a:rect l="l" t="t" r="r" b="b"/>
                <a:pathLst>
                  <a:path w="6225" h="5334" extrusionOk="0">
                    <a:moveTo>
                      <a:pt x="3534" y="1"/>
                    </a:moveTo>
                    <a:cubicBezTo>
                      <a:pt x="2874" y="1"/>
                      <a:pt x="2202" y="245"/>
                      <a:pt x="1657" y="791"/>
                    </a:cubicBezTo>
                    <a:cubicBezTo>
                      <a:pt x="0" y="2447"/>
                      <a:pt x="1180" y="5333"/>
                      <a:pt x="3564" y="5333"/>
                    </a:cubicBezTo>
                    <a:cubicBezTo>
                      <a:pt x="5020" y="5333"/>
                      <a:pt x="6225" y="4129"/>
                      <a:pt x="6225" y="2673"/>
                    </a:cubicBezTo>
                    <a:cubicBezTo>
                      <a:pt x="6225" y="1062"/>
                      <a:pt x="4907" y="1"/>
                      <a:pt x="3534" y="1"/>
                    </a:cubicBezTo>
                    <a:close/>
                  </a:path>
                </a:pathLst>
              </a:custGeom>
              <a:solidFill>
                <a:srgbClr val="FFAB88"/>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3" name="Google Shape;1942;p64">
                <a:extLst>
                  <a:ext uri="{FF2B5EF4-FFF2-40B4-BE49-F238E27FC236}">
                    <a16:creationId xmlns:a16="http://schemas.microsoft.com/office/drawing/2014/main" id="{F438486D-C749-48BD-985F-D0BFA665F524}"/>
                  </a:ext>
                </a:extLst>
              </p:cNvPr>
              <p:cNvSpPr/>
              <p:nvPr/>
            </p:nvSpPr>
            <p:spPr>
              <a:xfrm>
                <a:off x="4627181" y="3794679"/>
                <a:ext cx="68245" cy="40054"/>
              </a:xfrm>
              <a:custGeom>
                <a:avLst/>
                <a:gdLst/>
                <a:ahLst/>
                <a:cxnLst/>
                <a:rect l="l" t="t" r="r" b="b"/>
                <a:pathLst>
                  <a:path w="2963" h="1739" extrusionOk="0">
                    <a:moveTo>
                      <a:pt x="1488" y="1"/>
                    </a:moveTo>
                    <a:cubicBezTo>
                      <a:pt x="1242" y="1"/>
                      <a:pt x="1014" y="56"/>
                      <a:pt x="804" y="183"/>
                    </a:cubicBezTo>
                    <a:cubicBezTo>
                      <a:pt x="578" y="283"/>
                      <a:pt x="402" y="434"/>
                      <a:pt x="252" y="634"/>
                    </a:cubicBezTo>
                    <a:cubicBezTo>
                      <a:pt x="126" y="760"/>
                      <a:pt x="51" y="910"/>
                      <a:pt x="1" y="1086"/>
                    </a:cubicBezTo>
                    <a:cubicBezTo>
                      <a:pt x="1" y="1161"/>
                      <a:pt x="1" y="1212"/>
                      <a:pt x="1" y="1262"/>
                    </a:cubicBezTo>
                    <a:lnTo>
                      <a:pt x="1" y="1312"/>
                    </a:lnTo>
                    <a:cubicBezTo>
                      <a:pt x="13" y="1387"/>
                      <a:pt x="76" y="1425"/>
                      <a:pt x="139" y="1425"/>
                    </a:cubicBezTo>
                    <a:cubicBezTo>
                      <a:pt x="202" y="1425"/>
                      <a:pt x="264" y="1387"/>
                      <a:pt x="277" y="1312"/>
                    </a:cubicBezTo>
                    <a:lnTo>
                      <a:pt x="277" y="1287"/>
                    </a:lnTo>
                    <a:cubicBezTo>
                      <a:pt x="277" y="1237"/>
                      <a:pt x="302" y="1237"/>
                      <a:pt x="302" y="1212"/>
                    </a:cubicBezTo>
                    <a:cubicBezTo>
                      <a:pt x="377" y="1086"/>
                      <a:pt x="453" y="1011"/>
                      <a:pt x="553" y="910"/>
                    </a:cubicBezTo>
                    <a:cubicBezTo>
                      <a:pt x="829" y="659"/>
                      <a:pt x="1206" y="509"/>
                      <a:pt x="1607" y="509"/>
                    </a:cubicBezTo>
                    <a:cubicBezTo>
                      <a:pt x="1682" y="509"/>
                      <a:pt x="1783" y="534"/>
                      <a:pt x="1883" y="584"/>
                    </a:cubicBezTo>
                    <a:cubicBezTo>
                      <a:pt x="1933" y="584"/>
                      <a:pt x="1959" y="609"/>
                      <a:pt x="2009" y="634"/>
                    </a:cubicBezTo>
                    <a:lnTo>
                      <a:pt x="2059" y="659"/>
                    </a:lnTo>
                    <a:lnTo>
                      <a:pt x="2134" y="710"/>
                    </a:lnTo>
                    <a:cubicBezTo>
                      <a:pt x="2184" y="735"/>
                      <a:pt x="2209" y="760"/>
                      <a:pt x="2260" y="810"/>
                    </a:cubicBezTo>
                    <a:cubicBezTo>
                      <a:pt x="2285" y="835"/>
                      <a:pt x="2310" y="860"/>
                      <a:pt x="2360" y="910"/>
                    </a:cubicBezTo>
                    <a:cubicBezTo>
                      <a:pt x="2410" y="961"/>
                      <a:pt x="2460" y="1036"/>
                      <a:pt x="2511" y="1111"/>
                    </a:cubicBezTo>
                    <a:cubicBezTo>
                      <a:pt x="2611" y="1262"/>
                      <a:pt x="2661" y="1437"/>
                      <a:pt x="2711" y="1613"/>
                    </a:cubicBezTo>
                    <a:cubicBezTo>
                      <a:pt x="2711" y="1688"/>
                      <a:pt x="2762" y="1739"/>
                      <a:pt x="2837" y="1739"/>
                    </a:cubicBezTo>
                    <a:cubicBezTo>
                      <a:pt x="2912" y="1739"/>
                      <a:pt x="2962" y="1688"/>
                      <a:pt x="2962" y="1613"/>
                    </a:cubicBezTo>
                    <a:cubicBezTo>
                      <a:pt x="2962" y="1563"/>
                      <a:pt x="2962" y="1488"/>
                      <a:pt x="2962" y="1412"/>
                    </a:cubicBezTo>
                    <a:cubicBezTo>
                      <a:pt x="2962" y="1262"/>
                      <a:pt x="2912" y="1086"/>
                      <a:pt x="2862" y="936"/>
                    </a:cubicBezTo>
                    <a:cubicBezTo>
                      <a:pt x="2812" y="810"/>
                      <a:pt x="2762" y="710"/>
                      <a:pt x="2686" y="609"/>
                    </a:cubicBezTo>
                    <a:cubicBezTo>
                      <a:pt x="2636" y="559"/>
                      <a:pt x="2611" y="509"/>
                      <a:pt x="2561" y="459"/>
                    </a:cubicBezTo>
                    <a:cubicBezTo>
                      <a:pt x="2511" y="408"/>
                      <a:pt x="2460" y="383"/>
                      <a:pt x="2410" y="333"/>
                    </a:cubicBezTo>
                    <a:lnTo>
                      <a:pt x="2360" y="283"/>
                    </a:lnTo>
                    <a:lnTo>
                      <a:pt x="2260" y="208"/>
                    </a:lnTo>
                    <a:cubicBezTo>
                      <a:pt x="2184" y="157"/>
                      <a:pt x="2134" y="132"/>
                      <a:pt x="2059" y="107"/>
                    </a:cubicBezTo>
                    <a:cubicBezTo>
                      <a:pt x="1933" y="32"/>
                      <a:pt x="1783" y="7"/>
                      <a:pt x="1632" y="7"/>
                    </a:cubicBezTo>
                    <a:cubicBezTo>
                      <a:pt x="1583" y="3"/>
                      <a:pt x="1535" y="1"/>
                      <a:pt x="1488" y="1"/>
                    </a:cubicBezTo>
                    <a:close/>
                  </a:path>
                </a:pathLst>
              </a:custGeom>
              <a:solidFill>
                <a:srgbClr val="C79879"/>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204" name="Google Shape;1943;p64">
                <a:extLst>
                  <a:ext uri="{FF2B5EF4-FFF2-40B4-BE49-F238E27FC236}">
                    <a16:creationId xmlns:a16="http://schemas.microsoft.com/office/drawing/2014/main" id="{6C42CA65-9324-44CE-A5D4-A1C2A1766B46}"/>
                  </a:ext>
                </a:extLst>
              </p:cNvPr>
              <p:cNvSpPr/>
              <p:nvPr/>
            </p:nvSpPr>
            <p:spPr>
              <a:xfrm>
                <a:off x="5074634" y="4227368"/>
                <a:ext cx="42794" cy="36737"/>
              </a:xfrm>
              <a:custGeom>
                <a:avLst/>
                <a:gdLst/>
                <a:ahLst/>
                <a:cxnLst/>
                <a:rect l="l" t="t" r="r" b="b"/>
                <a:pathLst>
                  <a:path w="1858" h="1595" extrusionOk="0">
                    <a:moveTo>
                      <a:pt x="477" y="1"/>
                    </a:moveTo>
                    <a:cubicBezTo>
                      <a:pt x="433" y="1"/>
                      <a:pt x="389" y="7"/>
                      <a:pt x="352" y="20"/>
                    </a:cubicBezTo>
                    <a:cubicBezTo>
                      <a:pt x="276" y="20"/>
                      <a:pt x="226" y="45"/>
                      <a:pt x="201" y="70"/>
                    </a:cubicBezTo>
                    <a:cubicBezTo>
                      <a:pt x="151" y="95"/>
                      <a:pt x="151" y="120"/>
                      <a:pt x="126" y="120"/>
                    </a:cubicBezTo>
                    <a:cubicBezTo>
                      <a:pt x="101" y="145"/>
                      <a:pt x="76" y="170"/>
                      <a:pt x="50" y="221"/>
                    </a:cubicBezTo>
                    <a:cubicBezTo>
                      <a:pt x="25" y="246"/>
                      <a:pt x="0" y="296"/>
                      <a:pt x="0" y="321"/>
                    </a:cubicBezTo>
                    <a:lnTo>
                      <a:pt x="0" y="346"/>
                    </a:lnTo>
                    <a:lnTo>
                      <a:pt x="0" y="396"/>
                    </a:lnTo>
                    <a:cubicBezTo>
                      <a:pt x="0" y="421"/>
                      <a:pt x="0" y="446"/>
                      <a:pt x="0" y="472"/>
                    </a:cubicBezTo>
                    <a:cubicBezTo>
                      <a:pt x="0" y="572"/>
                      <a:pt x="25" y="672"/>
                      <a:pt x="76" y="748"/>
                    </a:cubicBezTo>
                    <a:cubicBezTo>
                      <a:pt x="151" y="873"/>
                      <a:pt x="251" y="999"/>
                      <a:pt x="377" y="1124"/>
                    </a:cubicBezTo>
                    <a:cubicBezTo>
                      <a:pt x="628" y="1300"/>
                      <a:pt x="879" y="1450"/>
                      <a:pt x="1155" y="1576"/>
                    </a:cubicBezTo>
                    <a:cubicBezTo>
                      <a:pt x="1167" y="1588"/>
                      <a:pt x="1180" y="1595"/>
                      <a:pt x="1189" y="1595"/>
                    </a:cubicBezTo>
                    <a:cubicBezTo>
                      <a:pt x="1199" y="1595"/>
                      <a:pt x="1205" y="1588"/>
                      <a:pt x="1205" y="1576"/>
                    </a:cubicBezTo>
                    <a:cubicBezTo>
                      <a:pt x="1230" y="1551"/>
                      <a:pt x="1230" y="1526"/>
                      <a:pt x="1205" y="1501"/>
                    </a:cubicBezTo>
                    <a:cubicBezTo>
                      <a:pt x="1004" y="1325"/>
                      <a:pt x="778" y="1124"/>
                      <a:pt x="578" y="923"/>
                    </a:cubicBezTo>
                    <a:cubicBezTo>
                      <a:pt x="502" y="848"/>
                      <a:pt x="427" y="723"/>
                      <a:pt x="352" y="622"/>
                    </a:cubicBezTo>
                    <a:cubicBezTo>
                      <a:pt x="327" y="572"/>
                      <a:pt x="327" y="522"/>
                      <a:pt x="327" y="472"/>
                    </a:cubicBezTo>
                    <a:lnTo>
                      <a:pt x="327" y="446"/>
                    </a:lnTo>
                    <a:cubicBezTo>
                      <a:pt x="327" y="421"/>
                      <a:pt x="352" y="371"/>
                      <a:pt x="352" y="371"/>
                    </a:cubicBezTo>
                    <a:lnTo>
                      <a:pt x="552" y="296"/>
                    </a:lnTo>
                    <a:cubicBezTo>
                      <a:pt x="678" y="321"/>
                      <a:pt x="803" y="371"/>
                      <a:pt x="929" y="396"/>
                    </a:cubicBezTo>
                    <a:cubicBezTo>
                      <a:pt x="1205" y="522"/>
                      <a:pt x="1456" y="647"/>
                      <a:pt x="1707" y="773"/>
                    </a:cubicBezTo>
                    <a:lnTo>
                      <a:pt x="1807" y="823"/>
                    </a:lnTo>
                    <a:lnTo>
                      <a:pt x="1858" y="823"/>
                    </a:lnTo>
                    <a:cubicBezTo>
                      <a:pt x="1858" y="798"/>
                      <a:pt x="1858" y="773"/>
                      <a:pt x="1858" y="773"/>
                    </a:cubicBezTo>
                    <a:lnTo>
                      <a:pt x="1782" y="697"/>
                    </a:lnTo>
                    <a:cubicBezTo>
                      <a:pt x="1556" y="497"/>
                      <a:pt x="1305" y="321"/>
                      <a:pt x="1054" y="170"/>
                    </a:cubicBezTo>
                    <a:cubicBezTo>
                      <a:pt x="904" y="120"/>
                      <a:pt x="753" y="45"/>
                      <a:pt x="603" y="20"/>
                    </a:cubicBezTo>
                    <a:cubicBezTo>
                      <a:pt x="565" y="7"/>
                      <a:pt x="521" y="1"/>
                      <a:pt x="477" y="1"/>
                    </a:cubicBezTo>
                    <a:close/>
                  </a:path>
                </a:pathLst>
              </a:custGeom>
              <a:solidFill>
                <a:srgbClr val="AF6E64"/>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sp>
          <p:nvSpPr>
            <p:cNvPr id="154" name="Google Shape;1944;p64">
              <a:extLst>
                <a:ext uri="{FF2B5EF4-FFF2-40B4-BE49-F238E27FC236}">
                  <a16:creationId xmlns:a16="http://schemas.microsoft.com/office/drawing/2014/main" id="{E6BD001C-2DA1-4AD1-A0EB-244EC66B092F}"/>
                </a:ext>
              </a:extLst>
            </p:cNvPr>
            <p:cNvSpPr/>
            <p:nvPr/>
          </p:nvSpPr>
          <p:spPr>
            <a:xfrm rot="9990638">
              <a:off x="7457289" y="2619038"/>
              <a:ext cx="131262" cy="41519"/>
            </a:xfrm>
            <a:custGeom>
              <a:avLst/>
              <a:gdLst/>
              <a:ahLst/>
              <a:cxnLst/>
              <a:rect l="l" t="t" r="r" b="b"/>
              <a:pathLst>
                <a:path w="4839" h="1684" extrusionOk="0">
                  <a:moveTo>
                    <a:pt x="228" y="1"/>
                  </a:moveTo>
                  <a:cubicBezTo>
                    <a:pt x="118" y="1"/>
                    <a:pt x="0" y="99"/>
                    <a:pt x="49" y="228"/>
                  </a:cubicBezTo>
                  <a:lnTo>
                    <a:pt x="74" y="278"/>
                  </a:lnTo>
                  <a:lnTo>
                    <a:pt x="99" y="354"/>
                  </a:lnTo>
                  <a:cubicBezTo>
                    <a:pt x="124" y="404"/>
                    <a:pt x="174" y="454"/>
                    <a:pt x="199" y="504"/>
                  </a:cubicBezTo>
                  <a:cubicBezTo>
                    <a:pt x="325" y="680"/>
                    <a:pt x="450" y="856"/>
                    <a:pt x="626" y="981"/>
                  </a:cubicBezTo>
                  <a:cubicBezTo>
                    <a:pt x="852" y="1207"/>
                    <a:pt x="1103" y="1357"/>
                    <a:pt x="1404" y="1483"/>
                  </a:cubicBezTo>
                  <a:cubicBezTo>
                    <a:pt x="1555" y="1533"/>
                    <a:pt x="1731" y="1583"/>
                    <a:pt x="1906" y="1634"/>
                  </a:cubicBezTo>
                  <a:cubicBezTo>
                    <a:pt x="2082" y="1659"/>
                    <a:pt x="2258" y="1684"/>
                    <a:pt x="2433" y="1684"/>
                  </a:cubicBezTo>
                  <a:cubicBezTo>
                    <a:pt x="2609" y="1684"/>
                    <a:pt x="2785" y="1684"/>
                    <a:pt x="2960" y="1659"/>
                  </a:cubicBezTo>
                  <a:cubicBezTo>
                    <a:pt x="3136" y="1634"/>
                    <a:pt x="3312" y="1583"/>
                    <a:pt x="3487" y="1508"/>
                  </a:cubicBezTo>
                  <a:cubicBezTo>
                    <a:pt x="3638" y="1458"/>
                    <a:pt x="3789" y="1383"/>
                    <a:pt x="3939" y="1307"/>
                  </a:cubicBezTo>
                  <a:cubicBezTo>
                    <a:pt x="4065" y="1232"/>
                    <a:pt x="4190" y="1132"/>
                    <a:pt x="4291" y="1031"/>
                  </a:cubicBezTo>
                  <a:cubicBezTo>
                    <a:pt x="4366" y="956"/>
                    <a:pt x="4466" y="856"/>
                    <a:pt x="4542" y="755"/>
                  </a:cubicBezTo>
                  <a:cubicBezTo>
                    <a:pt x="4592" y="680"/>
                    <a:pt x="4642" y="579"/>
                    <a:pt x="4692" y="504"/>
                  </a:cubicBezTo>
                  <a:cubicBezTo>
                    <a:pt x="4717" y="429"/>
                    <a:pt x="4742" y="328"/>
                    <a:pt x="4767" y="253"/>
                  </a:cubicBezTo>
                  <a:cubicBezTo>
                    <a:pt x="4839" y="128"/>
                    <a:pt x="4732" y="16"/>
                    <a:pt x="4629" y="16"/>
                  </a:cubicBezTo>
                  <a:cubicBezTo>
                    <a:pt x="4587" y="16"/>
                    <a:pt x="4545" y="34"/>
                    <a:pt x="4516" y="77"/>
                  </a:cubicBezTo>
                  <a:lnTo>
                    <a:pt x="4466" y="128"/>
                  </a:lnTo>
                  <a:lnTo>
                    <a:pt x="4441" y="178"/>
                  </a:lnTo>
                  <a:cubicBezTo>
                    <a:pt x="4416" y="203"/>
                    <a:pt x="4391" y="228"/>
                    <a:pt x="4366" y="303"/>
                  </a:cubicBezTo>
                  <a:cubicBezTo>
                    <a:pt x="4240" y="429"/>
                    <a:pt x="4115" y="554"/>
                    <a:pt x="3964" y="655"/>
                  </a:cubicBezTo>
                  <a:cubicBezTo>
                    <a:pt x="3864" y="705"/>
                    <a:pt x="3764" y="780"/>
                    <a:pt x="3663" y="830"/>
                  </a:cubicBezTo>
                  <a:cubicBezTo>
                    <a:pt x="3538" y="881"/>
                    <a:pt x="3437" y="931"/>
                    <a:pt x="3312" y="956"/>
                  </a:cubicBezTo>
                  <a:cubicBezTo>
                    <a:pt x="3161" y="1006"/>
                    <a:pt x="3036" y="1031"/>
                    <a:pt x="2910" y="1031"/>
                  </a:cubicBezTo>
                  <a:cubicBezTo>
                    <a:pt x="2760" y="1056"/>
                    <a:pt x="2609" y="1056"/>
                    <a:pt x="2458" y="1056"/>
                  </a:cubicBezTo>
                  <a:lnTo>
                    <a:pt x="2232" y="1056"/>
                  </a:lnTo>
                  <a:lnTo>
                    <a:pt x="2007" y="1031"/>
                  </a:lnTo>
                  <a:cubicBezTo>
                    <a:pt x="1881" y="1006"/>
                    <a:pt x="1731" y="981"/>
                    <a:pt x="1605" y="931"/>
                  </a:cubicBezTo>
                  <a:cubicBezTo>
                    <a:pt x="1203" y="805"/>
                    <a:pt x="802" y="579"/>
                    <a:pt x="501" y="278"/>
                  </a:cubicBezTo>
                  <a:cubicBezTo>
                    <a:pt x="400" y="178"/>
                    <a:pt x="350" y="128"/>
                    <a:pt x="350" y="128"/>
                  </a:cubicBezTo>
                  <a:lnTo>
                    <a:pt x="375" y="103"/>
                  </a:lnTo>
                  <a:cubicBezTo>
                    <a:pt x="348" y="31"/>
                    <a:pt x="290" y="1"/>
                    <a:pt x="228"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sp>
          <p:nvSpPr>
            <p:cNvPr id="155" name="Google Shape;1945;p64">
              <a:extLst>
                <a:ext uri="{FF2B5EF4-FFF2-40B4-BE49-F238E27FC236}">
                  <a16:creationId xmlns:a16="http://schemas.microsoft.com/office/drawing/2014/main" id="{96D4926B-85CE-4FBC-8A0D-AF829F11E5B3}"/>
                </a:ext>
              </a:extLst>
            </p:cNvPr>
            <p:cNvSpPr/>
            <p:nvPr/>
          </p:nvSpPr>
          <p:spPr>
            <a:xfrm rot="10784792" flipH="1">
              <a:off x="7122897" y="2619040"/>
              <a:ext cx="131259" cy="41518"/>
            </a:xfrm>
            <a:custGeom>
              <a:avLst/>
              <a:gdLst/>
              <a:ahLst/>
              <a:cxnLst/>
              <a:rect l="l" t="t" r="r" b="b"/>
              <a:pathLst>
                <a:path w="4839" h="1684" extrusionOk="0">
                  <a:moveTo>
                    <a:pt x="228" y="1"/>
                  </a:moveTo>
                  <a:cubicBezTo>
                    <a:pt x="118" y="1"/>
                    <a:pt x="0" y="99"/>
                    <a:pt x="49" y="228"/>
                  </a:cubicBezTo>
                  <a:lnTo>
                    <a:pt x="74" y="278"/>
                  </a:lnTo>
                  <a:lnTo>
                    <a:pt x="99" y="354"/>
                  </a:lnTo>
                  <a:cubicBezTo>
                    <a:pt x="124" y="404"/>
                    <a:pt x="174" y="454"/>
                    <a:pt x="199" y="504"/>
                  </a:cubicBezTo>
                  <a:cubicBezTo>
                    <a:pt x="325" y="680"/>
                    <a:pt x="450" y="856"/>
                    <a:pt x="626" y="981"/>
                  </a:cubicBezTo>
                  <a:cubicBezTo>
                    <a:pt x="852" y="1207"/>
                    <a:pt x="1103" y="1357"/>
                    <a:pt x="1404" y="1483"/>
                  </a:cubicBezTo>
                  <a:cubicBezTo>
                    <a:pt x="1555" y="1533"/>
                    <a:pt x="1731" y="1583"/>
                    <a:pt x="1906" y="1634"/>
                  </a:cubicBezTo>
                  <a:cubicBezTo>
                    <a:pt x="2082" y="1659"/>
                    <a:pt x="2258" y="1684"/>
                    <a:pt x="2433" y="1684"/>
                  </a:cubicBezTo>
                  <a:cubicBezTo>
                    <a:pt x="2609" y="1684"/>
                    <a:pt x="2785" y="1684"/>
                    <a:pt x="2960" y="1659"/>
                  </a:cubicBezTo>
                  <a:cubicBezTo>
                    <a:pt x="3136" y="1634"/>
                    <a:pt x="3312" y="1583"/>
                    <a:pt x="3487" y="1508"/>
                  </a:cubicBezTo>
                  <a:cubicBezTo>
                    <a:pt x="3638" y="1458"/>
                    <a:pt x="3789" y="1383"/>
                    <a:pt x="3939" y="1307"/>
                  </a:cubicBezTo>
                  <a:cubicBezTo>
                    <a:pt x="4065" y="1232"/>
                    <a:pt x="4190" y="1132"/>
                    <a:pt x="4291" y="1031"/>
                  </a:cubicBezTo>
                  <a:cubicBezTo>
                    <a:pt x="4366" y="956"/>
                    <a:pt x="4466" y="856"/>
                    <a:pt x="4542" y="755"/>
                  </a:cubicBezTo>
                  <a:cubicBezTo>
                    <a:pt x="4592" y="680"/>
                    <a:pt x="4642" y="579"/>
                    <a:pt x="4692" y="504"/>
                  </a:cubicBezTo>
                  <a:cubicBezTo>
                    <a:pt x="4717" y="429"/>
                    <a:pt x="4742" y="328"/>
                    <a:pt x="4767" y="253"/>
                  </a:cubicBezTo>
                  <a:cubicBezTo>
                    <a:pt x="4839" y="128"/>
                    <a:pt x="4732" y="16"/>
                    <a:pt x="4629" y="16"/>
                  </a:cubicBezTo>
                  <a:cubicBezTo>
                    <a:pt x="4587" y="16"/>
                    <a:pt x="4545" y="34"/>
                    <a:pt x="4516" y="77"/>
                  </a:cubicBezTo>
                  <a:lnTo>
                    <a:pt x="4466" y="128"/>
                  </a:lnTo>
                  <a:lnTo>
                    <a:pt x="4441" y="178"/>
                  </a:lnTo>
                  <a:cubicBezTo>
                    <a:pt x="4416" y="203"/>
                    <a:pt x="4391" y="228"/>
                    <a:pt x="4366" y="303"/>
                  </a:cubicBezTo>
                  <a:cubicBezTo>
                    <a:pt x="4240" y="429"/>
                    <a:pt x="4115" y="554"/>
                    <a:pt x="3964" y="655"/>
                  </a:cubicBezTo>
                  <a:cubicBezTo>
                    <a:pt x="3864" y="705"/>
                    <a:pt x="3764" y="780"/>
                    <a:pt x="3663" y="830"/>
                  </a:cubicBezTo>
                  <a:cubicBezTo>
                    <a:pt x="3538" y="881"/>
                    <a:pt x="3437" y="931"/>
                    <a:pt x="3312" y="956"/>
                  </a:cubicBezTo>
                  <a:cubicBezTo>
                    <a:pt x="3161" y="1006"/>
                    <a:pt x="3036" y="1031"/>
                    <a:pt x="2910" y="1031"/>
                  </a:cubicBezTo>
                  <a:cubicBezTo>
                    <a:pt x="2760" y="1056"/>
                    <a:pt x="2609" y="1056"/>
                    <a:pt x="2458" y="1056"/>
                  </a:cubicBezTo>
                  <a:lnTo>
                    <a:pt x="2232" y="1056"/>
                  </a:lnTo>
                  <a:lnTo>
                    <a:pt x="2007" y="1031"/>
                  </a:lnTo>
                  <a:cubicBezTo>
                    <a:pt x="1881" y="1006"/>
                    <a:pt x="1731" y="981"/>
                    <a:pt x="1605" y="931"/>
                  </a:cubicBezTo>
                  <a:cubicBezTo>
                    <a:pt x="1203" y="805"/>
                    <a:pt x="802" y="579"/>
                    <a:pt x="501" y="278"/>
                  </a:cubicBezTo>
                  <a:cubicBezTo>
                    <a:pt x="400" y="178"/>
                    <a:pt x="350" y="128"/>
                    <a:pt x="350" y="128"/>
                  </a:cubicBezTo>
                  <a:lnTo>
                    <a:pt x="375" y="103"/>
                  </a:lnTo>
                  <a:cubicBezTo>
                    <a:pt x="348" y="31"/>
                    <a:pt x="290" y="1"/>
                    <a:pt x="228" y="1"/>
                  </a:cubicBezTo>
                  <a:close/>
                </a:path>
              </a:pathLst>
            </a:custGeom>
            <a:solidFill>
              <a:schemeClr val="dk1"/>
            </a:solidFill>
            <a:ln>
              <a:noFill/>
            </a:ln>
          </p:spPr>
          <p:txBody>
            <a:bodyPr spcFirstLastPara="1" wrap="square" lIns="121900" tIns="121900" rIns="121900" bIns="121900" anchor="ctr" anchorCtr="0">
              <a:noAutofit/>
            </a:bodyPr>
            <a:lstStyle/>
            <a:p>
              <a:pPr defTabSz="1219080">
                <a:buClr>
                  <a:srgbClr val="000000"/>
                </a:buClr>
              </a:pPr>
              <a:endParaRPr kern="0">
                <a:solidFill>
                  <a:srgbClr val="000000"/>
                </a:solidFill>
                <a:latin typeface="Arial"/>
                <a:cs typeface="Arial"/>
                <a:sym typeface="Arial"/>
              </a:endParaRPr>
            </a:p>
          </p:txBody>
        </p:sp>
      </p:grpSp>
      <p:sp>
        <p:nvSpPr>
          <p:cNvPr id="207" name="TextBox 206">
            <a:extLst>
              <a:ext uri="{FF2B5EF4-FFF2-40B4-BE49-F238E27FC236}">
                <a16:creationId xmlns:a16="http://schemas.microsoft.com/office/drawing/2014/main" id="{07FDC127-C795-4D62-BF5D-55B747D408CB}"/>
              </a:ext>
            </a:extLst>
          </p:cNvPr>
          <p:cNvSpPr txBox="1"/>
          <p:nvPr/>
        </p:nvSpPr>
        <p:spPr>
          <a:xfrm>
            <a:off x="2513624" y="592539"/>
            <a:ext cx="6772310" cy="2800763"/>
          </a:xfrm>
          <a:prstGeom prst="rect">
            <a:avLst/>
          </a:prstGeom>
          <a:noFill/>
        </p:spPr>
        <p:txBody>
          <a:bodyPr wrap="square" lIns="91434" tIns="45718" rIns="91434" bIns="45718" rtlCol="0">
            <a:spAutoFit/>
          </a:bodyPr>
          <a:lstStyle/>
          <a:p>
            <a:r>
              <a:rPr lang="vi-VN" sz="4400" i="1" dirty="0"/>
              <a:t>“Qua bài học hôm nay các em thể hiện lòng biết ơn người lao động bằng cách nào?”</a:t>
            </a:r>
            <a:endParaRPr lang="en-US" sz="4400" dirty="0"/>
          </a:p>
        </p:txBody>
      </p:sp>
      <p:sp>
        <p:nvSpPr>
          <p:cNvPr id="205" name="Heart 204"/>
          <p:cNvSpPr/>
          <p:nvPr/>
        </p:nvSpPr>
        <p:spPr>
          <a:xfrm>
            <a:off x="2994858" y="2998860"/>
            <a:ext cx="8268065" cy="3910855"/>
          </a:xfrm>
          <a:prstGeom prst="hear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dirty="0">
                <a:solidFill>
                  <a:schemeClr val="tx1"/>
                </a:solidFill>
                <a:latin typeface="Times New Roman" panose="02020603050405020304" pitchFamily="18" charset="0"/>
                <a:cs typeface="Times New Roman" panose="02020603050405020304" pitchFamily="18" charset="0"/>
              </a:rPr>
              <a:t>Cần thể hiện lòng biết ơn người lao động bằng lời nói, việc làm cụ thể phù hợp với lứa tuổi như: giữ gìn đồ dùng học tập, chào hỏi lễ phép, quý trọng sản phẩm lao động, giúp đỡ người lao động,...</a:t>
            </a:r>
            <a:r>
              <a:rPr lang="en-US" sz="24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032457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77778E-7 -3.7037E-7 L -0.31771 -0.31821 " pathEditMode="relative" rAng="0" ptsTypes="AA">
                                      <p:cBhvr>
                                        <p:cTn id="6" dur="2000" fill="hold"/>
                                        <p:tgtEl>
                                          <p:spTgt spid="1664"/>
                                        </p:tgtEl>
                                        <p:attrNameLst>
                                          <p:attrName>ppt_x</p:attrName>
                                          <p:attrName>ppt_y</p:attrName>
                                        </p:attrNameLst>
                                      </p:cBhvr>
                                      <p:rCtr x="-15885" y="-15926"/>
                                    </p:animMotion>
                                  </p:childTnLst>
                                </p:cTn>
                              </p:par>
                              <p:par>
                                <p:cTn id="7" presetID="53" presetClass="entr" presetSubtype="16" fill="hold" nodeType="withEffect">
                                  <p:stCondLst>
                                    <p:cond delay="0"/>
                                  </p:stCondLst>
                                  <p:childTnLst>
                                    <p:set>
                                      <p:cBhvr>
                                        <p:cTn id="8" dur="1" fill="hold">
                                          <p:stCondLst>
                                            <p:cond delay="0"/>
                                          </p:stCondLst>
                                        </p:cTn>
                                        <p:tgtEl>
                                          <p:spTgt spid="405"/>
                                        </p:tgtEl>
                                        <p:attrNameLst>
                                          <p:attrName>style.visibility</p:attrName>
                                        </p:attrNameLst>
                                      </p:cBhvr>
                                      <p:to>
                                        <p:strVal val="visible"/>
                                      </p:to>
                                    </p:set>
                                    <p:anim calcmode="lin" valueType="num">
                                      <p:cBhvr>
                                        <p:cTn id="9" dur="1250" fill="hold"/>
                                        <p:tgtEl>
                                          <p:spTgt spid="405"/>
                                        </p:tgtEl>
                                        <p:attrNameLst>
                                          <p:attrName>ppt_w</p:attrName>
                                        </p:attrNameLst>
                                      </p:cBhvr>
                                      <p:tavLst>
                                        <p:tav tm="0">
                                          <p:val>
                                            <p:fltVal val="0"/>
                                          </p:val>
                                        </p:tav>
                                        <p:tav tm="100000">
                                          <p:val>
                                            <p:strVal val="#ppt_w"/>
                                          </p:val>
                                        </p:tav>
                                      </p:tavLst>
                                    </p:anim>
                                    <p:anim calcmode="lin" valueType="num">
                                      <p:cBhvr>
                                        <p:cTn id="10" dur="1250" fill="hold"/>
                                        <p:tgtEl>
                                          <p:spTgt spid="405"/>
                                        </p:tgtEl>
                                        <p:attrNameLst>
                                          <p:attrName>ppt_h</p:attrName>
                                        </p:attrNameLst>
                                      </p:cBhvr>
                                      <p:tavLst>
                                        <p:tav tm="0">
                                          <p:val>
                                            <p:fltVal val="0"/>
                                          </p:val>
                                        </p:tav>
                                        <p:tav tm="100000">
                                          <p:val>
                                            <p:strVal val="#ppt_h"/>
                                          </p:val>
                                        </p:tav>
                                      </p:tavLst>
                                    </p:anim>
                                    <p:animEffect transition="in" filter="fade">
                                      <p:cBhvr>
                                        <p:cTn id="11" dur="1250"/>
                                        <p:tgtEl>
                                          <p:spTgt spid="40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05"/>
                                        </p:tgtEl>
                                        <p:attrNameLst>
                                          <p:attrName>style.visibility</p:attrName>
                                        </p:attrNameLst>
                                      </p:cBhvr>
                                      <p:to>
                                        <p:strVal val="visible"/>
                                      </p:to>
                                    </p:set>
                                    <p:animEffect transition="in" filter="barn(inVertical)">
                                      <p:cBhvr>
                                        <p:cTn id="16" dur="5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v 2nghề nghiệ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10800000" flipV="1">
            <a:off x="300251" y="163773"/>
            <a:ext cx="11423176" cy="6277970"/>
          </a:xfrm>
          <a:prstGeom prst="rect">
            <a:avLst/>
          </a:prstGeom>
        </p:spPr>
      </p:pic>
    </p:spTree>
    <p:extLst>
      <p:ext uri="{BB962C8B-B14F-4D97-AF65-F5344CB8AC3E}">
        <p14:creationId xmlns:p14="http://schemas.microsoft.com/office/powerpoint/2010/main" val="28787344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013" y="4764"/>
            <a:ext cx="909637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AutoShape 9">
            <a:hlinkClick r:id="rId4" action="ppaction://hlinksldjump" highlightClick="1"/>
          </p:cNvPr>
          <p:cNvSpPr>
            <a:spLocks noChangeArrowheads="1"/>
          </p:cNvSpPr>
          <p:nvPr/>
        </p:nvSpPr>
        <p:spPr bwMode="auto">
          <a:xfrm>
            <a:off x="8077200" y="3124200"/>
            <a:ext cx="1295400" cy="5857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59号-创粗黑"/>
              <a:ea typeface="+mn-ea"/>
              <a:cs typeface="+mn-ea"/>
              <a:sym typeface="+mn-lt"/>
            </a:endParaRPr>
          </a:p>
        </p:txBody>
      </p:sp>
      <p:pic>
        <p:nvPicPr>
          <p:cNvPr id="16389"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375" y="1360488"/>
            <a:ext cx="196373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Rounded Corners 8">
            <a:extLst>
              <a:ext uri="{FF2B5EF4-FFF2-40B4-BE49-F238E27FC236}">
                <a16:creationId xmlns:a16="http://schemas.microsoft.com/office/drawing/2014/main" id="{F0A3CCEB-7D48-4ABF-8BD8-59E0C394635A}"/>
              </a:ext>
            </a:extLst>
          </p:cNvPr>
          <p:cNvSpPr/>
          <p:nvPr/>
        </p:nvSpPr>
        <p:spPr>
          <a:xfrm>
            <a:off x="3296175" y="1671604"/>
            <a:ext cx="4598941" cy="1745489"/>
          </a:xfrm>
          <a:custGeom>
            <a:avLst/>
            <a:gdLst>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8941" h="1745489" fill="none" extrusionOk="0">
                <a:moveTo>
                  <a:pt x="0" y="174722"/>
                </a:moveTo>
                <a:cubicBezTo>
                  <a:pt x="4976" y="144066"/>
                  <a:pt x="132704" y="-35287"/>
                  <a:pt x="197061" y="0"/>
                </a:cubicBezTo>
                <a:cubicBezTo>
                  <a:pt x="1891646" y="80200"/>
                  <a:pt x="3571613" y="-477403"/>
                  <a:pt x="4401879" y="0"/>
                </a:cubicBezTo>
                <a:cubicBezTo>
                  <a:pt x="4483324" y="-4879"/>
                  <a:pt x="4647065" y="35255"/>
                  <a:pt x="4598941" y="174722"/>
                </a:cubicBezTo>
                <a:cubicBezTo>
                  <a:pt x="4644851" y="743949"/>
                  <a:pt x="4701465" y="1042014"/>
                  <a:pt x="4598941" y="1570765"/>
                </a:cubicBezTo>
                <a:cubicBezTo>
                  <a:pt x="4572418" y="1700831"/>
                  <a:pt x="4549787" y="1743859"/>
                  <a:pt x="4401879" y="1745489"/>
                </a:cubicBezTo>
                <a:cubicBezTo>
                  <a:pt x="3614160" y="1724299"/>
                  <a:pt x="1868394" y="1681224"/>
                  <a:pt x="197061" y="1745489"/>
                </a:cubicBezTo>
                <a:cubicBezTo>
                  <a:pt x="81971" y="1700791"/>
                  <a:pt x="1046" y="1728503"/>
                  <a:pt x="0" y="1570765"/>
                </a:cubicBezTo>
                <a:cubicBezTo>
                  <a:pt x="-149923" y="869679"/>
                  <a:pt x="163789" y="548315"/>
                  <a:pt x="0" y="174722"/>
                </a:cubicBezTo>
                <a:close/>
              </a:path>
              <a:path w="4598941" h="1745489" stroke="0" extrusionOk="0">
                <a:moveTo>
                  <a:pt x="0" y="174722"/>
                </a:moveTo>
                <a:cubicBezTo>
                  <a:pt x="-26891" y="87609"/>
                  <a:pt x="118130" y="-52667"/>
                  <a:pt x="197061" y="0"/>
                </a:cubicBezTo>
                <a:cubicBezTo>
                  <a:pt x="1583845" y="-523463"/>
                  <a:pt x="2165167" y="428625"/>
                  <a:pt x="4401879" y="0"/>
                </a:cubicBezTo>
                <a:cubicBezTo>
                  <a:pt x="4479219" y="-4032"/>
                  <a:pt x="4599016" y="119531"/>
                  <a:pt x="4598941" y="174722"/>
                </a:cubicBezTo>
                <a:cubicBezTo>
                  <a:pt x="4782820" y="615126"/>
                  <a:pt x="4754386" y="1118258"/>
                  <a:pt x="4598941" y="1570765"/>
                </a:cubicBezTo>
                <a:cubicBezTo>
                  <a:pt x="4618280" y="1690860"/>
                  <a:pt x="4473010" y="1735124"/>
                  <a:pt x="4401879" y="1745489"/>
                </a:cubicBezTo>
                <a:cubicBezTo>
                  <a:pt x="2127353" y="1791835"/>
                  <a:pt x="825547" y="1722353"/>
                  <a:pt x="197061" y="1745489"/>
                </a:cubicBezTo>
                <a:cubicBezTo>
                  <a:pt x="99059" y="1697786"/>
                  <a:pt x="-9522" y="1634821"/>
                  <a:pt x="0" y="1570765"/>
                </a:cubicBezTo>
                <a:cubicBezTo>
                  <a:pt x="-164867" y="1148018"/>
                  <a:pt x="-181812" y="719630"/>
                  <a:pt x="0" y="174722"/>
                </a:cubicBezTo>
                <a:close/>
              </a:path>
              <a:path w="4598941" h="1745489" fill="none" stroke="0" extrusionOk="0">
                <a:moveTo>
                  <a:pt x="0" y="174722"/>
                </a:moveTo>
                <a:cubicBezTo>
                  <a:pt x="-31447" y="27680"/>
                  <a:pt x="76657" y="-4934"/>
                  <a:pt x="197061" y="0"/>
                </a:cubicBezTo>
                <a:cubicBezTo>
                  <a:pt x="1542106" y="98163"/>
                  <a:pt x="3325552" y="339861"/>
                  <a:pt x="4401879" y="0"/>
                </a:cubicBezTo>
                <a:cubicBezTo>
                  <a:pt x="4519619" y="20516"/>
                  <a:pt x="4636992" y="70562"/>
                  <a:pt x="4598941" y="174722"/>
                </a:cubicBezTo>
                <a:cubicBezTo>
                  <a:pt x="4612887" y="874814"/>
                  <a:pt x="4707192" y="1021244"/>
                  <a:pt x="4598941" y="1570765"/>
                </a:cubicBezTo>
                <a:cubicBezTo>
                  <a:pt x="4589786" y="1696132"/>
                  <a:pt x="4529063" y="1704479"/>
                  <a:pt x="4401879" y="1745489"/>
                </a:cubicBezTo>
                <a:cubicBezTo>
                  <a:pt x="3036586" y="1752829"/>
                  <a:pt x="2275993" y="1901533"/>
                  <a:pt x="197061" y="1745489"/>
                </a:cubicBezTo>
                <a:cubicBezTo>
                  <a:pt x="94483" y="1759844"/>
                  <a:pt x="39936" y="1689720"/>
                  <a:pt x="0" y="1570765"/>
                </a:cubicBezTo>
                <a:cubicBezTo>
                  <a:pt x="-35304" y="1087746"/>
                  <a:pt x="-88324" y="743917"/>
                  <a:pt x="0" y="174722"/>
                </a:cubicBezTo>
                <a:close/>
              </a:path>
              <a:path w="4598941" h="1745489" fill="none" stroke="0" extrusionOk="0">
                <a:moveTo>
                  <a:pt x="0" y="174722"/>
                </a:moveTo>
                <a:cubicBezTo>
                  <a:pt x="-5767" y="87659"/>
                  <a:pt x="111091" y="24015"/>
                  <a:pt x="197061" y="0"/>
                </a:cubicBezTo>
                <a:cubicBezTo>
                  <a:pt x="1344145" y="295464"/>
                  <a:pt x="3625770" y="-334545"/>
                  <a:pt x="4401879" y="0"/>
                </a:cubicBezTo>
                <a:cubicBezTo>
                  <a:pt x="4486820" y="-18531"/>
                  <a:pt x="4627342" y="95176"/>
                  <a:pt x="4598941" y="174722"/>
                </a:cubicBezTo>
                <a:cubicBezTo>
                  <a:pt x="4601781" y="843638"/>
                  <a:pt x="4708822" y="991001"/>
                  <a:pt x="4598941" y="1570765"/>
                </a:cubicBezTo>
                <a:cubicBezTo>
                  <a:pt x="4582338" y="1676276"/>
                  <a:pt x="4511486" y="1730110"/>
                  <a:pt x="4401879" y="1745489"/>
                </a:cubicBezTo>
                <a:cubicBezTo>
                  <a:pt x="3419369" y="1746635"/>
                  <a:pt x="2475555" y="1627969"/>
                  <a:pt x="197061" y="1745489"/>
                </a:cubicBezTo>
                <a:cubicBezTo>
                  <a:pt x="87504" y="1720380"/>
                  <a:pt x="1064" y="1676265"/>
                  <a:pt x="0" y="1570765"/>
                </a:cubicBezTo>
                <a:cubicBezTo>
                  <a:pt x="-63006" y="1102423"/>
                  <a:pt x="185060" y="669284"/>
                  <a:pt x="0" y="174722"/>
                </a:cubicBezTo>
                <a:close/>
              </a:path>
              <a:path w="4598941" h="1745489" fill="none" stroke="0" extrusionOk="0">
                <a:moveTo>
                  <a:pt x="0" y="174722"/>
                </a:moveTo>
                <a:cubicBezTo>
                  <a:pt x="1294" y="121212"/>
                  <a:pt x="134581" y="-7416"/>
                  <a:pt x="197061" y="0"/>
                </a:cubicBezTo>
                <a:cubicBezTo>
                  <a:pt x="1697661" y="250737"/>
                  <a:pt x="3732865" y="-465622"/>
                  <a:pt x="4401879" y="0"/>
                </a:cubicBezTo>
                <a:cubicBezTo>
                  <a:pt x="4452301" y="-4684"/>
                  <a:pt x="4640303" y="58380"/>
                  <a:pt x="4598941" y="174722"/>
                </a:cubicBezTo>
                <a:cubicBezTo>
                  <a:pt x="4598040" y="748051"/>
                  <a:pt x="4718626" y="991875"/>
                  <a:pt x="4598941" y="1570765"/>
                </a:cubicBezTo>
                <a:cubicBezTo>
                  <a:pt x="4581119" y="1708420"/>
                  <a:pt x="4528904" y="1734003"/>
                  <a:pt x="4401879" y="1745489"/>
                </a:cubicBezTo>
                <a:cubicBezTo>
                  <a:pt x="3528674" y="1615402"/>
                  <a:pt x="2201666" y="1448374"/>
                  <a:pt x="197061" y="1745489"/>
                </a:cubicBezTo>
                <a:cubicBezTo>
                  <a:pt x="79261" y="1704329"/>
                  <a:pt x="8912" y="1703172"/>
                  <a:pt x="0" y="1570765"/>
                </a:cubicBezTo>
                <a:cubicBezTo>
                  <a:pt x="-107119" y="977644"/>
                  <a:pt x="67492" y="566244"/>
                  <a:pt x="0" y="174722"/>
                </a:cubicBezTo>
                <a:close/>
              </a:path>
              <a:path w="4598941" h="1745489" fill="none" stroke="0" extrusionOk="0">
                <a:moveTo>
                  <a:pt x="0" y="174722"/>
                </a:moveTo>
                <a:cubicBezTo>
                  <a:pt x="3191" y="125477"/>
                  <a:pt x="128301" y="-29794"/>
                  <a:pt x="197061" y="0"/>
                </a:cubicBezTo>
                <a:cubicBezTo>
                  <a:pt x="1829694" y="154318"/>
                  <a:pt x="3627781" y="-503302"/>
                  <a:pt x="4401879" y="0"/>
                </a:cubicBezTo>
                <a:cubicBezTo>
                  <a:pt x="4481112" y="-3891"/>
                  <a:pt x="4632432" y="56680"/>
                  <a:pt x="4598941" y="174722"/>
                </a:cubicBezTo>
                <a:cubicBezTo>
                  <a:pt x="4631295" y="765523"/>
                  <a:pt x="4700286" y="1033239"/>
                  <a:pt x="4598941" y="1570765"/>
                </a:cubicBezTo>
                <a:cubicBezTo>
                  <a:pt x="4572736" y="1703448"/>
                  <a:pt x="4542825" y="1739505"/>
                  <a:pt x="4401879" y="1745489"/>
                </a:cubicBezTo>
                <a:cubicBezTo>
                  <a:pt x="3571692" y="1560341"/>
                  <a:pt x="2000900" y="1608354"/>
                  <a:pt x="197061" y="1745489"/>
                </a:cubicBezTo>
                <a:cubicBezTo>
                  <a:pt x="79738" y="1701842"/>
                  <a:pt x="4850" y="1721105"/>
                  <a:pt x="0" y="1570765"/>
                </a:cubicBezTo>
                <a:cubicBezTo>
                  <a:pt x="-150142" y="955943"/>
                  <a:pt x="154357" y="570682"/>
                  <a:pt x="0" y="174722"/>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3694780287">
                  <a:custGeom>
                    <a:avLst/>
                    <a:gdLst>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8941" h="1322618" fill="none" extrusionOk="0">
                        <a:moveTo>
                          <a:pt x="0" y="132393"/>
                        </a:moveTo>
                        <a:cubicBezTo>
                          <a:pt x="4508" y="105623"/>
                          <a:pt x="126863" y="-23480"/>
                          <a:pt x="197061" y="0"/>
                        </a:cubicBezTo>
                        <a:cubicBezTo>
                          <a:pt x="1862555" y="60427"/>
                          <a:pt x="3562302" y="-351134"/>
                          <a:pt x="4401879" y="0"/>
                        </a:cubicBezTo>
                        <a:cubicBezTo>
                          <a:pt x="4487161" y="-3212"/>
                          <a:pt x="4628081" y="38428"/>
                          <a:pt x="4598941" y="132393"/>
                        </a:cubicBezTo>
                        <a:cubicBezTo>
                          <a:pt x="4633493" y="567829"/>
                          <a:pt x="4687370" y="777251"/>
                          <a:pt x="4598941" y="1190224"/>
                        </a:cubicBezTo>
                        <a:cubicBezTo>
                          <a:pt x="4577523" y="1284671"/>
                          <a:pt x="4546992" y="1321460"/>
                          <a:pt x="4401879" y="1322618"/>
                        </a:cubicBezTo>
                        <a:cubicBezTo>
                          <a:pt x="3579986" y="1304571"/>
                          <a:pt x="1981129" y="1282493"/>
                          <a:pt x="197061" y="1322618"/>
                        </a:cubicBezTo>
                        <a:cubicBezTo>
                          <a:pt x="83357" y="1295460"/>
                          <a:pt x="883" y="1303893"/>
                          <a:pt x="0" y="1190224"/>
                        </a:cubicBezTo>
                        <a:cubicBezTo>
                          <a:pt x="-118921" y="709173"/>
                          <a:pt x="116594" y="431585"/>
                          <a:pt x="0" y="132393"/>
                        </a:cubicBezTo>
                        <a:close/>
                      </a:path>
                      <a:path w="4598941" h="1322618" stroke="0" extrusionOk="0">
                        <a:moveTo>
                          <a:pt x="0" y="132393"/>
                        </a:moveTo>
                        <a:cubicBezTo>
                          <a:pt x="-14588" y="58734"/>
                          <a:pt x="114007" y="-32471"/>
                          <a:pt x="197061" y="0"/>
                        </a:cubicBezTo>
                        <a:cubicBezTo>
                          <a:pt x="1561165" y="-261687"/>
                          <a:pt x="2241689" y="241020"/>
                          <a:pt x="4401879" y="0"/>
                        </a:cubicBezTo>
                        <a:cubicBezTo>
                          <a:pt x="4483913" y="-2350"/>
                          <a:pt x="4600783" y="84061"/>
                          <a:pt x="4598941" y="132393"/>
                        </a:cubicBezTo>
                        <a:cubicBezTo>
                          <a:pt x="4692911" y="445910"/>
                          <a:pt x="4741825" y="830435"/>
                          <a:pt x="4598941" y="1190224"/>
                        </a:cubicBezTo>
                        <a:cubicBezTo>
                          <a:pt x="4615737" y="1280616"/>
                          <a:pt x="4481192" y="1316025"/>
                          <a:pt x="4401879" y="1322618"/>
                        </a:cubicBezTo>
                        <a:cubicBezTo>
                          <a:pt x="2205340" y="1352106"/>
                          <a:pt x="821721" y="1232248"/>
                          <a:pt x="197061" y="1322618"/>
                        </a:cubicBezTo>
                        <a:cubicBezTo>
                          <a:pt x="93577" y="1292947"/>
                          <a:pt x="-9052" y="1239552"/>
                          <a:pt x="0" y="1190224"/>
                        </a:cubicBezTo>
                        <a:cubicBezTo>
                          <a:pt x="-151289" y="856498"/>
                          <a:pt x="-146982" y="550126"/>
                          <a:pt x="0" y="132393"/>
                        </a:cubicBezTo>
                        <a:close/>
                      </a:path>
                      <a:path w="4598941" h="1322618" fill="none" stroke="0" extrusionOk="0">
                        <a:moveTo>
                          <a:pt x="0" y="132393"/>
                        </a:moveTo>
                        <a:cubicBezTo>
                          <a:pt x="-22879" y="27836"/>
                          <a:pt x="94111" y="-3483"/>
                          <a:pt x="197061" y="0"/>
                        </a:cubicBezTo>
                        <a:cubicBezTo>
                          <a:pt x="1465704" y="99389"/>
                          <a:pt x="3409000" y="145516"/>
                          <a:pt x="4401879" y="0"/>
                        </a:cubicBezTo>
                        <a:cubicBezTo>
                          <a:pt x="4505724" y="10035"/>
                          <a:pt x="4628236" y="55668"/>
                          <a:pt x="4598941" y="132393"/>
                        </a:cubicBezTo>
                        <a:cubicBezTo>
                          <a:pt x="4599203" y="653546"/>
                          <a:pt x="4699040" y="769933"/>
                          <a:pt x="4598941" y="1190224"/>
                        </a:cubicBezTo>
                        <a:cubicBezTo>
                          <a:pt x="4588292" y="1283529"/>
                          <a:pt x="4522662" y="1298113"/>
                          <a:pt x="4401879" y="1322618"/>
                        </a:cubicBezTo>
                        <a:cubicBezTo>
                          <a:pt x="3161850" y="1260554"/>
                          <a:pt x="2299849" y="1346138"/>
                          <a:pt x="197061" y="1322618"/>
                        </a:cubicBezTo>
                        <a:cubicBezTo>
                          <a:pt x="89993" y="1326546"/>
                          <a:pt x="26342" y="1275354"/>
                          <a:pt x="0" y="1190224"/>
                        </a:cubicBezTo>
                        <a:cubicBezTo>
                          <a:pt x="-92322" y="797505"/>
                          <a:pt x="-55211" y="542263"/>
                          <a:pt x="0" y="132393"/>
                        </a:cubicBezTo>
                        <a:close/>
                      </a:path>
                      <a:path w="4598941" h="1322618" fill="none" stroke="0" extrusionOk="0">
                        <a:moveTo>
                          <a:pt x="0" y="132393"/>
                        </a:moveTo>
                        <a:cubicBezTo>
                          <a:pt x="-902" y="62085"/>
                          <a:pt x="113842" y="10266"/>
                          <a:pt x="197061" y="0"/>
                        </a:cubicBezTo>
                        <a:cubicBezTo>
                          <a:pt x="1422278" y="244132"/>
                          <a:pt x="3570234" y="-213859"/>
                          <a:pt x="4401879" y="0"/>
                        </a:cubicBezTo>
                        <a:cubicBezTo>
                          <a:pt x="4486360" y="-12817"/>
                          <a:pt x="4625494" y="66509"/>
                          <a:pt x="4598941" y="132393"/>
                        </a:cubicBezTo>
                        <a:cubicBezTo>
                          <a:pt x="4604609" y="613077"/>
                          <a:pt x="4689838" y="751317"/>
                          <a:pt x="4598941" y="1190224"/>
                        </a:cubicBezTo>
                        <a:cubicBezTo>
                          <a:pt x="4583061" y="1272555"/>
                          <a:pt x="4514280" y="1310367"/>
                          <a:pt x="4401879" y="1322618"/>
                        </a:cubicBezTo>
                        <a:cubicBezTo>
                          <a:pt x="3380344" y="1268277"/>
                          <a:pt x="2291503" y="1162182"/>
                          <a:pt x="197061" y="1322618"/>
                        </a:cubicBezTo>
                        <a:cubicBezTo>
                          <a:pt x="84046" y="1301287"/>
                          <a:pt x="3066" y="1271935"/>
                          <a:pt x="0" y="1190224"/>
                        </a:cubicBezTo>
                        <a:cubicBezTo>
                          <a:pt x="-99591" y="799337"/>
                          <a:pt x="97164" y="492440"/>
                          <a:pt x="0" y="132393"/>
                        </a:cubicBezTo>
                        <a:close/>
                      </a:path>
                      <a:path w="4598941" h="1322618" fill="none" stroke="0" extrusionOk="0">
                        <a:moveTo>
                          <a:pt x="0" y="132393"/>
                        </a:moveTo>
                        <a:cubicBezTo>
                          <a:pt x="2772" y="87924"/>
                          <a:pt x="124807" y="-5376"/>
                          <a:pt x="197061" y="0"/>
                        </a:cubicBezTo>
                        <a:cubicBezTo>
                          <a:pt x="1693874" y="142504"/>
                          <a:pt x="3616920" y="-313114"/>
                          <a:pt x="4401879" y="0"/>
                        </a:cubicBezTo>
                        <a:cubicBezTo>
                          <a:pt x="4472034" y="-1633"/>
                          <a:pt x="4635782" y="51231"/>
                          <a:pt x="4598941" y="132393"/>
                        </a:cubicBezTo>
                        <a:cubicBezTo>
                          <a:pt x="4615115" y="592236"/>
                          <a:pt x="4699316" y="781028"/>
                          <a:pt x="4598941" y="1190224"/>
                        </a:cubicBezTo>
                        <a:cubicBezTo>
                          <a:pt x="4573531" y="1292268"/>
                          <a:pt x="4534618" y="1318238"/>
                          <a:pt x="4401879" y="1322618"/>
                        </a:cubicBezTo>
                        <a:cubicBezTo>
                          <a:pt x="3380402" y="1264842"/>
                          <a:pt x="2188227" y="1104048"/>
                          <a:pt x="197061" y="1322618"/>
                        </a:cubicBezTo>
                        <a:cubicBezTo>
                          <a:pt x="81455" y="1292191"/>
                          <a:pt x="5672" y="1288346"/>
                          <a:pt x="0" y="1190224"/>
                        </a:cubicBezTo>
                        <a:cubicBezTo>
                          <a:pt x="-145739" y="733028"/>
                          <a:pt x="84504" y="454399"/>
                          <a:pt x="0" y="13239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6000" noProof="0" dirty="0">
                <a:solidFill>
                  <a:srgbClr val="FF0000"/>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Times New Roman" panose="02020603050405020304" pitchFamily="18" charset="0"/>
              </a:rPr>
              <a:t>LUYỆN TẬP</a:t>
            </a:r>
            <a:endParaRPr kumimoji="0" lang="en-US" sz="6000" i="0" u="none" strike="noStrike" kern="1200" cap="none" spc="0" normalizeH="0" baseline="0" noProof="0" dirty="0">
              <a:ln>
                <a:noFill/>
              </a:ln>
              <a:solidFill>
                <a:srgbClr val="FFC000">
                  <a:lumMod val="75000"/>
                </a:srgb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7488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20988209.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334699" y="1617487"/>
            <a:ext cx="3626554" cy="391667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P\Desktop\16632785.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2837211" y="1841589"/>
            <a:ext cx="2248084" cy="3468473"/>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9"/>
          <p:cNvSpPr/>
          <p:nvPr/>
        </p:nvSpPr>
        <p:spPr>
          <a:xfrm>
            <a:off x="4981433" y="1882533"/>
            <a:ext cx="6441743" cy="1693293"/>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Bày</a:t>
            </a:r>
            <a:r>
              <a:rPr kumimoji="0" lang="en-US" sz="7200" b="1" i="0" u="none" strike="noStrike" kern="0" cap="none" spc="0" normalizeH="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 </a:t>
            </a:r>
            <a:r>
              <a:rPr kumimoji="0" lang="en-US" sz="7200" b="1" i="0" u="none" strike="noStrike" kern="0" cap="none" spc="0" normalizeH="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tỏ</a:t>
            </a:r>
            <a:r>
              <a:rPr kumimoji="0" lang="en-US" sz="7200" b="1" i="0" u="none" strike="noStrike" kern="0" cap="none" spc="0" normalizeH="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 ý </a:t>
            </a:r>
            <a:r>
              <a:rPr kumimoji="0" lang="en-US" sz="7200" b="1" i="0" u="none" strike="noStrike" kern="0" cap="none" spc="0" normalizeH="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kiến</a:t>
            </a:r>
            <a:endParaRPr kumimoji="0" lang="en-US" sz="72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13341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9" name="Picture 56" descr="C:\Documents and Settings\Admin\My Documents\My Pictures\26.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286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1346;p51">
            <a:extLst>
              <a:ext uri="{FF2B5EF4-FFF2-40B4-BE49-F238E27FC236}">
                <a16:creationId xmlns:a16="http://schemas.microsoft.com/office/drawing/2014/main" id="{4066C185-CD6C-5497-93FF-AA16C3BA67B4}"/>
              </a:ext>
            </a:extLst>
          </p:cNvPr>
          <p:cNvSpPr/>
          <p:nvPr/>
        </p:nvSpPr>
        <p:spPr>
          <a:xfrm flipH="1">
            <a:off x="990590" y="1222865"/>
            <a:ext cx="8944303" cy="3304321"/>
          </a:xfrm>
          <a:custGeom>
            <a:avLst/>
            <a:gdLst>
              <a:gd name="connsiteX0" fmla="*/ 5687169 w 8944303"/>
              <a:gd name="connsiteY0" fmla="*/ 259 h 3304321"/>
              <a:gd name="connsiteX1" fmla="*/ 4819068 w 8944303"/>
              <a:gd name="connsiteY1" fmla="*/ 22049 h 3304321"/>
              <a:gd name="connsiteX2" fmla="*/ 1092545 w 8944303"/>
              <a:gd name="connsiteY2" fmla="*/ 173283 h 3304321"/>
              <a:gd name="connsiteX3" fmla="*/ 986258 w 8944303"/>
              <a:gd name="connsiteY3" fmla="*/ 2595881 h 3304321"/>
              <a:gd name="connsiteX4" fmla="*/ 2100923 w 8944303"/>
              <a:gd name="connsiteY4" fmla="*/ 2712874 h 3304321"/>
              <a:gd name="connsiteX5" fmla="*/ 2754292 w 8944303"/>
              <a:gd name="connsiteY5" fmla="*/ 2698866 h 3304321"/>
              <a:gd name="connsiteX6" fmla="*/ 2960392 w 8944303"/>
              <a:gd name="connsiteY6" fmla="*/ 3277861 h 3304321"/>
              <a:gd name="connsiteX7" fmla="*/ 3015424 w 8944303"/>
              <a:gd name="connsiteY7" fmla="*/ 3304321 h 3304321"/>
              <a:gd name="connsiteX8" fmla="*/ 4873560 w 8944303"/>
              <a:gd name="connsiteY8" fmla="*/ 2655285 h 3304321"/>
              <a:gd name="connsiteX9" fmla="*/ 8454411 w 8944303"/>
              <a:gd name="connsiteY9" fmla="*/ 2374867 h 3304321"/>
              <a:gd name="connsiteX10" fmla="*/ 8390207 w 8944303"/>
              <a:gd name="connsiteY10" fmla="*/ 371729 h 3304321"/>
              <a:gd name="connsiteX11" fmla="*/ 5687169 w 8944303"/>
              <a:gd name="connsiteY11" fmla="*/ 259 h 3304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44303" h="3304321" fill="none" extrusionOk="0">
                <a:moveTo>
                  <a:pt x="5687169" y="259"/>
                </a:moveTo>
                <a:cubicBezTo>
                  <a:pt x="5180553" y="259"/>
                  <a:pt x="4819067" y="22049"/>
                  <a:pt x="4819068" y="22049"/>
                </a:cubicBezTo>
                <a:cubicBezTo>
                  <a:pt x="4828766" y="8598"/>
                  <a:pt x="1422956" y="84117"/>
                  <a:pt x="1092545" y="173283"/>
                </a:cubicBezTo>
                <a:cubicBezTo>
                  <a:pt x="50993" y="466975"/>
                  <a:pt x="787843" y="2439792"/>
                  <a:pt x="986258" y="2595881"/>
                </a:cubicBezTo>
                <a:cubicBezTo>
                  <a:pt x="1050925" y="2687065"/>
                  <a:pt x="1572288" y="2715382"/>
                  <a:pt x="2100923" y="2712874"/>
                </a:cubicBezTo>
                <a:cubicBezTo>
                  <a:pt x="2455394" y="2712874"/>
                  <a:pt x="2754292" y="2698866"/>
                  <a:pt x="2754292" y="2698866"/>
                </a:cubicBezTo>
                <a:cubicBezTo>
                  <a:pt x="2755257" y="2664837"/>
                  <a:pt x="2953731" y="3109284"/>
                  <a:pt x="2960392" y="3277861"/>
                </a:cubicBezTo>
                <a:cubicBezTo>
                  <a:pt x="2960778" y="3299449"/>
                  <a:pt x="2982472" y="3304418"/>
                  <a:pt x="3015424" y="3304321"/>
                </a:cubicBezTo>
                <a:cubicBezTo>
                  <a:pt x="3340943" y="3290899"/>
                  <a:pt x="4749182" y="2716411"/>
                  <a:pt x="4873560" y="2655285"/>
                </a:cubicBezTo>
                <a:cubicBezTo>
                  <a:pt x="5030991" y="2646888"/>
                  <a:pt x="8205781" y="2692262"/>
                  <a:pt x="8454411" y="2374867"/>
                </a:cubicBezTo>
                <a:cubicBezTo>
                  <a:pt x="8680036" y="2123783"/>
                  <a:pt x="8975873" y="647931"/>
                  <a:pt x="8390207" y="371729"/>
                </a:cubicBezTo>
                <a:cubicBezTo>
                  <a:pt x="7634665" y="53332"/>
                  <a:pt x="6582425" y="-32335"/>
                  <a:pt x="5687169" y="259"/>
                </a:cubicBezTo>
                <a:close/>
              </a:path>
              <a:path w="8944303" h="3304321" stroke="0" extrusionOk="0">
                <a:moveTo>
                  <a:pt x="5687169" y="259"/>
                </a:moveTo>
                <a:cubicBezTo>
                  <a:pt x="5180552" y="259"/>
                  <a:pt x="4819068" y="22049"/>
                  <a:pt x="4819068" y="22049"/>
                </a:cubicBezTo>
                <a:cubicBezTo>
                  <a:pt x="4842034" y="-6972"/>
                  <a:pt x="1476486" y="142931"/>
                  <a:pt x="1092545" y="173283"/>
                </a:cubicBezTo>
                <a:cubicBezTo>
                  <a:pt x="-51125" y="468786"/>
                  <a:pt x="746170" y="2442045"/>
                  <a:pt x="986258" y="2595881"/>
                </a:cubicBezTo>
                <a:cubicBezTo>
                  <a:pt x="1196162" y="2656140"/>
                  <a:pt x="1629665" y="2676141"/>
                  <a:pt x="2100923" y="2712874"/>
                </a:cubicBezTo>
                <a:cubicBezTo>
                  <a:pt x="2455395" y="2712874"/>
                  <a:pt x="2754291" y="2698866"/>
                  <a:pt x="2754292" y="2698866"/>
                </a:cubicBezTo>
                <a:cubicBezTo>
                  <a:pt x="2722376" y="2726730"/>
                  <a:pt x="2936926" y="3102847"/>
                  <a:pt x="2960392" y="3277861"/>
                </a:cubicBezTo>
                <a:cubicBezTo>
                  <a:pt x="2961562" y="3292483"/>
                  <a:pt x="2980675" y="3299155"/>
                  <a:pt x="3015424" y="3304321"/>
                </a:cubicBezTo>
                <a:cubicBezTo>
                  <a:pt x="3317528" y="3288235"/>
                  <a:pt x="4770526" y="2701142"/>
                  <a:pt x="4873560" y="2655285"/>
                </a:cubicBezTo>
                <a:cubicBezTo>
                  <a:pt x="5017527" y="2567513"/>
                  <a:pt x="8222853" y="2706132"/>
                  <a:pt x="8454411" y="2374867"/>
                </a:cubicBezTo>
                <a:cubicBezTo>
                  <a:pt x="8654351" y="1944014"/>
                  <a:pt x="8936207" y="515556"/>
                  <a:pt x="8390207" y="371729"/>
                </a:cubicBezTo>
                <a:cubicBezTo>
                  <a:pt x="7638733" y="139181"/>
                  <a:pt x="6465927" y="-164438"/>
                  <a:pt x="5687169" y="259"/>
                </a:cubicBezTo>
                <a:close/>
              </a:path>
            </a:pathLst>
          </a:custGeom>
          <a:solidFill>
            <a:schemeClr val="bg1">
              <a:lumMod val="40000"/>
              <a:lumOff val="60000"/>
            </a:schemeClr>
          </a:solidFill>
          <a:ln>
            <a:extLst>
              <a:ext uri="{C807C97D-BFC1-408E-A445-0C87EB9F89A2}">
                <ask:lineSketchStyleProps xmlns:ask="http://schemas.microsoft.com/office/drawing/2018/sketchyshapes" sd="289962170">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Trò</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chơi</a:t>
            </a:r>
            <a:r>
              <a:rPr lang="en-US" sz="5400" dirty="0">
                <a:latin typeface="Times New Roman" panose="02020603050405020304" pitchFamily="18" charset="0"/>
                <a:cs typeface="Times New Roman" panose="02020603050405020304" pitchFamily="18" charset="0"/>
              </a:rPr>
              <a:t>:</a:t>
            </a:r>
          </a:p>
          <a:p>
            <a:r>
              <a:rPr lang="en-US" sz="5400" b="1" i="1" dirty="0">
                <a:latin typeface="Times New Roman" panose="02020603050405020304" pitchFamily="18" charset="0"/>
                <a:cs typeface="Times New Roman" panose="02020603050405020304" pitchFamily="18" charset="0"/>
              </a:rPr>
              <a:t>      Ai </a:t>
            </a:r>
            <a:r>
              <a:rPr lang="en-US" sz="5400" b="1" i="1" dirty="0" err="1">
                <a:latin typeface="Times New Roman" panose="02020603050405020304" pitchFamily="18" charset="0"/>
                <a:cs typeface="Times New Roman" panose="02020603050405020304" pitchFamily="18" charset="0"/>
              </a:rPr>
              <a:t>nhanh</a:t>
            </a:r>
            <a:r>
              <a:rPr lang="en-US" sz="5400" b="1" i="1" dirty="0">
                <a:latin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cs typeface="Times New Roman" panose="02020603050405020304" pitchFamily="18" charset="0"/>
              </a:rPr>
              <a:t>ai</a:t>
            </a:r>
            <a:r>
              <a:rPr lang="en-US" sz="5400" b="1" i="1" dirty="0">
                <a:latin typeface="Times New Roman" panose="02020603050405020304" pitchFamily="18" charset="0"/>
                <a:cs typeface="Times New Roman" panose="02020603050405020304" pitchFamily="18" charset="0"/>
              </a:rPr>
              <a:t> </a:t>
            </a:r>
            <a:r>
              <a:rPr lang="en-US" sz="5400" b="1" i="1" dirty="0" err="1">
                <a:latin typeface="Times New Roman" panose="02020603050405020304" pitchFamily="18" charset="0"/>
                <a:cs typeface="Times New Roman" panose="02020603050405020304" pitchFamily="18" charset="0"/>
              </a:rPr>
              <a:t>đúng</a:t>
            </a:r>
            <a:endParaRPr lang="en-US" sz="5400" dirty="0">
              <a:latin typeface="Times New Roman" panose="02020603050405020304" pitchFamily="18" charset="0"/>
              <a:cs typeface="Times New Roman" panose="02020603050405020304" pitchFamily="18" charset="0"/>
            </a:endParaRPr>
          </a:p>
        </p:txBody>
      </p:sp>
      <p:pic>
        <p:nvPicPr>
          <p:cNvPr id="4" name="图片 12">
            <a:extLst>
              <a:ext uri="{FF2B5EF4-FFF2-40B4-BE49-F238E27FC236}">
                <a16:creationId xmlns:a16="http://schemas.microsoft.com/office/drawing/2014/main" id="{5D91CC28-23D4-2ACF-522D-35CE91FC1D55}"/>
              </a:ext>
            </a:extLst>
          </p:cNvPr>
          <p:cNvPicPr>
            <a:picLocks noChangeAspect="1"/>
          </p:cNvPicPr>
          <p:nvPr/>
        </p:nvPicPr>
        <p:blipFill rotWithShape="1">
          <a:blip r:embed="rId4">
            <a:extLst>
              <a:ext uri="{28A0092B-C50C-407E-A947-70E740481C1C}">
                <a14:useLocalDpi xmlns:a14="http://schemas.microsoft.com/office/drawing/2010/main" val="0"/>
              </a:ext>
            </a:extLst>
          </a:blip>
          <a:srcRect l="8008" t="35025" r="59440" b="34782"/>
          <a:stretch/>
        </p:blipFill>
        <p:spPr>
          <a:xfrm>
            <a:off x="6688005" y="2829194"/>
            <a:ext cx="3433272" cy="3949119"/>
          </a:xfrm>
          <a:prstGeom prst="rect">
            <a:avLst/>
          </a:prstGeom>
        </p:spPr>
      </p:pic>
      <p:pic>
        <p:nvPicPr>
          <p:cNvPr id="5" name="图片 13">
            <a:extLst>
              <a:ext uri="{FF2B5EF4-FFF2-40B4-BE49-F238E27FC236}">
                <a16:creationId xmlns:a16="http://schemas.microsoft.com/office/drawing/2014/main" id="{0691E221-6DFF-CDE7-4969-6A4BA1E1B595}"/>
              </a:ext>
            </a:extLst>
          </p:cNvPr>
          <p:cNvPicPr>
            <a:picLocks noChangeAspect="1"/>
          </p:cNvPicPr>
          <p:nvPr/>
        </p:nvPicPr>
        <p:blipFill rotWithShape="1">
          <a:blip r:embed="rId4">
            <a:extLst>
              <a:ext uri="{28A0092B-C50C-407E-A947-70E740481C1C}">
                <a14:useLocalDpi xmlns:a14="http://schemas.microsoft.com/office/drawing/2010/main" val="0"/>
              </a:ext>
            </a:extLst>
          </a:blip>
          <a:srcRect l="56471" t="36973" r="10977" b="32834"/>
          <a:stretch/>
        </p:blipFill>
        <p:spPr>
          <a:xfrm>
            <a:off x="9178482" y="3040697"/>
            <a:ext cx="3461637" cy="3949119"/>
          </a:xfrm>
          <a:prstGeom prst="rect">
            <a:avLst/>
          </a:prstGeom>
        </p:spPr>
      </p:pic>
    </p:spTree>
    <p:extLst>
      <p:ext uri="{BB962C8B-B14F-4D97-AF65-F5344CB8AC3E}">
        <p14:creationId xmlns:p14="http://schemas.microsoft.com/office/powerpoint/2010/main" val="3582203844"/>
      </p:ext>
    </p:extLst>
  </p:cSld>
  <p:clrMapOvr>
    <a:masterClrMapping/>
  </p:clrMapOvr>
  <p:transition spd="slow"/>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2" presetClass="entr" presetSubtype="8" fill="hold" grpId="0" nodeType="withEffect" p14:presetBounceEnd="44000">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14:bounceEnd="44000">
                                          <p:cBhvr additive="base">
                                            <p:cTn id="17" dur="500" fill="hold"/>
                                            <p:tgtEl>
                                              <p:spTgt spid="2"/>
                                            </p:tgtEl>
                                            <p:attrNameLst>
                                              <p:attrName>ppt_x</p:attrName>
                                            </p:attrNameLst>
                                          </p:cBhvr>
                                          <p:tavLst>
                                            <p:tav tm="0">
                                              <p:val>
                                                <p:strVal val="0-#ppt_w/2"/>
                                              </p:val>
                                            </p:tav>
                                            <p:tav tm="100000">
                                              <p:val>
                                                <p:strVal val="#ppt_x"/>
                                              </p:val>
                                            </p:tav>
                                          </p:tavLst>
                                        </p:anim>
                                        <p:anim calcmode="lin" valueType="num" p14:bounceEnd="44000">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5506" y="1217558"/>
            <a:ext cx="7151884" cy="5078313"/>
          </a:xfrm>
          <a:prstGeom prst="rect">
            <a:avLst/>
          </a:prstGeom>
          <a:solidFill>
            <a:schemeClr val="accent3"/>
          </a:solidFill>
        </p:spPr>
        <p:txBody>
          <a:bodyPr wrap="square">
            <a:spAutoFit/>
          </a:bodyPr>
          <a:lstStyle/>
          <a:p>
            <a:pPr algn="just"/>
            <a:r>
              <a:rPr lang="en-US" sz="3600" b="1" dirty="0" err="1">
                <a:latin typeface="Times New Roman" panose="02020603050405020304" pitchFamily="18" charset="0"/>
                <a:cs typeface="Times New Roman" panose="02020603050405020304" pitchFamily="18" charset="0"/>
              </a:rPr>
              <a:t>Luật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chơi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Học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sinh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quan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sát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từng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tranh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đọc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thông</a:t>
            </a:r>
            <a:r>
              <a:rPr lang="en-US" sz="3600" b="1" dirty="0">
                <a:latin typeface="Times New Roman" panose="02020603050405020304" pitchFamily="18" charset="0"/>
                <a:cs typeface="Times New Roman" panose="02020603050405020304" pitchFamily="18" charset="0"/>
              </a:rPr>
              <a:t> tin </a:t>
            </a:r>
            <a:r>
              <a:rPr lang="en-US" sz="3600" b="1" dirty="0" err="1">
                <a:latin typeface="Times New Roman" panose="02020603050405020304" pitchFamily="18" charset="0"/>
                <a:cs typeface="Times New Roman" panose="02020603050405020304" pitchFamily="18" charset="0"/>
              </a:rPr>
              <a:t>nhanh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trong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gian</a:t>
            </a:r>
            <a:r>
              <a:rPr lang="en-US" sz="3600" b="1" dirty="0">
                <a:latin typeface="Times New Roman" panose="02020603050405020304" pitchFamily="18" charset="0"/>
                <a:cs typeface="Times New Roman" panose="02020603050405020304" pitchFamily="18" charset="0"/>
              </a:rPr>
              <a:t> 15 </a:t>
            </a:r>
            <a:r>
              <a:rPr lang="en-US" sz="3600" b="1" dirty="0" err="1">
                <a:latin typeface="Times New Roman" panose="02020603050405020304" pitchFamily="18" charset="0"/>
                <a:cs typeface="Times New Roman" panose="02020603050405020304" pitchFamily="18" charset="0"/>
              </a:rPr>
              <a:t>giây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suy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nghĩ</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giơ</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thẻ</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mặt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cười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nếu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đồng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tình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mặt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mếu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nếu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không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đồng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tình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Những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bạn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trả</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đúng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hết</a:t>
            </a:r>
            <a:r>
              <a:rPr lang="en-US" sz="3600" b="1" dirty="0">
                <a:latin typeface="Times New Roman" panose="02020603050405020304" pitchFamily="18" charset="0"/>
                <a:cs typeface="Times New Roman" panose="02020603050405020304" pitchFamily="18" charset="0"/>
              </a:rPr>
              <a:t> 4 </a:t>
            </a:r>
            <a:r>
              <a:rPr lang="en-US" sz="3600" b="1" dirty="0" err="1">
                <a:latin typeface="Times New Roman" panose="02020603050405020304" pitchFamily="18" charset="0"/>
                <a:cs typeface="Times New Roman" panose="02020603050405020304" pitchFamily="18" charset="0"/>
              </a:rPr>
              <a:t>lượt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chơi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sẽ</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được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tuyên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dương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những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bạn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trả</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chưa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đúng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sẽ</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bị</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phạt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khi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kết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thúc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trò</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chơi</a:t>
            </a:r>
            <a:endParaRPr lang="en-US" sz="3600" b="1" dirty="0">
              <a:latin typeface="Times New Roman" panose="02020603050405020304" pitchFamily="18" charset="0"/>
              <a:cs typeface="Times New Roman" panose="02020603050405020304" pitchFamily="18" charset="0"/>
            </a:endParaRPr>
          </a:p>
        </p:txBody>
      </p:sp>
      <p:pic>
        <p:nvPicPr>
          <p:cNvPr id="3" name="Picture 5">
            <a:extLst>
              <a:ext uri="{FF2B5EF4-FFF2-40B4-BE49-F238E27FC236}">
                <a16:creationId xmlns:a16="http://schemas.microsoft.com/office/drawing/2014/main" id="{E0C6B212-FC33-559E-E998-AF32B2EE41D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73207" y="2743200"/>
            <a:ext cx="3302298" cy="3684896"/>
          </a:xfrm>
          <a:prstGeom prst="rect">
            <a:avLst/>
          </a:prstGeom>
        </p:spPr>
      </p:pic>
    </p:spTree>
    <p:extLst>
      <p:ext uri="{BB962C8B-B14F-4D97-AF65-F5344CB8AC3E}">
        <p14:creationId xmlns:p14="http://schemas.microsoft.com/office/powerpoint/2010/main" val="1805748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0002" y="846159"/>
            <a:ext cx="8986004" cy="4872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AutoShape 4" descr="hình mặt cười từ www.pinterest.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Tổng hợp những hình mặt cười đẹp | Cười, Mắt, Hình ảnh"/>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Giáo viên dùng biểu tượng mặt cười giúp học trực tuyến tốt hơ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Cập nhật nhiều hơn 103 ảnh icon mặt cười hay nhất - Tin Học Vu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975" y="1078167"/>
            <a:ext cx="2134974" cy="1835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872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34"/>
                                        </p:tgtEl>
                                        <p:attrNameLst>
                                          <p:attrName>style.visibility</p:attrName>
                                        </p:attrNameLst>
                                      </p:cBhvr>
                                      <p:to>
                                        <p:strVal val="visible"/>
                                      </p:to>
                                    </p:set>
                                    <p:animEffect transition="in" filter="barn(inVertical)">
                                      <p:cBhvr>
                                        <p:cTn id="12"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8357" y="900752"/>
            <a:ext cx="9444251" cy="507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0" descr="Cập nhật nhiều hơn 103 ảnh icon mặt cười hay nhất - Tin Học Vu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976" y="1125937"/>
            <a:ext cx="2134974" cy="1835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86747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9428" y="750627"/>
            <a:ext cx="8775510" cy="536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10" descr="Cập nhật nhiều hơn 103 ảnh icon mặt cười hay nhất - Tin Học Vu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376" y="1125937"/>
            <a:ext cx="1992574" cy="1835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51703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892" y="805217"/>
            <a:ext cx="8843750" cy="5445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descr="Top 60+ những hình ảnh icon buồn đáng yêu và xúc độ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138" y="953661"/>
            <a:ext cx="2210938" cy="2678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8063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circle(in)">
                                      <p:cBhvr>
                                        <p:cTn id="12"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任意多边形 28">
            <a:extLst>
              <a:ext uri="{FF2B5EF4-FFF2-40B4-BE49-F238E27FC236}">
                <a16:creationId xmlns:a16="http://schemas.microsoft.com/office/drawing/2014/main" id="{5E52C1E1-E3F9-43D4-986C-3BCF0DEFB274}"/>
              </a:ext>
            </a:extLst>
          </p:cNvPr>
          <p:cNvSpPr/>
          <p:nvPr/>
        </p:nvSpPr>
        <p:spPr>
          <a:xfrm>
            <a:off x="1264838" y="1064612"/>
            <a:ext cx="9063873" cy="3889525"/>
          </a:xfrm>
          <a:custGeom>
            <a:avLst/>
            <a:gdLst>
              <a:gd name="connisteX0" fmla="*/ 4025774 w 8652536"/>
              <a:gd name="connsiteY0" fmla="*/ 3336089 h 3461669"/>
              <a:gd name="connisteX1" fmla="*/ 1125094 w 8652536"/>
              <a:gd name="connsiteY1" fmla="*/ 3384349 h 3461669"/>
              <a:gd name="connisteX2" fmla="*/ 129414 w 8652536"/>
              <a:gd name="connsiteY2" fmla="*/ 2359459 h 3461669"/>
              <a:gd name="connisteX3" fmla="*/ 255144 w 8652536"/>
              <a:gd name="connsiteY3" fmla="*/ 464619 h 3461669"/>
              <a:gd name="connisteX4" fmla="*/ 1802004 w 8652536"/>
              <a:gd name="connsiteY4" fmla="*/ 434 h 3461669"/>
              <a:gd name="connisteX5" fmla="*/ 4199764 w 8652536"/>
              <a:gd name="connsiteY5" fmla="*/ 387149 h 3461669"/>
              <a:gd name="connisteX6" fmla="*/ 6974714 w 8652536"/>
              <a:gd name="connsiteY6" fmla="*/ 58219 h 3461669"/>
              <a:gd name="connisteX7" fmla="*/ 8308849 w 8652536"/>
              <a:gd name="connsiteY7" fmla="*/ 570664 h 3461669"/>
              <a:gd name="connisteX8" fmla="*/ 8599044 w 8652536"/>
              <a:gd name="connsiteY8" fmla="*/ 2194994 h 3461669"/>
              <a:gd name="connisteX9" fmla="*/ 7690359 w 8652536"/>
              <a:gd name="connsiteY9" fmla="*/ 3297354 h 3461669"/>
              <a:gd name="connisteX10" fmla="*/ 5746624 w 8652536"/>
              <a:gd name="connsiteY10" fmla="*/ 3345614 h 3461669"/>
              <a:gd name="connisteX11" fmla="*/ 4025774 w 8652536"/>
              <a:gd name="connsiteY11" fmla="*/ 3336089 h 3461669"/>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8652536" h="3461669">
                <a:moveTo>
                  <a:pt x="4025774" y="3336090"/>
                </a:moveTo>
                <a:cubicBezTo>
                  <a:pt x="3101214" y="3343710"/>
                  <a:pt x="1904239" y="3579930"/>
                  <a:pt x="1125094" y="3384350"/>
                </a:cubicBezTo>
                <a:cubicBezTo>
                  <a:pt x="345949" y="3188770"/>
                  <a:pt x="303404" y="2943660"/>
                  <a:pt x="129414" y="2359460"/>
                </a:cubicBezTo>
                <a:cubicBezTo>
                  <a:pt x="-44576" y="1775260"/>
                  <a:pt x="-79501" y="936425"/>
                  <a:pt x="255144" y="464620"/>
                </a:cubicBezTo>
                <a:cubicBezTo>
                  <a:pt x="589789" y="-7185"/>
                  <a:pt x="1013334" y="15675"/>
                  <a:pt x="1802004" y="435"/>
                </a:cubicBezTo>
                <a:cubicBezTo>
                  <a:pt x="2590674" y="-14805"/>
                  <a:pt x="3165349" y="375720"/>
                  <a:pt x="4199764" y="387150"/>
                </a:cubicBezTo>
                <a:cubicBezTo>
                  <a:pt x="5234179" y="398580"/>
                  <a:pt x="6153024" y="21390"/>
                  <a:pt x="6974714" y="58220"/>
                </a:cubicBezTo>
                <a:cubicBezTo>
                  <a:pt x="7796404" y="95050"/>
                  <a:pt x="7983729" y="143310"/>
                  <a:pt x="8308849" y="570665"/>
                </a:cubicBezTo>
                <a:cubicBezTo>
                  <a:pt x="8633969" y="998020"/>
                  <a:pt x="8722869" y="1649530"/>
                  <a:pt x="8599044" y="2194995"/>
                </a:cubicBezTo>
                <a:cubicBezTo>
                  <a:pt x="8475219" y="2740460"/>
                  <a:pt x="8260589" y="3067485"/>
                  <a:pt x="7690359" y="3297355"/>
                </a:cubicBezTo>
                <a:cubicBezTo>
                  <a:pt x="7120129" y="3527225"/>
                  <a:pt x="6479414" y="3337995"/>
                  <a:pt x="5746624" y="3345615"/>
                </a:cubicBezTo>
                <a:cubicBezTo>
                  <a:pt x="5013834" y="3353235"/>
                  <a:pt x="4950334" y="3328470"/>
                  <a:pt x="4025774" y="3336090"/>
                </a:cubicBezTo>
                <a:close/>
              </a:path>
            </a:pathLst>
          </a:custGeom>
          <a:solidFill>
            <a:sysClr val="window" lastClr="FFFFFF"/>
          </a:solidFill>
          <a:ln w="19050" cap="flat" cmpd="sng" algn="ctr">
            <a:solidFill>
              <a:srgbClr val="FFC000">
                <a:lumMod val="50000"/>
              </a:srgbClr>
            </a:solidFill>
            <a:prstDash val="dash"/>
            <a:miter lim="800000"/>
          </a:ln>
          <a:effectLst/>
        </p:spPr>
        <p:txBody>
          <a:bodyPr lIns="91402" tIns="45718" rIns="91402" bIns="45718" rtlCol="0" anchor="ctr"/>
          <a:lstStyle/>
          <a:p>
            <a:r>
              <a:rPr lang="en-US" sz="3200" b="1" dirty="0" err="1">
                <a:solidFill>
                  <a:srgbClr val="002060"/>
                </a:solidFill>
                <a:latin typeface="Times New Roman" panose="02020603050405020304" pitchFamily="18" charset="0"/>
                <a:cs typeface="Times New Roman" panose="02020603050405020304" pitchFamily="18" charset="0"/>
                <a:sym typeface="Arial"/>
              </a:rPr>
              <a:t>Luật</a:t>
            </a:r>
            <a:r>
              <a:rPr lang="en-US" sz="3200" b="1" dirty="0">
                <a:solidFill>
                  <a:srgbClr val="002060"/>
                </a:solidFill>
                <a:latin typeface="Times New Roman" panose="02020603050405020304" pitchFamily="18" charset="0"/>
                <a:cs typeface="Times New Roman" panose="02020603050405020304" pitchFamily="18" charset="0"/>
                <a:sym typeface="Arial"/>
              </a:rPr>
              <a:t> </a:t>
            </a:r>
            <a:r>
              <a:rPr lang="en-US" sz="3200" b="1" dirty="0" err="1">
                <a:solidFill>
                  <a:srgbClr val="002060"/>
                </a:solidFill>
                <a:latin typeface="Times New Roman" panose="02020603050405020304" pitchFamily="18" charset="0"/>
                <a:cs typeface="Times New Roman" panose="02020603050405020304" pitchFamily="18" charset="0"/>
                <a:sym typeface="Arial"/>
              </a:rPr>
              <a:t>chơi</a:t>
            </a:r>
            <a:r>
              <a:rPr lang="en-US" sz="3200" b="1" dirty="0">
                <a:solidFill>
                  <a:srgbClr val="002060"/>
                </a:solidFill>
                <a:latin typeface="Times New Roman" panose="02020603050405020304" pitchFamily="18" charset="0"/>
                <a:cs typeface="Times New Roman" panose="02020603050405020304" pitchFamily="18" charset="0"/>
                <a:sym typeface="Arial"/>
              </a:rPr>
              <a:t>:</a:t>
            </a:r>
            <a:r>
              <a:rPr lang="en-US" sz="3200" dirty="0">
                <a:latin typeface="Times New Roman" panose="02020603050405020304" pitchFamily="18" charset="0"/>
                <a:cs typeface="Times New Roman" panose="02020603050405020304" pitchFamily="18" charset="0"/>
                <a:sym typeface="Arial"/>
              </a:rPr>
              <a:t> </a:t>
            </a:r>
            <a:r>
              <a:rPr lang="en-US" sz="3200" dirty="0">
                <a:latin typeface="Times New Roman" panose="02020603050405020304" pitchFamily="18" charset="0"/>
                <a:cs typeface="Times New Roman" panose="02020603050405020304" pitchFamily="18" charset="0"/>
              </a:rPr>
              <a:t>Cho HS </a:t>
            </a:r>
            <a:r>
              <a:rPr lang="en-US" sz="3200" dirty="0" err="1">
                <a:latin typeface="Times New Roman" panose="02020603050405020304" pitchFamily="18" charset="0"/>
                <a:cs typeface="Times New Roman" panose="02020603050405020304" pitchFamily="18" charset="0"/>
              </a:rPr>
              <a:t>xem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đồ</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nghiệp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khoảng</a:t>
            </a:r>
            <a:r>
              <a:rPr lang="en-US" sz="3200" dirty="0">
                <a:latin typeface="Times New Roman" panose="02020603050405020304" pitchFamily="18" charset="0"/>
                <a:cs typeface="Times New Roman" panose="02020603050405020304" pitchFamily="18" charset="0"/>
              </a:rPr>
              <a:t> 10 </a:t>
            </a:r>
            <a:r>
              <a:rPr lang="en-US" sz="3200" dirty="0" err="1">
                <a:latin typeface="Times New Roman" panose="02020603050405020304" pitchFamily="18" charset="0"/>
                <a:cs typeface="Times New Roman" panose="02020603050405020304" pitchFamily="18" charset="0"/>
              </a:rPr>
              <a:t>giây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quà</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463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213" y="84870"/>
            <a:ext cx="7102309" cy="584775"/>
          </a:xfrm>
          <a:prstGeom prst="rect">
            <a:avLst/>
          </a:prstGeom>
          <a:solidFill>
            <a:schemeClr val="accent3"/>
          </a:solidFill>
        </p:spPr>
        <p:txBody>
          <a:bodyPr wrap="square">
            <a:spAutoFit/>
          </a:bodyPr>
          <a:lstStyle/>
          <a:p>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vui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hát</a:t>
            </a:r>
            <a:endParaRPr lang="en-US" sz="3200" dirty="0">
              <a:latin typeface="Times New Roman" panose="02020603050405020304" pitchFamily="18" charset="0"/>
              <a:cs typeface="Times New Roman" panose="02020603050405020304" pitchFamily="18" charset="0"/>
            </a:endParaRPr>
          </a:p>
        </p:txBody>
      </p:sp>
      <p:pic>
        <p:nvPicPr>
          <p:cNvPr id="3" name="Baby Shark Dance - #babyshark Most Viewed Video - Animal Songs - PINKFONG Songs for Childre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9308" y="944001"/>
            <a:ext cx="8748214" cy="5020071"/>
          </a:xfrm>
          <a:prstGeom prst="rect">
            <a:avLst/>
          </a:prstGeom>
        </p:spPr>
      </p:pic>
    </p:spTree>
    <p:extLst>
      <p:ext uri="{BB962C8B-B14F-4D97-AF65-F5344CB8AC3E}">
        <p14:creationId xmlns:p14="http://schemas.microsoft.com/office/powerpoint/2010/main" val="2198177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ình chữ nhật: Góc Tròn 4">
            <a:extLst>
              <a:ext uri="{FF2B5EF4-FFF2-40B4-BE49-F238E27FC236}">
                <a16:creationId xmlns:a16="http://schemas.microsoft.com/office/drawing/2014/main" id="{948D885F-9CDE-48E8-9EAB-FB433DA2BA85}"/>
              </a:ext>
            </a:extLst>
          </p:cNvPr>
          <p:cNvSpPr/>
          <p:nvPr/>
        </p:nvSpPr>
        <p:spPr>
          <a:xfrm>
            <a:off x="4671806" y="1828801"/>
            <a:ext cx="7205869" cy="3525077"/>
          </a:xfrm>
          <a:prstGeom prst="roundRect">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Hình ảnh 17" descr="Ảnh có chứa văn bản&#10;&#10;Mô tả được tạo tự động">
            <a:extLst>
              <a:ext uri="{FF2B5EF4-FFF2-40B4-BE49-F238E27FC236}">
                <a16:creationId xmlns:a16="http://schemas.microsoft.com/office/drawing/2014/main" id="{B9F2B62E-5CD5-D463-9C94-296002FECE3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919" b="93919" l="5667" r="92222">
                        <a14:foregroundMark x1="52000" y1="34730" x2="52778" y2="44054"/>
                        <a14:foregroundMark x1="40111" y1="5946" x2="40111" y2="5946"/>
                        <a14:foregroundMark x1="39667" y1="4054" x2="39111" y2="20676"/>
                        <a14:foregroundMark x1="39333" y1="20541" x2="35444" y2="50270"/>
                        <a14:foregroundMark x1="37778" y1="27838" x2="30111" y2="30270"/>
                        <a14:foregroundMark x1="30111" y1="30270" x2="22000" y2="43919"/>
                        <a14:foregroundMark x1="22000" y1="43919" x2="13444" y2="45676"/>
                        <a14:foregroundMark x1="13444" y1="45676" x2="12667" y2="52703"/>
                        <a14:foregroundMark x1="12667" y1="52703" x2="21222" y2="56351"/>
                        <a14:foregroundMark x1="21222" y1="56351" x2="23778" y2="56622"/>
                        <a14:foregroundMark x1="23000" y1="44730" x2="18111" y2="40811"/>
                        <a14:foregroundMark x1="18111" y1="40811" x2="9556" y2="52162"/>
                        <a14:foregroundMark x1="9556" y1="52162" x2="8000" y2="62973"/>
                        <a14:foregroundMark x1="55333" y1="76351" x2="50778" y2="81892"/>
                        <a14:foregroundMark x1="50778" y1="81892" x2="41778" y2="87162"/>
                        <a14:foregroundMark x1="41778" y1="87162" x2="35111" y2="85541"/>
                        <a14:foregroundMark x1="35111" y1="85541" x2="45444" y2="87568"/>
                        <a14:foregroundMark x1="59889" y1="76486" x2="56556" y2="74865"/>
                        <a14:foregroundMark x1="76889" y1="82297" x2="80667" y2="91216"/>
                        <a14:foregroundMark x1="80667" y1="91216" x2="87778" y2="90405"/>
                        <a14:foregroundMark x1="52333" y1="89459" x2="55667" y2="94324"/>
                        <a14:foregroundMark x1="45000" y1="89595" x2="44889" y2="89595"/>
                        <a14:foregroundMark x1="35444" y1="88649" x2="33556" y2="92162"/>
                        <a14:foregroundMark x1="8000" y1="84459" x2="6556" y2="84459"/>
                        <a14:foregroundMark x1="12000" y1="75135" x2="5667" y2="82568"/>
                        <a14:foregroundMark x1="5667" y1="82568" x2="14889" y2="82432"/>
                        <a14:foregroundMark x1="70222" y1="33649" x2="70333" y2="47838"/>
                        <a14:foregroundMark x1="87778" y1="83514" x2="87778" y2="85135"/>
                        <a14:foregroundMark x1="90556" y1="90000" x2="90556" y2="90000"/>
                        <a14:foregroundMark x1="88444" y1="91757" x2="92222" y2="90676"/>
                      </a14:backgroundRemoval>
                    </a14:imgEffect>
                  </a14:imgLayer>
                </a14:imgProps>
              </a:ext>
              <a:ext uri="{28A0092B-C50C-407E-A947-70E740481C1C}">
                <a14:useLocalDpi xmlns:a14="http://schemas.microsoft.com/office/drawing/2010/main" val="0"/>
              </a:ext>
            </a:extLst>
          </a:blip>
          <a:stretch>
            <a:fillRect/>
          </a:stretch>
        </p:blipFill>
        <p:spPr>
          <a:xfrm>
            <a:off x="-6211" y="2358552"/>
            <a:ext cx="5718470" cy="4701853"/>
          </a:xfrm>
          <a:prstGeom prst="rect">
            <a:avLst/>
          </a:prstGeom>
        </p:spPr>
      </p:pic>
      <p:pic>
        <p:nvPicPr>
          <p:cNvPr id="20" name="Hình ảnh 19" descr="Ảnh có chứa dây xích, sản phẩm kim loại, phụ kiện&#10;&#10;Mô tả được tạo tự động">
            <a:extLst>
              <a:ext uri="{FF2B5EF4-FFF2-40B4-BE49-F238E27FC236}">
                <a16:creationId xmlns:a16="http://schemas.microsoft.com/office/drawing/2014/main" id="{5DBEB47E-C469-3F0F-4313-77D17220A19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4325" b="92846" l="3462" r="26264">
                        <a14:foregroundMark x1="16621" y1="54365" x2="16621" y2="54365"/>
                        <a14:foregroundMark x1="26264" y1="71180" x2="26264" y2="71180"/>
                      </a14:backgroundRemoval>
                    </a14:imgEffect>
                  </a14:imgLayer>
                </a14:imgProps>
              </a:ext>
              <a:ext uri="{28A0092B-C50C-407E-A947-70E740481C1C}">
                <a14:useLocalDpi xmlns:a14="http://schemas.microsoft.com/office/drawing/2010/main" val="0"/>
              </a:ext>
            </a:extLst>
          </a:blip>
          <a:srcRect l="742" t="50000" r="71655" b="2359"/>
          <a:stretch/>
        </p:blipFill>
        <p:spPr>
          <a:xfrm flipH="1">
            <a:off x="-201498" y="-319169"/>
            <a:ext cx="3662414" cy="4295939"/>
          </a:xfrm>
          <a:prstGeom prst="rect">
            <a:avLst/>
          </a:prstGeom>
        </p:spPr>
      </p:pic>
      <p:sp>
        <p:nvSpPr>
          <p:cNvPr id="6" name="Rectangle: Rounded Corners 8">
            <a:extLst>
              <a:ext uri="{FF2B5EF4-FFF2-40B4-BE49-F238E27FC236}">
                <a16:creationId xmlns:a16="http://schemas.microsoft.com/office/drawing/2014/main" id="{F0A3CCEB-7D48-4ABF-8BD8-59E0C394635A}"/>
              </a:ext>
            </a:extLst>
          </p:cNvPr>
          <p:cNvSpPr/>
          <p:nvPr/>
        </p:nvSpPr>
        <p:spPr>
          <a:xfrm>
            <a:off x="4671806" y="2129051"/>
            <a:ext cx="7205869" cy="3084394"/>
          </a:xfrm>
          <a:custGeom>
            <a:avLst/>
            <a:gdLst>
              <a:gd name="connsiteX0" fmla="*/ 0 w 7205869"/>
              <a:gd name="connsiteY0" fmla="*/ 308745 h 3084394"/>
              <a:gd name="connsiteX1" fmla="*/ 308765 w 7205869"/>
              <a:gd name="connsiteY1" fmla="*/ 0 h 3084394"/>
              <a:gd name="connsiteX2" fmla="*/ 6897101 w 7205869"/>
              <a:gd name="connsiteY2" fmla="*/ 0 h 3084394"/>
              <a:gd name="connsiteX3" fmla="*/ 7205869 w 7205869"/>
              <a:gd name="connsiteY3" fmla="*/ 308745 h 3084394"/>
              <a:gd name="connsiteX4" fmla="*/ 7205869 w 7205869"/>
              <a:gd name="connsiteY4" fmla="*/ 2775646 h 3084394"/>
              <a:gd name="connsiteX5" fmla="*/ 6897101 w 7205869"/>
              <a:gd name="connsiteY5" fmla="*/ 3084394 h 3084394"/>
              <a:gd name="connsiteX6" fmla="*/ 308765 w 7205869"/>
              <a:gd name="connsiteY6" fmla="*/ 3084394 h 3084394"/>
              <a:gd name="connsiteX7" fmla="*/ 0 w 7205869"/>
              <a:gd name="connsiteY7" fmla="*/ 2775646 h 3084394"/>
              <a:gd name="connsiteX8" fmla="*/ 0 w 7205869"/>
              <a:gd name="connsiteY8" fmla="*/ 308745 h 3084394"/>
              <a:gd name="connsiteX0" fmla="*/ 0 w 7205869"/>
              <a:gd name="connsiteY0" fmla="*/ 308745 h 3084394"/>
              <a:gd name="connsiteX1" fmla="*/ 308765 w 7205869"/>
              <a:gd name="connsiteY1" fmla="*/ 0 h 3084394"/>
              <a:gd name="connsiteX2" fmla="*/ 6897101 w 7205869"/>
              <a:gd name="connsiteY2" fmla="*/ 0 h 3084394"/>
              <a:gd name="connsiteX3" fmla="*/ 7205869 w 7205869"/>
              <a:gd name="connsiteY3" fmla="*/ 308745 h 3084394"/>
              <a:gd name="connsiteX4" fmla="*/ 7205869 w 7205869"/>
              <a:gd name="connsiteY4" fmla="*/ 2775646 h 3084394"/>
              <a:gd name="connsiteX5" fmla="*/ 6897101 w 7205869"/>
              <a:gd name="connsiteY5" fmla="*/ 3084394 h 3084394"/>
              <a:gd name="connsiteX6" fmla="*/ 308765 w 7205869"/>
              <a:gd name="connsiteY6" fmla="*/ 3084394 h 3084394"/>
              <a:gd name="connsiteX7" fmla="*/ 0 w 7205869"/>
              <a:gd name="connsiteY7" fmla="*/ 2775646 h 3084394"/>
              <a:gd name="connsiteX8" fmla="*/ 0 w 7205869"/>
              <a:gd name="connsiteY8" fmla="*/ 308745 h 3084394"/>
              <a:gd name="connsiteX0" fmla="*/ 0 w 7205869"/>
              <a:gd name="connsiteY0" fmla="*/ 308745 h 3084394"/>
              <a:gd name="connsiteX1" fmla="*/ 308765 w 7205869"/>
              <a:gd name="connsiteY1" fmla="*/ 0 h 3084394"/>
              <a:gd name="connsiteX2" fmla="*/ 6897101 w 7205869"/>
              <a:gd name="connsiteY2" fmla="*/ 0 h 3084394"/>
              <a:gd name="connsiteX3" fmla="*/ 7205869 w 7205869"/>
              <a:gd name="connsiteY3" fmla="*/ 308745 h 3084394"/>
              <a:gd name="connsiteX4" fmla="*/ 7205869 w 7205869"/>
              <a:gd name="connsiteY4" fmla="*/ 2775646 h 3084394"/>
              <a:gd name="connsiteX5" fmla="*/ 6897101 w 7205869"/>
              <a:gd name="connsiteY5" fmla="*/ 3084394 h 3084394"/>
              <a:gd name="connsiteX6" fmla="*/ 308765 w 7205869"/>
              <a:gd name="connsiteY6" fmla="*/ 3084394 h 3084394"/>
              <a:gd name="connsiteX7" fmla="*/ 0 w 7205869"/>
              <a:gd name="connsiteY7" fmla="*/ 2775646 h 3084394"/>
              <a:gd name="connsiteX8" fmla="*/ 0 w 7205869"/>
              <a:gd name="connsiteY8" fmla="*/ 308745 h 3084394"/>
              <a:gd name="connsiteX0" fmla="*/ 0 w 7205869"/>
              <a:gd name="connsiteY0" fmla="*/ 308745 h 3084394"/>
              <a:gd name="connsiteX1" fmla="*/ 308765 w 7205869"/>
              <a:gd name="connsiteY1" fmla="*/ 0 h 3084394"/>
              <a:gd name="connsiteX2" fmla="*/ 6897101 w 7205869"/>
              <a:gd name="connsiteY2" fmla="*/ 0 h 3084394"/>
              <a:gd name="connsiteX3" fmla="*/ 7205869 w 7205869"/>
              <a:gd name="connsiteY3" fmla="*/ 308745 h 3084394"/>
              <a:gd name="connsiteX4" fmla="*/ 7205869 w 7205869"/>
              <a:gd name="connsiteY4" fmla="*/ 2775646 h 3084394"/>
              <a:gd name="connsiteX5" fmla="*/ 6897101 w 7205869"/>
              <a:gd name="connsiteY5" fmla="*/ 3084394 h 3084394"/>
              <a:gd name="connsiteX6" fmla="*/ 308765 w 7205869"/>
              <a:gd name="connsiteY6" fmla="*/ 3084394 h 3084394"/>
              <a:gd name="connsiteX7" fmla="*/ 0 w 7205869"/>
              <a:gd name="connsiteY7" fmla="*/ 2775646 h 3084394"/>
              <a:gd name="connsiteX8" fmla="*/ 0 w 7205869"/>
              <a:gd name="connsiteY8" fmla="*/ 308745 h 3084394"/>
              <a:gd name="connsiteX0" fmla="*/ 0 w 7205869"/>
              <a:gd name="connsiteY0" fmla="*/ 308745 h 3084394"/>
              <a:gd name="connsiteX1" fmla="*/ 308765 w 7205869"/>
              <a:gd name="connsiteY1" fmla="*/ 0 h 3084394"/>
              <a:gd name="connsiteX2" fmla="*/ 6897101 w 7205869"/>
              <a:gd name="connsiteY2" fmla="*/ 0 h 3084394"/>
              <a:gd name="connsiteX3" fmla="*/ 7205869 w 7205869"/>
              <a:gd name="connsiteY3" fmla="*/ 308745 h 3084394"/>
              <a:gd name="connsiteX4" fmla="*/ 7205869 w 7205869"/>
              <a:gd name="connsiteY4" fmla="*/ 2775646 h 3084394"/>
              <a:gd name="connsiteX5" fmla="*/ 6897101 w 7205869"/>
              <a:gd name="connsiteY5" fmla="*/ 3084394 h 3084394"/>
              <a:gd name="connsiteX6" fmla="*/ 308765 w 7205869"/>
              <a:gd name="connsiteY6" fmla="*/ 3084394 h 3084394"/>
              <a:gd name="connsiteX7" fmla="*/ 0 w 7205869"/>
              <a:gd name="connsiteY7" fmla="*/ 2775646 h 3084394"/>
              <a:gd name="connsiteX8" fmla="*/ 0 w 7205869"/>
              <a:gd name="connsiteY8" fmla="*/ 308745 h 3084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5869" h="3084394" fill="none" extrusionOk="0">
                <a:moveTo>
                  <a:pt x="0" y="308745"/>
                </a:moveTo>
                <a:cubicBezTo>
                  <a:pt x="9281" y="268470"/>
                  <a:pt x="202596" y="-57570"/>
                  <a:pt x="308765" y="0"/>
                </a:cubicBezTo>
                <a:cubicBezTo>
                  <a:pt x="3003050" y="142240"/>
                  <a:pt x="5673355" y="-956834"/>
                  <a:pt x="6897101" y="0"/>
                </a:cubicBezTo>
                <a:cubicBezTo>
                  <a:pt x="7025031" y="-8441"/>
                  <a:pt x="7284423" y="62826"/>
                  <a:pt x="7205869" y="308745"/>
                </a:cubicBezTo>
                <a:cubicBezTo>
                  <a:pt x="7347830" y="1282236"/>
                  <a:pt x="7400775" y="1877580"/>
                  <a:pt x="7205869" y="2775646"/>
                </a:cubicBezTo>
                <a:cubicBezTo>
                  <a:pt x="7170973" y="2997320"/>
                  <a:pt x="7140615" y="3081113"/>
                  <a:pt x="6897101" y="3084394"/>
                </a:cubicBezTo>
                <a:cubicBezTo>
                  <a:pt x="5746934" y="3052888"/>
                  <a:pt x="2611100" y="2941355"/>
                  <a:pt x="308765" y="3084394"/>
                </a:cubicBezTo>
                <a:cubicBezTo>
                  <a:pt x="127366" y="3000341"/>
                  <a:pt x="1738" y="3057591"/>
                  <a:pt x="0" y="2775646"/>
                </a:cubicBezTo>
                <a:cubicBezTo>
                  <a:pt x="-228321" y="1564113"/>
                  <a:pt x="201793" y="997866"/>
                  <a:pt x="0" y="308745"/>
                </a:cubicBezTo>
                <a:close/>
              </a:path>
              <a:path w="7205869" h="3084394" stroke="0" extrusionOk="0">
                <a:moveTo>
                  <a:pt x="0" y="308745"/>
                </a:moveTo>
                <a:cubicBezTo>
                  <a:pt x="-29667" y="142557"/>
                  <a:pt x="181617" y="-82828"/>
                  <a:pt x="308765" y="0"/>
                </a:cubicBezTo>
                <a:cubicBezTo>
                  <a:pt x="2451355" y="-651397"/>
                  <a:pt x="3473094" y="618849"/>
                  <a:pt x="6897101" y="0"/>
                </a:cubicBezTo>
                <a:cubicBezTo>
                  <a:pt x="7007894" y="-8997"/>
                  <a:pt x="7206145" y="208732"/>
                  <a:pt x="7205869" y="308745"/>
                </a:cubicBezTo>
                <a:cubicBezTo>
                  <a:pt x="7448504" y="1068154"/>
                  <a:pt x="7453609" y="1978997"/>
                  <a:pt x="7205869" y="2775646"/>
                </a:cubicBezTo>
                <a:cubicBezTo>
                  <a:pt x="7254106" y="2993361"/>
                  <a:pt x="7014341" y="3067588"/>
                  <a:pt x="6897101" y="3084394"/>
                </a:cubicBezTo>
                <a:cubicBezTo>
                  <a:pt x="3305039" y="3167492"/>
                  <a:pt x="1294338" y="3045071"/>
                  <a:pt x="308765" y="3084394"/>
                </a:cubicBezTo>
                <a:cubicBezTo>
                  <a:pt x="150021" y="3009901"/>
                  <a:pt x="-21453" y="2874540"/>
                  <a:pt x="0" y="2775646"/>
                </a:cubicBezTo>
                <a:cubicBezTo>
                  <a:pt x="-271127" y="2041755"/>
                  <a:pt x="-239614" y="1281207"/>
                  <a:pt x="0" y="308745"/>
                </a:cubicBezTo>
                <a:close/>
              </a:path>
              <a:path w="7205869" h="3084394" fill="none" stroke="0" extrusionOk="0">
                <a:moveTo>
                  <a:pt x="0" y="308745"/>
                </a:moveTo>
                <a:cubicBezTo>
                  <a:pt x="-38226" y="62402"/>
                  <a:pt x="130242" y="-8455"/>
                  <a:pt x="308765" y="0"/>
                </a:cubicBezTo>
                <a:cubicBezTo>
                  <a:pt x="2481904" y="151712"/>
                  <a:pt x="5330687" y="358334"/>
                  <a:pt x="6897101" y="0"/>
                </a:cubicBezTo>
                <a:cubicBezTo>
                  <a:pt x="7082169" y="35104"/>
                  <a:pt x="7268544" y="124255"/>
                  <a:pt x="7205869" y="308745"/>
                </a:cubicBezTo>
                <a:cubicBezTo>
                  <a:pt x="7249305" y="1562817"/>
                  <a:pt x="7387004" y="1810848"/>
                  <a:pt x="7205869" y="2775646"/>
                </a:cubicBezTo>
                <a:cubicBezTo>
                  <a:pt x="7195723" y="3002999"/>
                  <a:pt x="7087844" y="3025223"/>
                  <a:pt x="6897101" y="3084394"/>
                </a:cubicBezTo>
                <a:cubicBezTo>
                  <a:pt x="4757359" y="3079872"/>
                  <a:pt x="3589744" y="3211464"/>
                  <a:pt x="308765" y="3084394"/>
                </a:cubicBezTo>
                <a:cubicBezTo>
                  <a:pt x="145860" y="3103472"/>
                  <a:pt x="50212" y="2978516"/>
                  <a:pt x="0" y="2775646"/>
                </a:cubicBezTo>
                <a:cubicBezTo>
                  <a:pt x="-109682" y="1881439"/>
                  <a:pt x="-162035" y="1329083"/>
                  <a:pt x="0" y="308745"/>
                </a:cubicBezTo>
                <a:close/>
              </a:path>
              <a:path w="7205869" h="3084394" fill="none" stroke="0" extrusionOk="0">
                <a:moveTo>
                  <a:pt x="0" y="308745"/>
                </a:moveTo>
                <a:cubicBezTo>
                  <a:pt x="-11649" y="156829"/>
                  <a:pt x="177370" y="27754"/>
                  <a:pt x="308765" y="0"/>
                </a:cubicBezTo>
                <a:cubicBezTo>
                  <a:pt x="1966722" y="479794"/>
                  <a:pt x="5725918" y="-622951"/>
                  <a:pt x="6897101" y="0"/>
                </a:cubicBezTo>
                <a:cubicBezTo>
                  <a:pt x="7032291" y="-39799"/>
                  <a:pt x="7248280" y="158334"/>
                  <a:pt x="7205869" y="308745"/>
                </a:cubicBezTo>
                <a:cubicBezTo>
                  <a:pt x="7212304" y="1459586"/>
                  <a:pt x="7410274" y="1750372"/>
                  <a:pt x="7205869" y="2775646"/>
                </a:cubicBezTo>
                <a:cubicBezTo>
                  <a:pt x="7179826" y="2962597"/>
                  <a:pt x="7071200" y="3056394"/>
                  <a:pt x="6897101" y="3084394"/>
                </a:cubicBezTo>
                <a:cubicBezTo>
                  <a:pt x="5448674" y="3241778"/>
                  <a:pt x="3667748" y="2749819"/>
                  <a:pt x="308765" y="3084394"/>
                </a:cubicBezTo>
                <a:cubicBezTo>
                  <a:pt x="138417" y="3040571"/>
                  <a:pt x="-521" y="2959989"/>
                  <a:pt x="0" y="2775646"/>
                </a:cubicBezTo>
                <a:cubicBezTo>
                  <a:pt x="-82125" y="1960097"/>
                  <a:pt x="201483" y="1159257"/>
                  <a:pt x="0" y="308745"/>
                </a:cubicBezTo>
                <a:close/>
              </a:path>
              <a:path w="7205869" h="3084394" fill="none" stroke="0" extrusionOk="0">
                <a:moveTo>
                  <a:pt x="0" y="308745"/>
                </a:moveTo>
                <a:cubicBezTo>
                  <a:pt x="502" y="218496"/>
                  <a:pt x="201904" y="-12747"/>
                  <a:pt x="308765" y="0"/>
                </a:cubicBezTo>
                <a:cubicBezTo>
                  <a:pt x="2661225" y="451010"/>
                  <a:pt x="5912115" y="-840883"/>
                  <a:pt x="6897101" y="0"/>
                </a:cubicBezTo>
                <a:cubicBezTo>
                  <a:pt x="6982438" y="-6958"/>
                  <a:pt x="7279476" y="87042"/>
                  <a:pt x="7205869" y="308745"/>
                </a:cubicBezTo>
                <a:cubicBezTo>
                  <a:pt x="7210279" y="1340005"/>
                  <a:pt x="7403124" y="1740912"/>
                  <a:pt x="7205869" y="2775646"/>
                </a:cubicBezTo>
                <a:cubicBezTo>
                  <a:pt x="7175308" y="3017256"/>
                  <a:pt x="7099217" y="3068322"/>
                  <a:pt x="6897101" y="3084394"/>
                </a:cubicBezTo>
                <a:cubicBezTo>
                  <a:pt x="5446747" y="2895137"/>
                  <a:pt x="3632925" y="2442992"/>
                  <a:pt x="308765" y="3084394"/>
                </a:cubicBezTo>
                <a:cubicBezTo>
                  <a:pt x="112791" y="3006648"/>
                  <a:pt x="10953" y="3006328"/>
                  <a:pt x="0" y="2775646"/>
                </a:cubicBezTo>
                <a:cubicBezTo>
                  <a:pt x="-196383" y="1717933"/>
                  <a:pt x="79625" y="955940"/>
                  <a:pt x="0" y="308745"/>
                </a:cubicBezTo>
                <a:close/>
              </a:path>
              <a:path w="7205869" h="3084394" fill="none" stroke="0" extrusionOk="0">
                <a:moveTo>
                  <a:pt x="0" y="308745"/>
                </a:moveTo>
                <a:cubicBezTo>
                  <a:pt x="6377" y="239071"/>
                  <a:pt x="206698" y="-48179"/>
                  <a:pt x="308765" y="0"/>
                </a:cubicBezTo>
                <a:cubicBezTo>
                  <a:pt x="2824987" y="352785"/>
                  <a:pt x="5819668" y="-963929"/>
                  <a:pt x="6897101" y="0"/>
                </a:cubicBezTo>
                <a:cubicBezTo>
                  <a:pt x="7004957" y="-6009"/>
                  <a:pt x="7254125" y="93177"/>
                  <a:pt x="7205869" y="308745"/>
                </a:cubicBezTo>
                <a:cubicBezTo>
                  <a:pt x="7252296" y="1380827"/>
                  <a:pt x="7355743" y="1819136"/>
                  <a:pt x="7205869" y="2775646"/>
                </a:cubicBezTo>
                <a:cubicBezTo>
                  <a:pt x="7163290" y="3011048"/>
                  <a:pt x="7118352" y="3075150"/>
                  <a:pt x="6897101" y="3084394"/>
                </a:cubicBezTo>
                <a:cubicBezTo>
                  <a:pt x="5585948" y="2587765"/>
                  <a:pt x="3153248" y="2781727"/>
                  <a:pt x="308765" y="3084394"/>
                </a:cubicBezTo>
                <a:cubicBezTo>
                  <a:pt x="124689" y="3008294"/>
                  <a:pt x="21181" y="3042365"/>
                  <a:pt x="0" y="2775646"/>
                </a:cubicBezTo>
                <a:cubicBezTo>
                  <a:pt x="-305658" y="1730380"/>
                  <a:pt x="194379" y="1006816"/>
                  <a:pt x="0" y="308745"/>
                </a:cubicBezTo>
                <a:close/>
              </a:path>
            </a:pathLst>
          </a:custGeom>
          <a:solidFill>
            <a:schemeClr val="accent6">
              <a:lumMod val="20000"/>
              <a:lumOff val="80000"/>
              <a:alpha val="73000"/>
            </a:schemeClr>
          </a:solidFill>
          <a:ln w="38100">
            <a:solidFill>
              <a:srgbClr val="002060"/>
            </a:solidFill>
            <a:extLst>
              <a:ext uri="{C807C97D-BFC1-408E-A445-0C87EB9F89A2}">
                <ask:lineSketchStyleProps xmlns:ask="http://schemas.microsoft.com/office/drawing/2018/sketchyshapes" sd="3694780287">
                  <a:custGeom>
                    <a:avLst/>
                    <a:gdLst>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8941" h="1322618" fill="none" extrusionOk="0">
                        <a:moveTo>
                          <a:pt x="0" y="132393"/>
                        </a:moveTo>
                        <a:cubicBezTo>
                          <a:pt x="4508" y="105623"/>
                          <a:pt x="126863" y="-23480"/>
                          <a:pt x="197061" y="0"/>
                        </a:cubicBezTo>
                        <a:cubicBezTo>
                          <a:pt x="1862555" y="60427"/>
                          <a:pt x="3562302" y="-351134"/>
                          <a:pt x="4401879" y="0"/>
                        </a:cubicBezTo>
                        <a:cubicBezTo>
                          <a:pt x="4487161" y="-3212"/>
                          <a:pt x="4628081" y="38428"/>
                          <a:pt x="4598941" y="132393"/>
                        </a:cubicBezTo>
                        <a:cubicBezTo>
                          <a:pt x="4633493" y="567829"/>
                          <a:pt x="4687370" y="777251"/>
                          <a:pt x="4598941" y="1190224"/>
                        </a:cubicBezTo>
                        <a:cubicBezTo>
                          <a:pt x="4577523" y="1284671"/>
                          <a:pt x="4546992" y="1321460"/>
                          <a:pt x="4401879" y="1322618"/>
                        </a:cubicBezTo>
                        <a:cubicBezTo>
                          <a:pt x="3579986" y="1304571"/>
                          <a:pt x="1981129" y="1282493"/>
                          <a:pt x="197061" y="1322618"/>
                        </a:cubicBezTo>
                        <a:cubicBezTo>
                          <a:pt x="83357" y="1295460"/>
                          <a:pt x="883" y="1303893"/>
                          <a:pt x="0" y="1190224"/>
                        </a:cubicBezTo>
                        <a:cubicBezTo>
                          <a:pt x="-118921" y="709173"/>
                          <a:pt x="116594" y="431585"/>
                          <a:pt x="0" y="132393"/>
                        </a:cubicBezTo>
                        <a:close/>
                      </a:path>
                      <a:path w="4598941" h="1322618" stroke="0" extrusionOk="0">
                        <a:moveTo>
                          <a:pt x="0" y="132393"/>
                        </a:moveTo>
                        <a:cubicBezTo>
                          <a:pt x="-14588" y="58734"/>
                          <a:pt x="114007" y="-32471"/>
                          <a:pt x="197061" y="0"/>
                        </a:cubicBezTo>
                        <a:cubicBezTo>
                          <a:pt x="1561165" y="-261687"/>
                          <a:pt x="2241689" y="241020"/>
                          <a:pt x="4401879" y="0"/>
                        </a:cubicBezTo>
                        <a:cubicBezTo>
                          <a:pt x="4483913" y="-2350"/>
                          <a:pt x="4600783" y="84061"/>
                          <a:pt x="4598941" y="132393"/>
                        </a:cubicBezTo>
                        <a:cubicBezTo>
                          <a:pt x="4692911" y="445910"/>
                          <a:pt x="4741825" y="830435"/>
                          <a:pt x="4598941" y="1190224"/>
                        </a:cubicBezTo>
                        <a:cubicBezTo>
                          <a:pt x="4615737" y="1280616"/>
                          <a:pt x="4481192" y="1316025"/>
                          <a:pt x="4401879" y="1322618"/>
                        </a:cubicBezTo>
                        <a:cubicBezTo>
                          <a:pt x="2205340" y="1352106"/>
                          <a:pt x="821721" y="1232248"/>
                          <a:pt x="197061" y="1322618"/>
                        </a:cubicBezTo>
                        <a:cubicBezTo>
                          <a:pt x="93577" y="1292947"/>
                          <a:pt x="-9052" y="1239552"/>
                          <a:pt x="0" y="1190224"/>
                        </a:cubicBezTo>
                        <a:cubicBezTo>
                          <a:pt x="-151289" y="856498"/>
                          <a:pt x="-146982" y="550126"/>
                          <a:pt x="0" y="132393"/>
                        </a:cubicBezTo>
                        <a:close/>
                      </a:path>
                      <a:path w="4598941" h="1322618" fill="none" stroke="0" extrusionOk="0">
                        <a:moveTo>
                          <a:pt x="0" y="132393"/>
                        </a:moveTo>
                        <a:cubicBezTo>
                          <a:pt x="-22879" y="27836"/>
                          <a:pt x="94111" y="-3483"/>
                          <a:pt x="197061" y="0"/>
                        </a:cubicBezTo>
                        <a:cubicBezTo>
                          <a:pt x="1465704" y="99389"/>
                          <a:pt x="3409000" y="145516"/>
                          <a:pt x="4401879" y="0"/>
                        </a:cubicBezTo>
                        <a:cubicBezTo>
                          <a:pt x="4505724" y="10035"/>
                          <a:pt x="4628236" y="55668"/>
                          <a:pt x="4598941" y="132393"/>
                        </a:cubicBezTo>
                        <a:cubicBezTo>
                          <a:pt x="4599203" y="653546"/>
                          <a:pt x="4699040" y="769933"/>
                          <a:pt x="4598941" y="1190224"/>
                        </a:cubicBezTo>
                        <a:cubicBezTo>
                          <a:pt x="4588292" y="1283529"/>
                          <a:pt x="4522662" y="1298113"/>
                          <a:pt x="4401879" y="1322618"/>
                        </a:cubicBezTo>
                        <a:cubicBezTo>
                          <a:pt x="3161850" y="1260554"/>
                          <a:pt x="2299849" y="1346138"/>
                          <a:pt x="197061" y="1322618"/>
                        </a:cubicBezTo>
                        <a:cubicBezTo>
                          <a:pt x="89993" y="1326546"/>
                          <a:pt x="26342" y="1275354"/>
                          <a:pt x="0" y="1190224"/>
                        </a:cubicBezTo>
                        <a:cubicBezTo>
                          <a:pt x="-92322" y="797505"/>
                          <a:pt x="-55211" y="542263"/>
                          <a:pt x="0" y="132393"/>
                        </a:cubicBezTo>
                        <a:close/>
                      </a:path>
                      <a:path w="4598941" h="1322618" fill="none" stroke="0" extrusionOk="0">
                        <a:moveTo>
                          <a:pt x="0" y="132393"/>
                        </a:moveTo>
                        <a:cubicBezTo>
                          <a:pt x="-902" y="62085"/>
                          <a:pt x="113842" y="10266"/>
                          <a:pt x="197061" y="0"/>
                        </a:cubicBezTo>
                        <a:cubicBezTo>
                          <a:pt x="1422278" y="244132"/>
                          <a:pt x="3570234" y="-213859"/>
                          <a:pt x="4401879" y="0"/>
                        </a:cubicBezTo>
                        <a:cubicBezTo>
                          <a:pt x="4486360" y="-12817"/>
                          <a:pt x="4625494" y="66509"/>
                          <a:pt x="4598941" y="132393"/>
                        </a:cubicBezTo>
                        <a:cubicBezTo>
                          <a:pt x="4604609" y="613077"/>
                          <a:pt x="4689838" y="751317"/>
                          <a:pt x="4598941" y="1190224"/>
                        </a:cubicBezTo>
                        <a:cubicBezTo>
                          <a:pt x="4583061" y="1272555"/>
                          <a:pt x="4514280" y="1310367"/>
                          <a:pt x="4401879" y="1322618"/>
                        </a:cubicBezTo>
                        <a:cubicBezTo>
                          <a:pt x="3380344" y="1268277"/>
                          <a:pt x="2291503" y="1162182"/>
                          <a:pt x="197061" y="1322618"/>
                        </a:cubicBezTo>
                        <a:cubicBezTo>
                          <a:pt x="84046" y="1301287"/>
                          <a:pt x="3066" y="1271935"/>
                          <a:pt x="0" y="1190224"/>
                        </a:cubicBezTo>
                        <a:cubicBezTo>
                          <a:pt x="-99591" y="799337"/>
                          <a:pt x="97164" y="492440"/>
                          <a:pt x="0" y="132393"/>
                        </a:cubicBezTo>
                        <a:close/>
                      </a:path>
                      <a:path w="4598941" h="1322618" fill="none" stroke="0" extrusionOk="0">
                        <a:moveTo>
                          <a:pt x="0" y="132393"/>
                        </a:moveTo>
                        <a:cubicBezTo>
                          <a:pt x="2772" y="87924"/>
                          <a:pt x="124807" y="-5376"/>
                          <a:pt x="197061" y="0"/>
                        </a:cubicBezTo>
                        <a:cubicBezTo>
                          <a:pt x="1693874" y="142504"/>
                          <a:pt x="3616920" y="-313114"/>
                          <a:pt x="4401879" y="0"/>
                        </a:cubicBezTo>
                        <a:cubicBezTo>
                          <a:pt x="4472034" y="-1633"/>
                          <a:pt x="4635782" y="51231"/>
                          <a:pt x="4598941" y="132393"/>
                        </a:cubicBezTo>
                        <a:cubicBezTo>
                          <a:pt x="4615115" y="592236"/>
                          <a:pt x="4699316" y="781028"/>
                          <a:pt x="4598941" y="1190224"/>
                        </a:cubicBezTo>
                        <a:cubicBezTo>
                          <a:pt x="4573531" y="1292268"/>
                          <a:pt x="4534618" y="1318238"/>
                          <a:pt x="4401879" y="1322618"/>
                        </a:cubicBezTo>
                        <a:cubicBezTo>
                          <a:pt x="3380402" y="1264842"/>
                          <a:pt x="2188227" y="1104048"/>
                          <a:pt x="197061" y="1322618"/>
                        </a:cubicBezTo>
                        <a:cubicBezTo>
                          <a:pt x="81455" y="1292191"/>
                          <a:pt x="5672" y="1288346"/>
                          <a:pt x="0" y="1190224"/>
                        </a:cubicBezTo>
                        <a:cubicBezTo>
                          <a:pt x="-145739" y="733028"/>
                          <a:pt x="84504" y="454399"/>
                          <a:pt x="0" y="13239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6000" noProof="0" dirty="0">
                <a:solidFill>
                  <a:srgbClr val="FF0000"/>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Times New Roman" panose="02020603050405020304" pitchFamily="18" charset="0"/>
              </a:rPr>
              <a:t>XỬ LÍ TÌNH HUỐNG</a:t>
            </a:r>
            <a:endParaRPr kumimoji="0" lang="en-US" sz="6000" i="0" u="none" strike="noStrike" kern="1200" cap="none" spc="0" normalizeH="0" baseline="0" noProof="0" dirty="0">
              <a:ln>
                <a:noFill/>
              </a:ln>
              <a:solidFill>
                <a:srgbClr val="FFC000">
                  <a:lumMod val="75000"/>
                </a:srgb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95018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251881" y="1910688"/>
            <a:ext cx="7656394" cy="272955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anose="02020603050405020304" pitchFamily="18" charset="0"/>
                <a:cs typeface="Times New Roman" panose="02020603050405020304" pitchFamily="18" charset="0"/>
              </a:rPr>
              <a:t>Thảo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luận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nhóm</a:t>
            </a:r>
            <a:r>
              <a:rPr lang="en-US" sz="3200" dirty="0">
                <a:solidFill>
                  <a:srgbClr val="FF0000"/>
                </a:solidFill>
                <a:latin typeface="Times New Roman" panose="02020603050405020304" pitchFamily="18" charset="0"/>
                <a:cs typeface="Times New Roman" panose="02020603050405020304" pitchFamily="18" charset="0"/>
              </a:rPr>
              <a:t> 4:</a:t>
            </a:r>
          </a:p>
          <a:p>
            <a:pPr algn="ctr"/>
            <a:r>
              <a:rPr lang="en-US" sz="3200" dirty="0">
                <a:solidFill>
                  <a:srgbClr val="FF0000"/>
                </a:solidFill>
                <a:latin typeface="Times New Roman" panose="02020603050405020304" pitchFamily="18" charset="0"/>
                <a:cs typeface="Times New Roman" panose="02020603050405020304" pitchFamily="18" charset="0"/>
              </a:rPr>
              <a:t>C</a:t>
            </a:r>
            <a:r>
              <a:rPr lang="vi-VN" sz="3200" dirty="0">
                <a:solidFill>
                  <a:srgbClr val="FF0000"/>
                </a:solidFill>
                <a:latin typeface="Times New Roman" panose="02020603050405020304" pitchFamily="18" charset="0"/>
                <a:cs typeface="Times New Roman" panose="02020603050405020304" pitchFamily="18" charset="0"/>
              </a:rPr>
              <a:t>ác nhóm bốc thăm tình huống, thảo luận xử lí tình huống trong thời gian 3 phút</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03425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dirty="0">
                <a:latin typeface="Times New Roman" panose="02020603050405020304" pitchFamily="18" charset="0"/>
                <a:cs typeface="Times New Roman" panose="02020603050405020304" pitchFamily="18" charset="0"/>
              </a:rPr>
              <a:t>CÁC NHÓM CHIA SẺ</a:t>
            </a:r>
          </a:p>
        </p:txBody>
      </p:sp>
    </p:spTree>
    <p:extLst>
      <p:ext uri="{BB962C8B-B14F-4D97-AF65-F5344CB8AC3E}">
        <p14:creationId xmlns:p14="http://schemas.microsoft.com/office/powerpoint/2010/main" val="2871655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Rounded Rectangular Callout 2"/>
          <p:cNvSpPr/>
          <p:nvPr/>
        </p:nvSpPr>
        <p:spPr>
          <a:xfrm>
            <a:off x="750627" y="95532"/>
            <a:ext cx="5377218" cy="764275"/>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Tình</a:t>
            </a:r>
            <a:r>
              <a:rPr kumimoji="0" lang="en-US" sz="6600" b="1" i="0" u="none" strike="noStrike" kern="0" cap="none" spc="0" normalizeH="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 </a:t>
            </a:r>
            <a:r>
              <a:rPr kumimoji="0" lang="en-US" sz="6600" b="1" i="0" u="none" strike="noStrike" kern="0" cap="none" spc="0" normalizeH="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huống</a:t>
            </a:r>
            <a:r>
              <a:rPr kumimoji="0" lang="en-US" sz="6600" b="1" i="0" u="none" strike="noStrike" kern="0" cap="none" spc="0" normalizeH="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 1:</a:t>
            </a:r>
            <a:endParaRPr kumimoji="0" lang="en-US" sz="66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9" name="Title 8"/>
          <p:cNvSpPr>
            <a:spLocks noGrp="1"/>
          </p:cNvSpPr>
          <p:nvPr>
            <p:ph type="title"/>
          </p:nvPr>
        </p:nvSpPr>
        <p:spPr>
          <a:xfrm>
            <a:off x="367648" y="1187355"/>
            <a:ext cx="4954979" cy="4817660"/>
          </a:xfrm>
          <a:solidFill>
            <a:schemeClr val="accent6">
              <a:lumMod val="20000"/>
              <a:lumOff val="80000"/>
            </a:schemeClr>
          </a:solidFill>
        </p:spPr>
        <p:txBody>
          <a:bodyPr/>
          <a:lstStyle/>
          <a:p>
            <a:pPr algn="l"/>
            <a:r>
              <a:rPr lang="en-US" sz="4000" dirty="0">
                <a:latin typeface="Times New Roman" panose="02020603050405020304" pitchFamily="18" charset="0"/>
                <a:cs typeface="Times New Roman" panose="02020603050405020304" pitchFamily="18" charset="0"/>
              </a:rPr>
              <a:t>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Đang vẽ tranh thì bút chì bị gãy, An liền vứt đi và nói sẽ mua chiếc khác</a:t>
            </a:r>
            <a:br>
              <a:rPr lang="vi-VN"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 </a:t>
            </a:r>
            <a:r>
              <a:rPr lang="vi-VN" sz="4000" i="1" dirty="0">
                <a:latin typeface="Times New Roman" panose="02020603050405020304" pitchFamily="18" charset="0"/>
                <a:cs typeface="Times New Roman" panose="02020603050405020304" pitchFamily="18" charset="0"/>
              </a:rPr>
              <a:t>Nếu biết việc làm của An em sẽ ứng xử như thế nào?</a:t>
            </a:r>
            <a:br>
              <a:rPr lang="vi-VN" sz="4000" i="1" dirty="0">
                <a:latin typeface="Times New Roman" panose="02020603050405020304" pitchFamily="18" charset="0"/>
                <a:cs typeface="Times New Roman" panose="02020603050405020304" pitchFamily="18" charset="0"/>
              </a:rPr>
            </a:br>
            <a:endParaRPr lang="en-US" sz="4000" i="1" dirty="0">
              <a:latin typeface="Times New Roman" panose="02020603050405020304" pitchFamily="18" charset="0"/>
              <a:cs typeface="Times New Roman" panose="02020603050405020304" pitchFamily="18" charset="0"/>
            </a:endParaRPr>
          </a:p>
        </p:txBody>
      </p:sp>
      <p:sp>
        <p:nvSpPr>
          <p:cNvPr id="11" name="Subtitle 10"/>
          <p:cNvSpPr>
            <a:spLocks noGrp="1"/>
          </p:cNvSpPr>
          <p:nvPr>
            <p:ph type="subTitle" idx="2"/>
          </p:nvPr>
        </p:nvSpPr>
        <p:spPr>
          <a:xfrm>
            <a:off x="6837528" y="1272345"/>
            <a:ext cx="5158854" cy="4254999"/>
          </a:xfrm>
          <a:solidFill>
            <a:schemeClr val="accent6">
              <a:lumMod val="20000"/>
              <a:lumOff val="80000"/>
            </a:schemeClr>
          </a:solidFill>
        </p:spPr>
        <p:txBody>
          <a:bodyPr/>
          <a:lstStyle/>
          <a:p>
            <a:r>
              <a:rPr lang="en-US" sz="4000" dirty="0" err="1">
                <a:latin typeface="Times New Roman" panose="02020603050405020304" pitchFamily="18" charset="0"/>
                <a:cs typeface="Times New Roman" panose="02020603050405020304" pitchFamily="18" charset="0"/>
              </a:rPr>
              <a:t>Em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sẽ</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nói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An </a:t>
            </a:r>
            <a:r>
              <a:rPr lang="en-US" sz="4000" dirty="0" err="1">
                <a:latin typeface="Times New Roman" panose="02020603050405020304" pitchFamily="18" charset="0"/>
                <a:cs typeface="Times New Roman" panose="02020603050405020304" pitchFamily="18" charset="0"/>
              </a:rPr>
              <a:t>lấy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dụng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cụ</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gọt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bút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gọt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phần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gãy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dùng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tiếp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Tránh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lãng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phí</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tiền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mua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đồ</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dùng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học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tập</a:t>
            </a:r>
            <a:r>
              <a:rPr lang="en-US" sz="4000" dirty="0">
                <a:latin typeface="Times New Roman" panose="02020603050405020304" pitchFamily="18" charset="0"/>
                <a:cs typeface="Times New Roman" panose="02020603050405020304" pitchFamily="18" charset="0"/>
              </a:rPr>
              <a:t>.</a:t>
            </a:r>
          </a:p>
          <a:p>
            <a:endParaRPr lang="en-US" sz="4000" dirty="0">
              <a:latin typeface="Times New Roman" panose="02020603050405020304" pitchFamily="18" charset="0"/>
              <a:cs typeface="Times New Roman" panose="02020603050405020304" pitchFamily="18" charset="0"/>
            </a:endParaRPr>
          </a:p>
        </p:txBody>
      </p:sp>
      <p:sp>
        <p:nvSpPr>
          <p:cNvPr id="12" name="Right Arrow 11"/>
          <p:cNvSpPr/>
          <p:nvPr/>
        </p:nvSpPr>
        <p:spPr>
          <a:xfrm>
            <a:off x="5254388" y="3084398"/>
            <a:ext cx="1637731" cy="68238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220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bg/>
                                          </p:spTgt>
                                        </p:tgtEl>
                                        <p:attrNameLst>
                                          <p:attrName>style.visibility</p:attrName>
                                        </p:attrNameLst>
                                      </p:cBhvr>
                                      <p:to>
                                        <p:strVal val="visible"/>
                                      </p:to>
                                    </p:set>
                                    <p:animEffect transition="in" filter="circle(in)">
                                      <p:cBhvr>
                                        <p:cTn id="17" dur="2000"/>
                                        <p:tgtEl>
                                          <p:spTgt spid="11">
                                            <p:bg/>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circle(in)">
                                      <p:cBhvr>
                                        <p:cTn id="22"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build="p"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000" y="1269242"/>
            <a:ext cx="5393600" cy="4954136"/>
          </a:xfrm>
          <a:solidFill>
            <a:schemeClr val="accent5">
              <a:lumMod val="20000"/>
              <a:lumOff val="80000"/>
            </a:schemeClr>
          </a:solidFill>
        </p:spPr>
        <p:txBody>
          <a:bodyPr/>
          <a:lstStyle/>
          <a:p>
            <a:pPr algn="l"/>
            <a:r>
              <a:rPr lang="en-US" sz="4400" dirty="0" err="1">
                <a:latin typeface="Times New Roman" panose="02020603050405020304" pitchFamily="18" charset="0"/>
                <a:cs typeface="Times New Roman" panose="02020603050405020304" pitchFamily="18" charset="0"/>
              </a:rPr>
              <a:t>Cô</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bán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bánh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giò</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vừa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đẩy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xe</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vừa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rao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Bánh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gì</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đây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Hằng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thấy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bạn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đang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giọng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cô</a:t>
            </a:r>
            <a:r>
              <a:rPr lang="en-US" sz="4400" dirty="0">
                <a:latin typeface="Times New Roman" panose="02020603050405020304" pitchFamily="18" charset="0"/>
                <a:cs typeface="Times New Roman" panose="02020603050405020304" pitchFamily="18" charset="0"/>
              </a:rPr>
              <a:t>.</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Nếu</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là</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Hằng</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em</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sẽ</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ứng</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xử</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như</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thế</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nào</a:t>
            </a:r>
            <a:r>
              <a:rPr lang="en-US" sz="4400" i="1" dirty="0">
                <a:latin typeface="Times New Roman" panose="02020603050405020304" pitchFamily="18" charset="0"/>
                <a:cs typeface="Times New Roman" panose="02020603050405020304" pitchFamily="18" charset="0"/>
              </a:rPr>
              <a:t>?</a:t>
            </a:r>
          </a:p>
        </p:txBody>
      </p:sp>
      <p:sp>
        <p:nvSpPr>
          <p:cNvPr id="4" name="Subtitle 3"/>
          <p:cNvSpPr>
            <a:spLocks noGrp="1"/>
          </p:cNvSpPr>
          <p:nvPr>
            <p:ph type="subTitle" idx="2"/>
          </p:nvPr>
        </p:nvSpPr>
        <p:spPr>
          <a:xfrm>
            <a:off x="6822132" y="1135867"/>
            <a:ext cx="5092363" cy="5004400"/>
          </a:xfrm>
          <a:solidFill>
            <a:schemeClr val="accent5">
              <a:lumMod val="20000"/>
              <a:lumOff val="80000"/>
            </a:schemeClr>
          </a:solidFill>
        </p:spPr>
        <p:txBody>
          <a:bodyPr/>
          <a:lstStyle/>
          <a:p>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Nếu là Hằng em sẽ bảo các bạn dừng hành động nhại lại giọng của cô bán bánh giò, làm như vậy là thiếu lịch sự, mỗi người có nghề nghiệp và  đóng góp khác nhau cho x</a:t>
            </a:r>
            <a:r>
              <a:rPr lang="en-US" sz="3600" dirty="0">
                <a:latin typeface="Times New Roman" panose="02020603050405020304" pitchFamily="18" charset="0"/>
                <a:cs typeface="Times New Roman" panose="02020603050405020304" pitchFamily="18" charset="0"/>
              </a:rPr>
              <a:t>ã</a:t>
            </a:r>
            <a:r>
              <a:rPr lang="vi-VN" sz="3600" dirty="0">
                <a:latin typeface="Times New Roman" panose="02020603050405020304" pitchFamily="18" charset="0"/>
                <a:cs typeface="Times New Roman" panose="02020603050405020304" pitchFamily="18" charset="0"/>
              </a:rPr>
              <a:t> hội, cần tôn trọng người bán hàng.</a:t>
            </a:r>
            <a:endParaRPr lang="en-US" sz="3600" dirty="0">
              <a:latin typeface="Times New Roman" panose="02020603050405020304" pitchFamily="18" charset="0"/>
              <a:cs typeface="Times New Roman" panose="02020603050405020304" pitchFamily="18" charset="0"/>
            </a:endParaRPr>
          </a:p>
        </p:txBody>
      </p:sp>
      <p:sp>
        <p:nvSpPr>
          <p:cNvPr id="5" name="Rounded Rectangular Callout 4"/>
          <p:cNvSpPr/>
          <p:nvPr/>
        </p:nvSpPr>
        <p:spPr>
          <a:xfrm>
            <a:off x="750627" y="95532"/>
            <a:ext cx="5377218" cy="764275"/>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Tình</a:t>
            </a:r>
            <a:r>
              <a:rPr kumimoji="0" lang="en-US" sz="6600" b="1" i="0" u="none" strike="noStrike" kern="0" cap="none" spc="0" normalizeH="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 </a:t>
            </a:r>
            <a:r>
              <a:rPr kumimoji="0" lang="en-US" sz="6600" b="1" i="0" u="none" strike="noStrike" kern="0" cap="none" spc="0" normalizeH="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huống</a:t>
            </a:r>
            <a:r>
              <a:rPr kumimoji="0" lang="en-US" sz="6600" b="1" i="0" u="none" strike="noStrike" kern="0" cap="none" spc="0" normalizeH="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 2:</a:t>
            </a:r>
            <a:endParaRPr kumimoji="0" lang="en-US" sz="66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6" name="Right Arrow 5"/>
          <p:cNvSpPr/>
          <p:nvPr/>
        </p:nvSpPr>
        <p:spPr>
          <a:xfrm>
            <a:off x="5725235" y="3084398"/>
            <a:ext cx="1078173" cy="68238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110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 calcmode="lin" valueType="num">
                                      <p:cBhvr additive="base">
                                        <p:cTn id="1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000" y="1269242"/>
            <a:ext cx="5118752" cy="4954136"/>
          </a:xfrm>
          <a:solidFill>
            <a:schemeClr val="accent5">
              <a:lumMod val="20000"/>
              <a:lumOff val="80000"/>
            </a:schemeClr>
          </a:solidFill>
        </p:spPr>
        <p:txBody>
          <a:bodyPr/>
          <a:lstStyle/>
          <a:p>
            <a:pPr algn="l"/>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dẫn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Ngọc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tiêm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vắc-xin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Về</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Ngọc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nói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ghét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sĩ</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lắm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sĩ</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tiêm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thuốc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đau</a:t>
            </a:r>
            <a:r>
              <a:rPr lang="en-US" sz="4000" dirty="0">
                <a:latin typeface="Times New Roman" panose="02020603050405020304" pitchFamily="18" charset="0"/>
                <a:cs typeface="Times New Roman" panose="02020603050405020304" pitchFamily="18" charset="0"/>
              </a:rPr>
              <a:t>”.</a:t>
            </a:r>
            <a:br>
              <a:rPr lang="en-US" sz="4000" dirty="0">
                <a:latin typeface="Times New Roman" panose="02020603050405020304" pitchFamily="18" charset="0"/>
                <a:cs typeface="Times New Roman" panose="02020603050405020304" pitchFamily="18" charset="0"/>
              </a:rPr>
            </a:b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Nếu</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là</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Ngân</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em</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sẽ</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ứng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xử</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thế</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nào</a:t>
            </a:r>
            <a:r>
              <a:rPr lang="en-US" sz="4000" i="1" dirty="0">
                <a:latin typeface="Times New Roman" panose="02020603050405020304" pitchFamily="18" charset="0"/>
                <a:cs typeface="Times New Roman" panose="02020603050405020304" pitchFamily="18" charset="0"/>
              </a:rPr>
              <a:t>?</a:t>
            </a:r>
          </a:p>
        </p:txBody>
      </p:sp>
      <p:sp>
        <p:nvSpPr>
          <p:cNvPr id="4" name="Subtitle 3"/>
          <p:cNvSpPr>
            <a:spLocks noGrp="1"/>
          </p:cNvSpPr>
          <p:nvPr>
            <p:ph type="subTitle" idx="2"/>
          </p:nvPr>
        </p:nvSpPr>
        <p:spPr>
          <a:xfrm>
            <a:off x="6822132" y="1135867"/>
            <a:ext cx="5092363" cy="5004400"/>
          </a:xfrm>
          <a:solidFill>
            <a:schemeClr val="accent5">
              <a:lumMod val="20000"/>
              <a:lumOff val="80000"/>
            </a:schemeClr>
          </a:solidFill>
        </p:spPr>
        <p:txBody>
          <a:bodyPr/>
          <a:lstStyle/>
          <a:p>
            <a:pPr algn="just"/>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Nếu là Ngân em sẽ giải thích cho e</a:t>
            </a:r>
            <a:r>
              <a:rPr lang="en-US" sz="3600" dirty="0">
                <a:latin typeface="Times New Roman" panose="02020603050405020304" pitchFamily="18" charset="0"/>
                <a:cs typeface="Times New Roman" panose="02020603050405020304" pitchFamily="18" charset="0"/>
              </a:rPr>
              <a:t>m</a:t>
            </a:r>
            <a:r>
              <a:rPr lang="vi-VN" sz="3600" dirty="0">
                <a:latin typeface="Times New Roman" panose="02020603050405020304" pitchFamily="18" charset="0"/>
                <a:cs typeface="Times New Roman" panose="02020603050405020304" pitchFamily="18" charset="0"/>
              </a:rPr>
              <a:t> Ngọc hiểu : </a:t>
            </a:r>
            <a:endParaRPr lang="en-US" sz="3600" dirty="0">
              <a:latin typeface="Times New Roman" panose="02020603050405020304" pitchFamily="18" charset="0"/>
              <a:cs typeface="Times New Roman" panose="02020603050405020304" pitchFamily="18" charset="0"/>
            </a:endParaRPr>
          </a:p>
          <a:p>
            <a:pPr algn="just"/>
            <a:r>
              <a:rPr lang="vi-VN" sz="3600" dirty="0">
                <a:latin typeface="Times New Roman" panose="02020603050405020304" pitchFamily="18" charset="0"/>
                <a:cs typeface="Times New Roman" panose="02020603050405020304" pitchFamily="18" charset="0"/>
              </a:rPr>
              <a:t>“Bác sĩ tuy làm em đau nhưng là đang bảo vệ sức khỏe cho em giúp em khỏe mạnh hơn, em phải biết ơn bác sĩ đã chữa bệnh cho em và mọi người”</a:t>
            </a:r>
            <a:endParaRPr lang="en-US" sz="3600" dirty="0">
              <a:latin typeface="Times New Roman" panose="02020603050405020304" pitchFamily="18" charset="0"/>
              <a:cs typeface="Times New Roman" panose="02020603050405020304" pitchFamily="18" charset="0"/>
            </a:endParaRPr>
          </a:p>
        </p:txBody>
      </p:sp>
      <p:sp>
        <p:nvSpPr>
          <p:cNvPr id="5" name="Rounded Rectangular Callout 4"/>
          <p:cNvSpPr/>
          <p:nvPr/>
        </p:nvSpPr>
        <p:spPr>
          <a:xfrm>
            <a:off x="750627" y="95532"/>
            <a:ext cx="5377218" cy="764275"/>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Tình</a:t>
            </a:r>
            <a:r>
              <a:rPr kumimoji="0" lang="en-US" sz="6600" b="1" i="0" u="none" strike="noStrike" kern="0" cap="none" spc="0" normalizeH="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 </a:t>
            </a:r>
            <a:r>
              <a:rPr kumimoji="0" lang="en-US" sz="6600" b="1" i="0" u="none" strike="noStrike" kern="0" cap="none" spc="0" normalizeH="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huống</a:t>
            </a:r>
            <a:r>
              <a:rPr kumimoji="0" lang="en-US" sz="6600" b="1" i="0" u="none" strike="noStrike" kern="0" cap="none" spc="0" normalizeH="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rPr>
              <a:t> 3:</a:t>
            </a:r>
            <a:endParaRPr kumimoji="0" lang="en-US" sz="66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Arial"/>
            </a:endParaRPr>
          </a:p>
        </p:txBody>
      </p:sp>
      <p:sp>
        <p:nvSpPr>
          <p:cNvPr id="6" name="Right Arrow 5"/>
          <p:cNvSpPr/>
          <p:nvPr/>
        </p:nvSpPr>
        <p:spPr>
          <a:xfrm>
            <a:off x="5486401" y="3084398"/>
            <a:ext cx="1317008" cy="68238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966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 calcmode="lin" valueType="num">
                                      <p:cBhvr additive="base">
                                        <p:cTn id="1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 calcmode="lin" valueType="num">
                                      <p:cBhvr additive="base">
                                        <p:cTn id="2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013" y="4764"/>
            <a:ext cx="909637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AutoShape 9">
            <a:hlinkClick r:id="rId4" action="ppaction://hlinksldjump" highlightClick="1"/>
          </p:cNvPr>
          <p:cNvSpPr>
            <a:spLocks noChangeArrowheads="1"/>
          </p:cNvSpPr>
          <p:nvPr/>
        </p:nvSpPr>
        <p:spPr bwMode="auto">
          <a:xfrm>
            <a:off x="8077200" y="3124200"/>
            <a:ext cx="1295400" cy="5857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59号-创粗黑"/>
              <a:ea typeface="+mn-ea"/>
              <a:cs typeface="+mn-ea"/>
              <a:sym typeface="+mn-lt"/>
            </a:endParaRPr>
          </a:p>
        </p:txBody>
      </p:sp>
      <p:pic>
        <p:nvPicPr>
          <p:cNvPr id="16389"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375" y="1360488"/>
            <a:ext cx="196373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Rounded Corners 8">
            <a:extLst>
              <a:ext uri="{FF2B5EF4-FFF2-40B4-BE49-F238E27FC236}">
                <a16:creationId xmlns:a16="http://schemas.microsoft.com/office/drawing/2014/main" id="{F0A3CCEB-7D48-4ABF-8BD8-59E0C394635A}"/>
              </a:ext>
            </a:extLst>
          </p:cNvPr>
          <p:cNvSpPr/>
          <p:nvPr/>
        </p:nvSpPr>
        <p:spPr>
          <a:xfrm>
            <a:off x="3296175" y="1671604"/>
            <a:ext cx="4598941" cy="1745489"/>
          </a:xfrm>
          <a:custGeom>
            <a:avLst/>
            <a:gdLst>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 name="connsiteX0" fmla="*/ 0 w 4598941"/>
              <a:gd name="connsiteY0" fmla="*/ 174722 h 1745489"/>
              <a:gd name="connsiteX1" fmla="*/ 197061 w 4598941"/>
              <a:gd name="connsiteY1" fmla="*/ 0 h 1745489"/>
              <a:gd name="connsiteX2" fmla="*/ 4401879 w 4598941"/>
              <a:gd name="connsiteY2" fmla="*/ 0 h 1745489"/>
              <a:gd name="connsiteX3" fmla="*/ 4598941 w 4598941"/>
              <a:gd name="connsiteY3" fmla="*/ 174722 h 1745489"/>
              <a:gd name="connsiteX4" fmla="*/ 4598941 w 4598941"/>
              <a:gd name="connsiteY4" fmla="*/ 1570765 h 1745489"/>
              <a:gd name="connsiteX5" fmla="*/ 4401879 w 4598941"/>
              <a:gd name="connsiteY5" fmla="*/ 1745489 h 1745489"/>
              <a:gd name="connsiteX6" fmla="*/ 197061 w 4598941"/>
              <a:gd name="connsiteY6" fmla="*/ 1745489 h 1745489"/>
              <a:gd name="connsiteX7" fmla="*/ 0 w 4598941"/>
              <a:gd name="connsiteY7" fmla="*/ 1570765 h 1745489"/>
              <a:gd name="connsiteX8" fmla="*/ 0 w 4598941"/>
              <a:gd name="connsiteY8" fmla="*/ 174722 h 174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8941" h="1745489" fill="none" extrusionOk="0">
                <a:moveTo>
                  <a:pt x="0" y="174722"/>
                </a:moveTo>
                <a:cubicBezTo>
                  <a:pt x="4976" y="144066"/>
                  <a:pt x="132704" y="-35287"/>
                  <a:pt x="197061" y="0"/>
                </a:cubicBezTo>
                <a:cubicBezTo>
                  <a:pt x="1891646" y="80200"/>
                  <a:pt x="3571613" y="-477403"/>
                  <a:pt x="4401879" y="0"/>
                </a:cubicBezTo>
                <a:cubicBezTo>
                  <a:pt x="4483324" y="-4879"/>
                  <a:pt x="4647065" y="35255"/>
                  <a:pt x="4598941" y="174722"/>
                </a:cubicBezTo>
                <a:cubicBezTo>
                  <a:pt x="4644851" y="743949"/>
                  <a:pt x="4701465" y="1042014"/>
                  <a:pt x="4598941" y="1570765"/>
                </a:cubicBezTo>
                <a:cubicBezTo>
                  <a:pt x="4572418" y="1700831"/>
                  <a:pt x="4549787" y="1743859"/>
                  <a:pt x="4401879" y="1745489"/>
                </a:cubicBezTo>
                <a:cubicBezTo>
                  <a:pt x="3614160" y="1724299"/>
                  <a:pt x="1868394" y="1681224"/>
                  <a:pt x="197061" y="1745489"/>
                </a:cubicBezTo>
                <a:cubicBezTo>
                  <a:pt x="81971" y="1700791"/>
                  <a:pt x="1046" y="1728503"/>
                  <a:pt x="0" y="1570765"/>
                </a:cubicBezTo>
                <a:cubicBezTo>
                  <a:pt x="-149923" y="869679"/>
                  <a:pt x="163789" y="548315"/>
                  <a:pt x="0" y="174722"/>
                </a:cubicBezTo>
                <a:close/>
              </a:path>
              <a:path w="4598941" h="1745489" stroke="0" extrusionOk="0">
                <a:moveTo>
                  <a:pt x="0" y="174722"/>
                </a:moveTo>
                <a:cubicBezTo>
                  <a:pt x="-26891" y="87609"/>
                  <a:pt x="118130" y="-52667"/>
                  <a:pt x="197061" y="0"/>
                </a:cubicBezTo>
                <a:cubicBezTo>
                  <a:pt x="1583845" y="-523463"/>
                  <a:pt x="2165167" y="428625"/>
                  <a:pt x="4401879" y="0"/>
                </a:cubicBezTo>
                <a:cubicBezTo>
                  <a:pt x="4479219" y="-4032"/>
                  <a:pt x="4599016" y="119531"/>
                  <a:pt x="4598941" y="174722"/>
                </a:cubicBezTo>
                <a:cubicBezTo>
                  <a:pt x="4782820" y="615126"/>
                  <a:pt x="4754386" y="1118258"/>
                  <a:pt x="4598941" y="1570765"/>
                </a:cubicBezTo>
                <a:cubicBezTo>
                  <a:pt x="4618280" y="1690860"/>
                  <a:pt x="4473010" y="1735124"/>
                  <a:pt x="4401879" y="1745489"/>
                </a:cubicBezTo>
                <a:cubicBezTo>
                  <a:pt x="2127353" y="1791835"/>
                  <a:pt x="825547" y="1722353"/>
                  <a:pt x="197061" y="1745489"/>
                </a:cubicBezTo>
                <a:cubicBezTo>
                  <a:pt x="99059" y="1697786"/>
                  <a:pt x="-9522" y="1634821"/>
                  <a:pt x="0" y="1570765"/>
                </a:cubicBezTo>
                <a:cubicBezTo>
                  <a:pt x="-164867" y="1148018"/>
                  <a:pt x="-181812" y="719630"/>
                  <a:pt x="0" y="174722"/>
                </a:cubicBezTo>
                <a:close/>
              </a:path>
              <a:path w="4598941" h="1745489" fill="none" stroke="0" extrusionOk="0">
                <a:moveTo>
                  <a:pt x="0" y="174722"/>
                </a:moveTo>
                <a:cubicBezTo>
                  <a:pt x="-31447" y="27680"/>
                  <a:pt x="76657" y="-4934"/>
                  <a:pt x="197061" y="0"/>
                </a:cubicBezTo>
                <a:cubicBezTo>
                  <a:pt x="1542106" y="98163"/>
                  <a:pt x="3325552" y="339861"/>
                  <a:pt x="4401879" y="0"/>
                </a:cubicBezTo>
                <a:cubicBezTo>
                  <a:pt x="4519619" y="20516"/>
                  <a:pt x="4636992" y="70562"/>
                  <a:pt x="4598941" y="174722"/>
                </a:cubicBezTo>
                <a:cubicBezTo>
                  <a:pt x="4612887" y="874814"/>
                  <a:pt x="4707192" y="1021244"/>
                  <a:pt x="4598941" y="1570765"/>
                </a:cubicBezTo>
                <a:cubicBezTo>
                  <a:pt x="4589786" y="1696132"/>
                  <a:pt x="4529063" y="1704479"/>
                  <a:pt x="4401879" y="1745489"/>
                </a:cubicBezTo>
                <a:cubicBezTo>
                  <a:pt x="3036586" y="1752829"/>
                  <a:pt x="2275993" y="1901533"/>
                  <a:pt x="197061" y="1745489"/>
                </a:cubicBezTo>
                <a:cubicBezTo>
                  <a:pt x="94483" y="1759844"/>
                  <a:pt x="39936" y="1689720"/>
                  <a:pt x="0" y="1570765"/>
                </a:cubicBezTo>
                <a:cubicBezTo>
                  <a:pt x="-35304" y="1087746"/>
                  <a:pt x="-88324" y="743917"/>
                  <a:pt x="0" y="174722"/>
                </a:cubicBezTo>
                <a:close/>
              </a:path>
              <a:path w="4598941" h="1745489" fill="none" stroke="0" extrusionOk="0">
                <a:moveTo>
                  <a:pt x="0" y="174722"/>
                </a:moveTo>
                <a:cubicBezTo>
                  <a:pt x="-5767" y="87659"/>
                  <a:pt x="111091" y="24015"/>
                  <a:pt x="197061" y="0"/>
                </a:cubicBezTo>
                <a:cubicBezTo>
                  <a:pt x="1344145" y="295464"/>
                  <a:pt x="3625770" y="-334545"/>
                  <a:pt x="4401879" y="0"/>
                </a:cubicBezTo>
                <a:cubicBezTo>
                  <a:pt x="4486820" y="-18531"/>
                  <a:pt x="4627342" y="95176"/>
                  <a:pt x="4598941" y="174722"/>
                </a:cubicBezTo>
                <a:cubicBezTo>
                  <a:pt x="4601781" y="843638"/>
                  <a:pt x="4708822" y="991001"/>
                  <a:pt x="4598941" y="1570765"/>
                </a:cubicBezTo>
                <a:cubicBezTo>
                  <a:pt x="4582338" y="1676276"/>
                  <a:pt x="4511486" y="1730110"/>
                  <a:pt x="4401879" y="1745489"/>
                </a:cubicBezTo>
                <a:cubicBezTo>
                  <a:pt x="3419369" y="1746635"/>
                  <a:pt x="2475555" y="1627969"/>
                  <a:pt x="197061" y="1745489"/>
                </a:cubicBezTo>
                <a:cubicBezTo>
                  <a:pt x="87504" y="1720380"/>
                  <a:pt x="1064" y="1676265"/>
                  <a:pt x="0" y="1570765"/>
                </a:cubicBezTo>
                <a:cubicBezTo>
                  <a:pt x="-63006" y="1102423"/>
                  <a:pt x="185060" y="669284"/>
                  <a:pt x="0" y="174722"/>
                </a:cubicBezTo>
                <a:close/>
              </a:path>
              <a:path w="4598941" h="1745489" fill="none" stroke="0" extrusionOk="0">
                <a:moveTo>
                  <a:pt x="0" y="174722"/>
                </a:moveTo>
                <a:cubicBezTo>
                  <a:pt x="1294" y="121212"/>
                  <a:pt x="134581" y="-7416"/>
                  <a:pt x="197061" y="0"/>
                </a:cubicBezTo>
                <a:cubicBezTo>
                  <a:pt x="1697661" y="250737"/>
                  <a:pt x="3732865" y="-465622"/>
                  <a:pt x="4401879" y="0"/>
                </a:cubicBezTo>
                <a:cubicBezTo>
                  <a:pt x="4452301" y="-4684"/>
                  <a:pt x="4640303" y="58380"/>
                  <a:pt x="4598941" y="174722"/>
                </a:cubicBezTo>
                <a:cubicBezTo>
                  <a:pt x="4598040" y="748051"/>
                  <a:pt x="4718626" y="991875"/>
                  <a:pt x="4598941" y="1570765"/>
                </a:cubicBezTo>
                <a:cubicBezTo>
                  <a:pt x="4581119" y="1708420"/>
                  <a:pt x="4528904" y="1734003"/>
                  <a:pt x="4401879" y="1745489"/>
                </a:cubicBezTo>
                <a:cubicBezTo>
                  <a:pt x="3528674" y="1615402"/>
                  <a:pt x="2201666" y="1448374"/>
                  <a:pt x="197061" y="1745489"/>
                </a:cubicBezTo>
                <a:cubicBezTo>
                  <a:pt x="79261" y="1704329"/>
                  <a:pt x="8912" y="1703172"/>
                  <a:pt x="0" y="1570765"/>
                </a:cubicBezTo>
                <a:cubicBezTo>
                  <a:pt x="-107119" y="977644"/>
                  <a:pt x="67492" y="566244"/>
                  <a:pt x="0" y="174722"/>
                </a:cubicBezTo>
                <a:close/>
              </a:path>
              <a:path w="4598941" h="1745489" fill="none" stroke="0" extrusionOk="0">
                <a:moveTo>
                  <a:pt x="0" y="174722"/>
                </a:moveTo>
                <a:cubicBezTo>
                  <a:pt x="3191" y="125477"/>
                  <a:pt x="128301" y="-29794"/>
                  <a:pt x="197061" y="0"/>
                </a:cubicBezTo>
                <a:cubicBezTo>
                  <a:pt x="1829694" y="154318"/>
                  <a:pt x="3627781" y="-503302"/>
                  <a:pt x="4401879" y="0"/>
                </a:cubicBezTo>
                <a:cubicBezTo>
                  <a:pt x="4481112" y="-3891"/>
                  <a:pt x="4632432" y="56680"/>
                  <a:pt x="4598941" y="174722"/>
                </a:cubicBezTo>
                <a:cubicBezTo>
                  <a:pt x="4631295" y="765523"/>
                  <a:pt x="4700286" y="1033239"/>
                  <a:pt x="4598941" y="1570765"/>
                </a:cubicBezTo>
                <a:cubicBezTo>
                  <a:pt x="4572736" y="1703448"/>
                  <a:pt x="4542825" y="1739505"/>
                  <a:pt x="4401879" y="1745489"/>
                </a:cubicBezTo>
                <a:cubicBezTo>
                  <a:pt x="3571692" y="1560341"/>
                  <a:pt x="2000900" y="1608354"/>
                  <a:pt x="197061" y="1745489"/>
                </a:cubicBezTo>
                <a:cubicBezTo>
                  <a:pt x="79738" y="1701842"/>
                  <a:pt x="4850" y="1721105"/>
                  <a:pt x="0" y="1570765"/>
                </a:cubicBezTo>
                <a:cubicBezTo>
                  <a:pt x="-150142" y="955943"/>
                  <a:pt x="154357" y="570682"/>
                  <a:pt x="0" y="174722"/>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3694780287">
                  <a:custGeom>
                    <a:avLst/>
                    <a:gdLst>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 name="connsiteX0" fmla="*/ 0 w 4598941"/>
                      <a:gd name="connsiteY0" fmla="*/ 132393 h 1322618"/>
                      <a:gd name="connsiteX1" fmla="*/ 197061 w 4598941"/>
                      <a:gd name="connsiteY1" fmla="*/ 0 h 1322618"/>
                      <a:gd name="connsiteX2" fmla="*/ 4401879 w 4598941"/>
                      <a:gd name="connsiteY2" fmla="*/ 0 h 1322618"/>
                      <a:gd name="connsiteX3" fmla="*/ 4598941 w 4598941"/>
                      <a:gd name="connsiteY3" fmla="*/ 132393 h 1322618"/>
                      <a:gd name="connsiteX4" fmla="*/ 4598941 w 4598941"/>
                      <a:gd name="connsiteY4" fmla="*/ 1190224 h 1322618"/>
                      <a:gd name="connsiteX5" fmla="*/ 4401879 w 4598941"/>
                      <a:gd name="connsiteY5" fmla="*/ 1322618 h 1322618"/>
                      <a:gd name="connsiteX6" fmla="*/ 197061 w 4598941"/>
                      <a:gd name="connsiteY6" fmla="*/ 1322618 h 1322618"/>
                      <a:gd name="connsiteX7" fmla="*/ 0 w 4598941"/>
                      <a:gd name="connsiteY7" fmla="*/ 1190224 h 1322618"/>
                      <a:gd name="connsiteX8" fmla="*/ 0 w 4598941"/>
                      <a:gd name="connsiteY8" fmla="*/ 132393 h 132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8941" h="1322618" fill="none" extrusionOk="0">
                        <a:moveTo>
                          <a:pt x="0" y="132393"/>
                        </a:moveTo>
                        <a:cubicBezTo>
                          <a:pt x="4508" y="105623"/>
                          <a:pt x="126863" y="-23480"/>
                          <a:pt x="197061" y="0"/>
                        </a:cubicBezTo>
                        <a:cubicBezTo>
                          <a:pt x="1862555" y="60427"/>
                          <a:pt x="3562302" y="-351134"/>
                          <a:pt x="4401879" y="0"/>
                        </a:cubicBezTo>
                        <a:cubicBezTo>
                          <a:pt x="4487161" y="-3212"/>
                          <a:pt x="4628081" y="38428"/>
                          <a:pt x="4598941" y="132393"/>
                        </a:cubicBezTo>
                        <a:cubicBezTo>
                          <a:pt x="4633493" y="567829"/>
                          <a:pt x="4687370" y="777251"/>
                          <a:pt x="4598941" y="1190224"/>
                        </a:cubicBezTo>
                        <a:cubicBezTo>
                          <a:pt x="4577523" y="1284671"/>
                          <a:pt x="4546992" y="1321460"/>
                          <a:pt x="4401879" y="1322618"/>
                        </a:cubicBezTo>
                        <a:cubicBezTo>
                          <a:pt x="3579986" y="1304571"/>
                          <a:pt x="1981129" y="1282493"/>
                          <a:pt x="197061" y="1322618"/>
                        </a:cubicBezTo>
                        <a:cubicBezTo>
                          <a:pt x="83357" y="1295460"/>
                          <a:pt x="883" y="1303893"/>
                          <a:pt x="0" y="1190224"/>
                        </a:cubicBezTo>
                        <a:cubicBezTo>
                          <a:pt x="-118921" y="709173"/>
                          <a:pt x="116594" y="431585"/>
                          <a:pt x="0" y="132393"/>
                        </a:cubicBezTo>
                        <a:close/>
                      </a:path>
                      <a:path w="4598941" h="1322618" stroke="0" extrusionOk="0">
                        <a:moveTo>
                          <a:pt x="0" y="132393"/>
                        </a:moveTo>
                        <a:cubicBezTo>
                          <a:pt x="-14588" y="58734"/>
                          <a:pt x="114007" y="-32471"/>
                          <a:pt x="197061" y="0"/>
                        </a:cubicBezTo>
                        <a:cubicBezTo>
                          <a:pt x="1561165" y="-261687"/>
                          <a:pt x="2241689" y="241020"/>
                          <a:pt x="4401879" y="0"/>
                        </a:cubicBezTo>
                        <a:cubicBezTo>
                          <a:pt x="4483913" y="-2350"/>
                          <a:pt x="4600783" y="84061"/>
                          <a:pt x="4598941" y="132393"/>
                        </a:cubicBezTo>
                        <a:cubicBezTo>
                          <a:pt x="4692911" y="445910"/>
                          <a:pt x="4741825" y="830435"/>
                          <a:pt x="4598941" y="1190224"/>
                        </a:cubicBezTo>
                        <a:cubicBezTo>
                          <a:pt x="4615737" y="1280616"/>
                          <a:pt x="4481192" y="1316025"/>
                          <a:pt x="4401879" y="1322618"/>
                        </a:cubicBezTo>
                        <a:cubicBezTo>
                          <a:pt x="2205340" y="1352106"/>
                          <a:pt x="821721" y="1232248"/>
                          <a:pt x="197061" y="1322618"/>
                        </a:cubicBezTo>
                        <a:cubicBezTo>
                          <a:pt x="93577" y="1292947"/>
                          <a:pt x="-9052" y="1239552"/>
                          <a:pt x="0" y="1190224"/>
                        </a:cubicBezTo>
                        <a:cubicBezTo>
                          <a:pt x="-151289" y="856498"/>
                          <a:pt x="-146982" y="550126"/>
                          <a:pt x="0" y="132393"/>
                        </a:cubicBezTo>
                        <a:close/>
                      </a:path>
                      <a:path w="4598941" h="1322618" fill="none" stroke="0" extrusionOk="0">
                        <a:moveTo>
                          <a:pt x="0" y="132393"/>
                        </a:moveTo>
                        <a:cubicBezTo>
                          <a:pt x="-22879" y="27836"/>
                          <a:pt x="94111" y="-3483"/>
                          <a:pt x="197061" y="0"/>
                        </a:cubicBezTo>
                        <a:cubicBezTo>
                          <a:pt x="1465704" y="99389"/>
                          <a:pt x="3409000" y="145516"/>
                          <a:pt x="4401879" y="0"/>
                        </a:cubicBezTo>
                        <a:cubicBezTo>
                          <a:pt x="4505724" y="10035"/>
                          <a:pt x="4628236" y="55668"/>
                          <a:pt x="4598941" y="132393"/>
                        </a:cubicBezTo>
                        <a:cubicBezTo>
                          <a:pt x="4599203" y="653546"/>
                          <a:pt x="4699040" y="769933"/>
                          <a:pt x="4598941" y="1190224"/>
                        </a:cubicBezTo>
                        <a:cubicBezTo>
                          <a:pt x="4588292" y="1283529"/>
                          <a:pt x="4522662" y="1298113"/>
                          <a:pt x="4401879" y="1322618"/>
                        </a:cubicBezTo>
                        <a:cubicBezTo>
                          <a:pt x="3161850" y="1260554"/>
                          <a:pt x="2299849" y="1346138"/>
                          <a:pt x="197061" y="1322618"/>
                        </a:cubicBezTo>
                        <a:cubicBezTo>
                          <a:pt x="89993" y="1326546"/>
                          <a:pt x="26342" y="1275354"/>
                          <a:pt x="0" y="1190224"/>
                        </a:cubicBezTo>
                        <a:cubicBezTo>
                          <a:pt x="-92322" y="797505"/>
                          <a:pt x="-55211" y="542263"/>
                          <a:pt x="0" y="132393"/>
                        </a:cubicBezTo>
                        <a:close/>
                      </a:path>
                      <a:path w="4598941" h="1322618" fill="none" stroke="0" extrusionOk="0">
                        <a:moveTo>
                          <a:pt x="0" y="132393"/>
                        </a:moveTo>
                        <a:cubicBezTo>
                          <a:pt x="-902" y="62085"/>
                          <a:pt x="113842" y="10266"/>
                          <a:pt x="197061" y="0"/>
                        </a:cubicBezTo>
                        <a:cubicBezTo>
                          <a:pt x="1422278" y="244132"/>
                          <a:pt x="3570234" y="-213859"/>
                          <a:pt x="4401879" y="0"/>
                        </a:cubicBezTo>
                        <a:cubicBezTo>
                          <a:pt x="4486360" y="-12817"/>
                          <a:pt x="4625494" y="66509"/>
                          <a:pt x="4598941" y="132393"/>
                        </a:cubicBezTo>
                        <a:cubicBezTo>
                          <a:pt x="4604609" y="613077"/>
                          <a:pt x="4689838" y="751317"/>
                          <a:pt x="4598941" y="1190224"/>
                        </a:cubicBezTo>
                        <a:cubicBezTo>
                          <a:pt x="4583061" y="1272555"/>
                          <a:pt x="4514280" y="1310367"/>
                          <a:pt x="4401879" y="1322618"/>
                        </a:cubicBezTo>
                        <a:cubicBezTo>
                          <a:pt x="3380344" y="1268277"/>
                          <a:pt x="2291503" y="1162182"/>
                          <a:pt x="197061" y="1322618"/>
                        </a:cubicBezTo>
                        <a:cubicBezTo>
                          <a:pt x="84046" y="1301287"/>
                          <a:pt x="3066" y="1271935"/>
                          <a:pt x="0" y="1190224"/>
                        </a:cubicBezTo>
                        <a:cubicBezTo>
                          <a:pt x="-99591" y="799337"/>
                          <a:pt x="97164" y="492440"/>
                          <a:pt x="0" y="132393"/>
                        </a:cubicBezTo>
                        <a:close/>
                      </a:path>
                      <a:path w="4598941" h="1322618" fill="none" stroke="0" extrusionOk="0">
                        <a:moveTo>
                          <a:pt x="0" y="132393"/>
                        </a:moveTo>
                        <a:cubicBezTo>
                          <a:pt x="2772" y="87924"/>
                          <a:pt x="124807" y="-5376"/>
                          <a:pt x="197061" y="0"/>
                        </a:cubicBezTo>
                        <a:cubicBezTo>
                          <a:pt x="1693874" y="142504"/>
                          <a:pt x="3616920" y="-313114"/>
                          <a:pt x="4401879" y="0"/>
                        </a:cubicBezTo>
                        <a:cubicBezTo>
                          <a:pt x="4472034" y="-1633"/>
                          <a:pt x="4635782" y="51231"/>
                          <a:pt x="4598941" y="132393"/>
                        </a:cubicBezTo>
                        <a:cubicBezTo>
                          <a:pt x="4615115" y="592236"/>
                          <a:pt x="4699316" y="781028"/>
                          <a:pt x="4598941" y="1190224"/>
                        </a:cubicBezTo>
                        <a:cubicBezTo>
                          <a:pt x="4573531" y="1292268"/>
                          <a:pt x="4534618" y="1318238"/>
                          <a:pt x="4401879" y="1322618"/>
                        </a:cubicBezTo>
                        <a:cubicBezTo>
                          <a:pt x="3380402" y="1264842"/>
                          <a:pt x="2188227" y="1104048"/>
                          <a:pt x="197061" y="1322618"/>
                        </a:cubicBezTo>
                        <a:cubicBezTo>
                          <a:pt x="81455" y="1292191"/>
                          <a:pt x="5672" y="1288346"/>
                          <a:pt x="0" y="1190224"/>
                        </a:cubicBezTo>
                        <a:cubicBezTo>
                          <a:pt x="-145739" y="733028"/>
                          <a:pt x="84504" y="454399"/>
                          <a:pt x="0" y="132393"/>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6000" noProof="0" dirty="0">
                <a:solidFill>
                  <a:srgbClr val="FF0000"/>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Times New Roman" panose="02020603050405020304" pitchFamily="18" charset="0"/>
              </a:rPr>
              <a:t>VẬN DỤNG</a:t>
            </a:r>
            <a:endParaRPr kumimoji="0" lang="en-US" sz="6000" i="0" u="none" strike="noStrike" kern="1200" cap="none" spc="0" normalizeH="0" baseline="0" noProof="0" dirty="0">
              <a:ln>
                <a:noFill/>
              </a:ln>
              <a:solidFill>
                <a:srgbClr val="FFC000">
                  <a:lumMod val="75000"/>
                </a:srgb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292601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1364776" y="1705969"/>
            <a:ext cx="9662615" cy="3766783"/>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cs typeface="Times New Roman" panose="02020603050405020304" pitchFamily="18" charset="0"/>
              </a:rPr>
              <a:t>1. </a:t>
            </a:r>
            <a:r>
              <a:rPr lang="vi-VN" sz="4000" b="1" dirty="0">
                <a:solidFill>
                  <a:schemeClr val="tx1"/>
                </a:solidFill>
                <a:latin typeface="Times New Roman" panose="02020603050405020304" pitchFamily="18" charset="0"/>
                <a:cs typeface="Times New Roman" panose="02020603050405020304" pitchFamily="18" charset="0"/>
              </a:rPr>
              <a:t>Hãy chia sẻ với bạn bè, người thân về những lời nói, việc làm thể hiện sự biết ơn của em với người lao động </a:t>
            </a:r>
          </a:p>
        </p:txBody>
      </p:sp>
    </p:spTree>
    <p:extLst>
      <p:ext uri="{BB962C8B-B14F-4D97-AF65-F5344CB8AC3E}">
        <p14:creationId xmlns:p14="http://schemas.microsoft.com/office/powerpoint/2010/main" val="458465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1364776" y="1705969"/>
            <a:ext cx="9662615" cy="3766783"/>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cs typeface="Times New Roman" panose="02020603050405020304" pitchFamily="18" charset="0"/>
              </a:rPr>
              <a:t>2. </a:t>
            </a:r>
            <a:r>
              <a:rPr lang="vi-VN" sz="4000" b="1" dirty="0">
                <a:solidFill>
                  <a:schemeClr val="tx1"/>
                </a:solidFill>
                <a:latin typeface="Times New Roman" panose="02020603050405020304" pitchFamily="18" charset="0"/>
                <a:cs typeface="Times New Roman" panose="02020603050405020304" pitchFamily="18" charset="0"/>
              </a:rPr>
              <a:t>Em hãy nhắc nhở bạn bè, người thân thực hiện lời nói, việc làm thể hiện lòng biết ơn người lao động</a:t>
            </a:r>
          </a:p>
        </p:txBody>
      </p:sp>
    </p:spTree>
    <p:extLst>
      <p:ext uri="{BB962C8B-B14F-4D97-AF65-F5344CB8AC3E}">
        <p14:creationId xmlns:p14="http://schemas.microsoft.com/office/powerpoint/2010/main" val="1555911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a:xfrm>
            <a:off x="460375" y="312738"/>
            <a:ext cx="5121559" cy="61722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132762" y="5595583"/>
            <a:ext cx="3357349" cy="696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Times New Roman" panose="02020603050405020304" pitchFamily="18" charset="0"/>
                <a:cs typeface="Times New Roman" panose="02020603050405020304" pitchFamily="18" charset="0"/>
              </a:rPr>
              <a:t>Nông</a:t>
            </a:r>
            <a:r>
              <a:rPr lang="en-US" sz="4000" dirty="0">
                <a:solidFill>
                  <a:srgbClr val="C00000"/>
                </a:solidFill>
                <a:latin typeface="Times New Roman" panose="02020603050405020304" pitchFamily="18" charset="0"/>
                <a:cs typeface="Times New Roman" panose="02020603050405020304" pitchFamily="18" charset="0"/>
              </a:rPr>
              <a:t> </a:t>
            </a:r>
            <a:r>
              <a:rPr lang="en-US" sz="4000" dirty="0" err="1">
                <a:solidFill>
                  <a:srgbClr val="C00000"/>
                </a:solidFill>
                <a:latin typeface="Times New Roman" panose="02020603050405020304" pitchFamily="18" charset="0"/>
                <a:cs typeface="Times New Roman" panose="02020603050405020304" pitchFamily="18" charset="0"/>
              </a:rPr>
              <a:t>dân</a:t>
            </a:r>
            <a:endParaRPr lang="en-US" sz="4000" dirty="0">
              <a:solidFill>
                <a:srgbClr val="C00000"/>
              </a:solidFill>
              <a:latin typeface="Times New Roman" panose="02020603050405020304" pitchFamily="18" charset="0"/>
              <a:cs typeface="Times New Roman" panose="02020603050405020304" pitchFamily="18" charset="0"/>
            </a:endParaRPr>
          </a:p>
        </p:txBody>
      </p:sp>
      <p:sp>
        <p:nvSpPr>
          <p:cNvPr id="4" name="AutoShape 2" descr="Vector minh họa cây kéo và lược màu đen trên nền trắng | Tải hình ảnh  shutterstock , istockphoto, 123rf ... trong 5 giâ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Vector Minh Họa Kéo Và Lược Làm Tóc Hình minh họa Sẵn có - Tải xuống Hình  ảnh Ngay bây giờ - Biểu tượng - Đồ thủ công, Bàn chải tóc, Chă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7152" y="160338"/>
            <a:ext cx="5390866" cy="633599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403910" y="5788925"/>
            <a:ext cx="3357349" cy="696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Times New Roman" panose="02020603050405020304" pitchFamily="18" charset="0"/>
                <a:cs typeface="Times New Roman" panose="02020603050405020304" pitchFamily="18" charset="0"/>
              </a:rPr>
              <a:t>Cắt</a:t>
            </a:r>
            <a:r>
              <a:rPr lang="en-US" sz="4000" dirty="0">
                <a:solidFill>
                  <a:srgbClr val="C00000"/>
                </a:solidFill>
                <a:latin typeface="Times New Roman" panose="02020603050405020304" pitchFamily="18" charset="0"/>
                <a:cs typeface="Times New Roman" panose="02020603050405020304" pitchFamily="18" charset="0"/>
              </a:rPr>
              <a:t> </a:t>
            </a:r>
            <a:r>
              <a:rPr lang="en-US" sz="4000" dirty="0" err="1">
                <a:solidFill>
                  <a:srgbClr val="C00000"/>
                </a:solidFill>
                <a:latin typeface="Times New Roman" panose="02020603050405020304" pitchFamily="18" charset="0"/>
                <a:cs typeface="Times New Roman" panose="02020603050405020304" pitchFamily="18" charset="0"/>
              </a:rPr>
              <a:t>tóc</a:t>
            </a:r>
            <a:endParaRPr lang="en-US" sz="4000" dirty="0">
              <a:solidFill>
                <a:srgbClr val="C00000"/>
              </a:solidFill>
              <a:latin typeface="Times New Roman" panose="02020603050405020304" pitchFamily="18" charset="0"/>
              <a:cs typeface="Times New Roman" panose="02020603050405020304" pitchFamily="18" charset="0"/>
            </a:endParaRPr>
          </a:p>
        </p:txBody>
      </p:sp>
      <p:sp>
        <p:nvSpPr>
          <p:cNvPr id="5" name="AutoShape 4" descr="Hình ảnh minh họa cây lúa chín vàng - 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7" name="Picture 7" descr="C:\Users\Admin\Downloads\tải_xuống-removebg-previe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8028" y="1883591"/>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Admin\Downloads\tải_xuống__1_-removebg-previe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2210" y="2584887"/>
            <a:ext cx="1876425"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64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wipe(down)">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Heart 2"/>
          <p:cNvSpPr/>
          <p:nvPr/>
        </p:nvSpPr>
        <p:spPr>
          <a:xfrm>
            <a:off x="3357348" y="68240"/>
            <a:ext cx="4940489" cy="1719617"/>
          </a:xfrm>
          <a:prstGeom prst="hear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solidFill>
                  <a:srgbClr val="FF0000"/>
                </a:solidFill>
                <a:latin typeface="Times New Roman" panose="02020603050405020304" pitchFamily="18" charset="0"/>
                <a:cs typeface="Times New Roman" panose="02020603050405020304" pitchFamily="18" charset="0"/>
              </a:rPr>
              <a:t>Lời</a:t>
            </a:r>
            <a:r>
              <a:rPr lang="en-US" sz="4800" dirty="0">
                <a:solidFill>
                  <a:srgbClr val="FF0000"/>
                </a:solidFill>
                <a:latin typeface="Times New Roman" panose="02020603050405020304" pitchFamily="18" charset="0"/>
                <a:cs typeface="Times New Roman" panose="02020603050405020304" pitchFamily="18" charset="0"/>
              </a:rPr>
              <a:t> </a:t>
            </a:r>
            <a:r>
              <a:rPr lang="en-US" sz="4800" dirty="0" err="1">
                <a:solidFill>
                  <a:srgbClr val="FF0000"/>
                </a:solidFill>
                <a:latin typeface="Times New Roman" panose="02020603050405020304" pitchFamily="18" charset="0"/>
                <a:cs typeface="Times New Roman" panose="02020603050405020304" pitchFamily="18" charset="0"/>
              </a:rPr>
              <a:t>khuyên</a:t>
            </a:r>
            <a:endParaRPr lang="en-US" sz="4800" dirty="0">
              <a:solidFill>
                <a:srgbClr val="FF0000"/>
              </a:solidFill>
              <a:latin typeface="Times New Roman" panose="02020603050405020304" pitchFamily="18" charset="0"/>
              <a:cs typeface="Times New Roman" panose="02020603050405020304" pitchFamily="18" charset="0"/>
            </a:endParaRPr>
          </a:p>
        </p:txBody>
      </p:sp>
      <p:sp>
        <p:nvSpPr>
          <p:cNvPr id="4" name="Title 8"/>
          <p:cNvSpPr>
            <a:spLocks noGrp="1"/>
          </p:cNvSpPr>
          <p:nvPr>
            <p:ph type="title" idx="4294967295"/>
          </p:nvPr>
        </p:nvSpPr>
        <p:spPr>
          <a:xfrm>
            <a:off x="448100" y="1787857"/>
            <a:ext cx="11288973" cy="2852738"/>
          </a:xfrm>
          <a:prstGeom prst="rect">
            <a:avLst/>
          </a:prstGeom>
        </p:spPr>
        <p:txBody>
          <a:bodyPr/>
          <a:lstStyle/>
          <a:p>
            <a:r>
              <a:rPr lang="en-US" sz="4800" dirty="0">
                <a:latin typeface="Times New Roman" panose="02020603050405020304" pitchFamily="18" charset="0"/>
                <a:cs typeface="Times New Roman" panose="02020603050405020304" pitchFamily="18" charset="0"/>
              </a:rPr>
              <a:t>               </a:t>
            </a:r>
            <a:r>
              <a:rPr lang="vi-VN" sz="4800" dirty="0">
                <a:latin typeface="Times New Roman" panose="02020603050405020304" pitchFamily="18" charset="0"/>
                <a:cs typeface="Times New Roman" panose="02020603050405020304" pitchFamily="18" charset="0"/>
              </a:rPr>
              <a:t>Ai ơi bưng bát cơm đầy</a:t>
            </a:r>
            <a:br>
              <a:rPr lang="vi-VN" sz="4800"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rPr>
              <a:t>     </a:t>
            </a:r>
            <a:r>
              <a:rPr lang="vi-VN" sz="4800" dirty="0">
                <a:latin typeface="Times New Roman" panose="02020603050405020304" pitchFamily="18" charset="0"/>
                <a:cs typeface="Times New Roman" panose="02020603050405020304" pitchFamily="18" charset="0"/>
              </a:rPr>
              <a:t>Dẻo thơm một hạt đắng cay muôn phần</a:t>
            </a:r>
            <a:r>
              <a:rPr lang="en-US" sz="4800" dirty="0">
                <a:latin typeface="Times New Roman" panose="02020603050405020304" pitchFamily="18" charset="0"/>
                <a:cs typeface="Times New Roman" panose="02020603050405020304" pitchFamily="18" charset="0"/>
              </a:rPr>
              <a:t>.</a:t>
            </a:r>
            <a:br>
              <a:rPr lang="en-US" sz="4800"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rPr>
              <a:t>                                          </a:t>
            </a:r>
            <a:r>
              <a:rPr lang="en-US" sz="4800" i="1" dirty="0">
                <a:latin typeface="Times New Roman" panose="02020603050405020304" pitchFamily="18" charset="0"/>
                <a:cs typeface="Times New Roman" panose="02020603050405020304" pitchFamily="18" charset="0"/>
              </a:rPr>
              <a:t>(Ca </a:t>
            </a:r>
            <a:r>
              <a:rPr lang="en-US" sz="4800" i="1" dirty="0" err="1">
                <a:latin typeface="Times New Roman" panose="02020603050405020304" pitchFamily="18" charset="0"/>
                <a:cs typeface="Times New Roman" panose="02020603050405020304" pitchFamily="18" charset="0"/>
              </a:rPr>
              <a:t>dao</a:t>
            </a:r>
            <a:r>
              <a:rPr lang="en-US" sz="480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2492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617AD6-6F3A-4FEF-B8BA-B3D742F80C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p:blipFill>
        <p:spPr>
          <a:xfrm>
            <a:off x="-198485" y="-500068"/>
            <a:ext cx="5837280" cy="3005011"/>
          </a:xfrm>
          <a:prstGeom prst="rect">
            <a:avLst/>
          </a:prstGeom>
        </p:spPr>
      </p:pic>
      <p:pic>
        <p:nvPicPr>
          <p:cNvPr id="6" name="Picture 5">
            <a:extLst>
              <a:ext uri="{FF2B5EF4-FFF2-40B4-BE49-F238E27FC236}">
                <a16:creationId xmlns:a16="http://schemas.microsoft.com/office/drawing/2014/main" id="{50796BC3-E4FD-96C9-6E99-769F7EA2C6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p:blipFill>
        <p:spPr>
          <a:xfrm flipH="1">
            <a:off x="6678697" y="-782543"/>
            <a:ext cx="6156835" cy="3005011"/>
          </a:xfrm>
          <a:prstGeom prst="rect">
            <a:avLst/>
          </a:prstGeom>
        </p:spPr>
      </p:pic>
      <p:sp>
        <p:nvSpPr>
          <p:cNvPr id="171" name="TextBox 170">
            <a:extLst>
              <a:ext uri="{FF2B5EF4-FFF2-40B4-BE49-F238E27FC236}">
                <a16:creationId xmlns:a16="http://schemas.microsoft.com/office/drawing/2014/main" id="{C674C5DC-93DB-4E1B-8A30-8A510A86721C}"/>
              </a:ext>
            </a:extLst>
          </p:cNvPr>
          <p:cNvSpPr txBox="1"/>
          <p:nvPr/>
        </p:nvSpPr>
        <p:spPr>
          <a:xfrm>
            <a:off x="1792557" y="2614659"/>
            <a:ext cx="9083040" cy="1015659"/>
          </a:xfrm>
          <a:prstGeom prst="rect">
            <a:avLst/>
          </a:prstGeom>
          <a:noFill/>
        </p:spPr>
        <p:txBody>
          <a:bodyPr wrap="square" lIns="91434" tIns="45718" rIns="91434" bIns="45718" rtlCol="0">
            <a:spAutoFit/>
          </a:bodyPr>
          <a:lstStyle/>
          <a:p>
            <a:pPr algn="ctr"/>
            <a:r>
              <a:rPr lang="en-US" sz="6000" dirty="0">
                <a:ln>
                  <a:solidFill>
                    <a:sysClr val="windowText" lastClr="000000"/>
                  </a:solidFill>
                </a:ln>
                <a:solidFill>
                  <a:srgbClr val="D63093"/>
                </a:solidFill>
                <a:latin typeface="Times New Roman" panose="02020603050405020304" pitchFamily="18" charset="0"/>
                <a:cs typeface="Times New Roman" panose="02020603050405020304" pitchFamily="18" charset="0"/>
              </a:rPr>
              <a:t>TẠM BIỆT CÁC EM</a:t>
            </a:r>
            <a:endParaRPr lang="vi-VN" sz="6000" dirty="0">
              <a:ln>
                <a:solidFill>
                  <a:sysClr val="windowText" lastClr="000000"/>
                </a:solidFill>
              </a:ln>
              <a:solidFill>
                <a:srgbClr val="D6309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4641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1000"/>
                                        <p:tgtEl>
                                          <p:spTgt spid="171"/>
                                        </p:tgtEl>
                                      </p:cBhvr>
                                    </p:animEffect>
                                    <p:anim calcmode="lin" valueType="num">
                                      <p:cBhvr>
                                        <p:cTn id="8" dur="1000" fill="hold"/>
                                        <p:tgtEl>
                                          <p:spTgt spid="171"/>
                                        </p:tgtEl>
                                        <p:attrNameLst>
                                          <p:attrName>ppt_x</p:attrName>
                                        </p:attrNameLst>
                                      </p:cBhvr>
                                      <p:tavLst>
                                        <p:tav tm="0">
                                          <p:val>
                                            <p:strVal val="#ppt_x"/>
                                          </p:val>
                                        </p:tav>
                                        <p:tav tm="100000">
                                          <p:val>
                                            <p:strVal val="#ppt_x"/>
                                          </p:val>
                                        </p:tav>
                                      </p:tavLst>
                                    </p:anim>
                                    <p:anim calcmode="lin" valueType="num">
                                      <p:cBhvr>
                                        <p:cTn id="9" dur="1000" fill="hold"/>
                                        <p:tgtEl>
                                          <p:spTgt spid="1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AutoShape 2" descr="Vector minh họa cây kéo và lược màu đen trên nền trắng | Tải hình ảnh  shutterstock , istockphoto, 123rf ... trong 5 giâ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TạP Dề đEN BếP giá rẻ Tháng 7,2023|BigGo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299" y="160338"/>
            <a:ext cx="5287157" cy="622681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16507" y="5693391"/>
            <a:ext cx="3357349" cy="696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Times New Roman" panose="02020603050405020304" pitchFamily="18" charset="0"/>
                <a:cs typeface="Times New Roman" panose="02020603050405020304" pitchFamily="18" charset="0"/>
              </a:rPr>
              <a:t>Đầu</a:t>
            </a:r>
            <a:r>
              <a:rPr lang="en-US" sz="4000" dirty="0">
                <a:solidFill>
                  <a:srgbClr val="C00000"/>
                </a:solidFill>
                <a:latin typeface="Times New Roman" panose="02020603050405020304" pitchFamily="18" charset="0"/>
                <a:cs typeface="Times New Roman" panose="02020603050405020304" pitchFamily="18" charset="0"/>
              </a:rPr>
              <a:t> </a:t>
            </a:r>
            <a:r>
              <a:rPr lang="en-US" sz="4000" dirty="0" err="1">
                <a:solidFill>
                  <a:srgbClr val="C00000"/>
                </a:solidFill>
                <a:latin typeface="Times New Roman" panose="02020603050405020304" pitchFamily="18" charset="0"/>
                <a:cs typeface="Times New Roman" panose="02020603050405020304" pitchFamily="18" charset="0"/>
              </a:rPr>
              <a:t>bếp</a:t>
            </a:r>
            <a:endParaRPr lang="en-US" sz="4000" dirty="0">
              <a:solidFill>
                <a:srgbClr val="C00000"/>
              </a:solidFill>
              <a:latin typeface="Times New Roman" panose="02020603050405020304" pitchFamily="18" charset="0"/>
              <a:cs typeface="Times New Roman" panose="02020603050405020304" pitchFamily="18" charset="0"/>
            </a:endParaRPr>
          </a:p>
        </p:txBody>
      </p:sp>
      <p:pic>
        <p:nvPicPr>
          <p:cNvPr id="3076" name="Picture 4" descr="Mortar On Trowel Sitting On Unfinished Brick Wall Stock Photo - Download  Image Now - Brick, Construction Site, White Background - i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5140" y="160338"/>
            <a:ext cx="5295331" cy="622681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300715" y="332096"/>
            <a:ext cx="3357349" cy="696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Times New Roman" panose="02020603050405020304" pitchFamily="18" charset="0"/>
                <a:cs typeface="Times New Roman" panose="02020603050405020304" pitchFamily="18" charset="0"/>
              </a:rPr>
              <a:t>Thợ</a:t>
            </a:r>
            <a:r>
              <a:rPr lang="en-US" sz="4000" dirty="0">
                <a:solidFill>
                  <a:srgbClr val="C00000"/>
                </a:solidFill>
                <a:latin typeface="Times New Roman" panose="02020603050405020304" pitchFamily="18" charset="0"/>
                <a:cs typeface="Times New Roman" panose="02020603050405020304" pitchFamily="18" charset="0"/>
              </a:rPr>
              <a:t> </a:t>
            </a:r>
            <a:r>
              <a:rPr lang="en-US" sz="4000" dirty="0" err="1">
                <a:solidFill>
                  <a:srgbClr val="C00000"/>
                </a:solidFill>
                <a:latin typeface="Times New Roman" panose="02020603050405020304" pitchFamily="18" charset="0"/>
                <a:cs typeface="Times New Roman" panose="02020603050405020304" pitchFamily="18" charset="0"/>
              </a:rPr>
              <a:t>xây</a:t>
            </a:r>
            <a:endParaRPr lang="en-US" sz="4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803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circle(in)">
                                      <p:cBhvr>
                                        <p:cTn id="19" dur="2000"/>
                                        <p:tgtEl>
                                          <p:spTgt spid="3076"/>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heel(1)">
                                      <p:cBhvr>
                                        <p:cTn id="2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AutoShape 2" descr="Quần áo cs xuân hè, dài tay - Đồ Công An - Cảnh Sát Chính Hãng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Quần áo cs xuân hè, dài tay - Đồ Công An - Cảnh Sát Chính Hãng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2" name="Picture 6" descr="Bộ đố quần áo công an trẻ em cảnh sát hình sự màu xanh kèm mũ cho bé từ 2-6  tuổi | Shopee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60337"/>
            <a:ext cx="5688842" cy="64611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07975" y="5916306"/>
            <a:ext cx="3357349" cy="696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Times New Roman" panose="02020603050405020304" pitchFamily="18" charset="0"/>
                <a:cs typeface="Times New Roman" panose="02020603050405020304" pitchFamily="18" charset="0"/>
              </a:rPr>
              <a:t>Công</a:t>
            </a:r>
            <a:r>
              <a:rPr lang="en-US" sz="4000" dirty="0">
                <a:solidFill>
                  <a:srgbClr val="C00000"/>
                </a:solidFill>
                <a:latin typeface="Times New Roman" panose="02020603050405020304" pitchFamily="18" charset="0"/>
                <a:cs typeface="Times New Roman" panose="02020603050405020304" pitchFamily="18" charset="0"/>
              </a:rPr>
              <a:t> an</a:t>
            </a:r>
          </a:p>
        </p:txBody>
      </p:sp>
      <p:pic>
        <p:nvPicPr>
          <p:cNvPr id="4104" name="Picture 8" descr="Máy May Công Nghiệp Giường Phẳng Một Kim/Hai Kim Có Khóa May MAUSER MA1245  - DAP Viet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5015" y="160337"/>
            <a:ext cx="5950424" cy="651081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165140" y="500419"/>
            <a:ext cx="3357349" cy="696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Times New Roman" panose="02020603050405020304" pitchFamily="18" charset="0"/>
                <a:cs typeface="Times New Roman" panose="02020603050405020304" pitchFamily="18" charset="0"/>
              </a:rPr>
              <a:t>Thợ</a:t>
            </a:r>
            <a:r>
              <a:rPr lang="en-US" sz="4000" dirty="0">
                <a:solidFill>
                  <a:srgbClr val="C00000"/>
                </a:solidFill>
                <a:latin typeface="Times New Roman" panose="02020603050405020304" pitchFamily="18" charset="0"/>
                <a:cs typeface="Times New Roman" panose="02020603050405020304" pitchFamily="18" charset="0"/>
              </a:rPr>
              <a:t> may</a:t>
            </a:r>
          </a:p>
        </p:txBody>
      </p:sp>
    </p:spTree>
    <p:extLst>
      <p:ext uri="{BB962C8B-B14F-4D97-AF65-F5344CB8AC3E}">
        <p14:creationId xmlns:p14="http://schemas.microsoft.com/office/powerpoint/2010/main" val="394671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1000"/>
                                        <p:tgtEl>
                                          <p:spTgt spid="4102"/>
                                        </p:tgtEl>
                                      </p:cBhvr>
                                    </p:animEffect>
                                    <p:anim calcmode="lin" valueType="num">
                                      <p:cBhvr>
                                        <p:cTn id="8" dur="1000" fill="hold"/>
                                        <p:tgtEl>
                                          <p:spTgt spid="4102"/>
                                        </p:tgtEl>
                                        <p:attrNameLst>
                                          <p:attrName>ppt_x</p:attrName>
                                        </p:attrNameLst>
                                      </p:cBhvr>
                                      <p:tavLst>
                                        <p:tav tm="0">
                                          <p:val>
                                            <p:strVal val="#ppt_x"/>
                                          </p:val>
                                        </p:tav>
                                        <p:tav tm="100000">
                                          <p:val>
                                            <p:strVal val="#ppt_x"/>
                                          </p:val>
                                        </p:tav>
                                      </p:tavLst>
                                    </p:anim>
                                    <p:anim calcmode="lin" valueType="num">
                                      <p:cBhvr>
                                        <p:cTn id="9" dur="1000" fill="hold"/>
                                        <p:tgtEl>
                                          <p:spTgt spid="410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104"/>
                                        </p:tgtEl>
                                        <p:attrNameLst>
                                          <p:attrName>style.visibility</p:attrName>
                                        </p:attrNameLst>
                                      </p:cBhvr>
                                      <p:to>
                                        <p:strVal val="visible"/>
                                      </p:to>
                                    </p:set>
                                    <p:animEffect transition="in" filter="circle(in)">
                                      <p:cBhvr>
                                        <p:cTn id="19" dur="2000"/>
                                        <p:tgtEl>
                                          <p:spTgt spid="410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pic>
        <p:nvPicPr>
          <p:cNvPr id="541" name="Picture 540" descr="Graphical user interface&#10;&#10;Description automatically generated">
            <a:extLst>
              <a:ext uri="{FF2B5EF4-FFF2-40B4-BE49-F238E27FC236}">
                <a16:creationId xmlns:a16="http://schemas.microsoft.com/office/drawing/2014/main" id="{16219389-EB68-4EB6-B66F-147FA6A8E9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21"/>
            <a:ext cx="12207092" cy="6866489"/>
          </a:xfrm>
          <a:prstGeom prst="rect">
            <a:avLst/>
          </a:prstGeom>
        </p:spPr>
      </p:pic>
      <p:pic>
        <p:nvPicPr>
          <p:cNvPr id="543" name="Graphic 542">
            <a:extLst>
              <a:ext uri="{FF2B5EF4-FFF2-40B4-BE49-F238E27FC236}">
                <a16:creationId xmlns:a16="http://schemas.microsoft.com/office/drawing/2014/main" id="{DA540977-529D-4EB5-8230-7134F98606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17742" y="4280108"/>
            <a:ext cx="2474279" cy="2548136"/>
          </a:xfrm>
          <a:prstGeom prst="rect">
            <a:avLst/>
          </a:prstGeom>
        </p:spPr>
      </p:pic>
      <p:pic>
        <p:nvPicPr>
          <p:cNvPr id="544" name="Graphic 543">
            <a:extLst>
              <a:ext uri="{FF2B5EF4-FFF2-40B4-BE49-F238E27FC236}">
                <a16:creationId xmlns:a16="http://schemas.microsoft.com/office/drawing/2014/main" id="{74B01ED8-9554-42B4-BD56-CC268442D2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09372" y="4027176"/>
            <a:ext cx="2474277" cy="2801069"/>
          </a:xfrm>
          <a:prstGeom prst="rect">
            <a:avLst/>
          </a:prstGeom>
        </p:spPr>
      </p:pic>
      <p:pic>
        <p:nvPicPr>
          <p:cNvPr id="545" name="Graphic 544">
            <a:extLst>
              <a:ext uri="{FF2B5EF4-FFF2-40B4-BE49-F238E27FC236}">
                <a16:creationId xmlns:a16="http://schemas.microsoft.com/office/drawing/2014/main" id="{FCA5AD51-C407-48CC-A3EC-9719F9DFBD6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569487" y="2103789"/>
            <a:ext cx="1881080" cy="3829168"/>
          </a:xfrm>
          <a:prstGeom prst="rect">
            <a:avLst/>
          </a:prstGeom>
        </p:spPr>
      </p:pic>
      <p:pic>
        <p:nvPicPr>
          <p:cNvPr id="546" name="Graphic 545">
            <a:extLst>
              <a:ext uri="{FF2B5EF4-FFF2-40B4-BE49-F238E27FC236}">
                <a16:creationId xmlns:a16="http://schemas.microsoft.com/office/drawing/2014/main" id="{64418B11-F315-490C-9C87-085355A688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 y="4158380"/>
            <a:ext cx="2479419" cy="2704821"/>
          </a:xfrm>
          <a:prstGeom prst="rect">
            <a:avLst/>
          </a:prstGeom>
        </p:spPr>
      </p:pic>
      <p:pic>
        <p:nvPicPr>
          <p:cNvPr id="547" name="Graphic 546">
            <a:extLst>
              <a:ext uri="{FF2B5EF4-FFF2-40B4-BE49-F238E27FC236}">
                <a16:creationId xmlns:a16="http://schemas.microsoft.com/office/drawing/2014/main" id="{14BA8C53-9437-4654-AE0C-0FA3109568B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3208371" y="4076041"/>
            <a:ext cx="2474279" cy="2703377"/>
          </a:xfrm>
          <a:prstGeom prst="rect">
            <a:avLst/>
          </a:prstGeom>
        </p:spPr>
      </p:pic>
      <p:sp>
        <p:nvSpPr>
          <p:cNvPr id="6" name="Rectangle: Rounded Corners 5">
            <a:extLst>
              <a:ext uri="{FF2B5EF4-FFF2-40B4-BE49-F238E27FC236}">
                <a16:creationId xmlns:a16="http://schemas.microsoft.com/office/drawing/2014/main" id="{AD08DA11-34E8-D57D-6CBF-939EE8A9617E}"/>
              </a:ext>
            </a:extLst>
          </p:cNvPr>
          <p:cNvSpPr/>
          <p:nvPr/>
        </p:nvSpPr>
        <p:spPr>
          <a:xfrm>
            <a:off x="3289540" y="976193"/>
            <a:ext cx="5934973" cy="304219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10" tIns="45718" rIns="91410" bIns="45718" rtlCol="0" anchor="ctr"/>
          <a:lstStyle/>
          <a:p>
            <a:pPr algn="ctr" defTabSz="914060">
              <a:defRPr/>
            </a:pPr>
            <a:endParaRPr lang="en-US" b="1" dirty="0">
              <a:ln w="22225">
                <a:noFill/>
                <a:prstDash val="solid"/>
              </a:ln>
              <a:solidFill>
                <a:srgbClr val="002060"/>
              </a:solidFill>
              <a:effectLst>
                <a:outerShdw blurRad="38100" dist="38100" dir="2700000" algn="tl">
                  <a:srgbClr val="000000">
                    <a:alpha val="43137"/>
                  </a:srgbClr>
                </a:outerShdw>
              </a:effectLst>
              <a:cs typeface="Arial" pitchFamily="34" charset="0"/>
              <a:sym typeface="Arial"/>
            </a:endParaRPr>
          </a:p>
        </p:txBody>
      </p:sp>
      <p:sp>
        <p:nvSpPr>
          <p:cNvPr id="10" name="TextBox 9">
            <a:extLst>
              <a:ext uri="{FF2B5EF4-FFF2-40B4-BE49-F238E27FC236}">
                <a16:creationId xmlns:a16="http://schemas.microsoft.com/office/drawing/2014/main" id="{5F2CB673-0587-45A0-80F0-7DBEA82F0A19}"/>
              </a:ext>
            </a:extLst>
          </p:cNvPr>
          <p:cNvSpPr txBox="1"/>
          <p:nvPr/>
        </p:nvSpPr>
        <p:spPr>
          <a:xfrm>
            <a:off x="2479420" y="1078394"/>
            <a:ext cx="7777662" cy="1569656"/>
          </a:xfrm>
          <a:prstGeom prst="rect">
            <a:avLst/>
          </a:prstGeom>
          <a:noFill/>
        </p:spPr>
        <p:txBody>
          <a:bodyPr wrap="square" lIns="91434" tIns="45718" rIns="91434" bIns="45718" rtlCol="0">
            <a:spAutoFit/>
          </a:bodyPr>
          <a:lstStyle/>
          <a:p>
            <a:pPr algn="ctr" defTabSz="685750"/>
            <a:r>
              <a:rPr lang="en-US" sz="4800" b="1" u="sng" dirty="0">
                <a:ln>
                  <a:solidFill>
                    <a:sysClr val="windowText" lastClr="000000"/>
                  </a:solidFill>
                </a:ln>
                <a:solidFill>
                  <a:srgbClr val="D6309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2</a:t>
            </a:r>
            <a:r>
              <a:rPr lang="en-US" sz="4800" b="1" dirty="0">
                <a:ln>
                  <a:solidFill>
                    <a:sysClr val="windowText" lastClr="000000"/>
                  </a:solidFill>
                </a:ln>
                <a:solidFill>
                  <a:srgbClr val="D63093"/>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BIẾT ƠN NGƯỜI LAO ĐỘNG</a:t>
            </a:r>
          </a:p>
        </p:txBody>
      </p:sp>
    </p:spTree>
    <p:extLst>
      <p:ext uri="{BB962C8B-B14F-4D97-AF65-F5344CB8AC3E}">
        <p14:creationId xmlns:p14="http://schemas.microsoft.com/office/powerpoint/2010/main" val="29677103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pic>
        <p:nvPicPr>
          <p:cNvPr id="81" name="Picture 80" descr="Diagram&#10;&#10;Description automatically generated with medium confidence">
            <a:extLst>
              <a:ext uri="{FF2B5EF4-FFF2-40B4-BE49-F238E27FC236}">
                <a16:creationId xmlns:a16="http://schemas.microsoft.com/office/drawing/2014/main" id="{BB5DC3A1-B5ED-4943-9547-62ECFFF03851}"/>
              </a:ext>
            </a:extLst>
          </p:cNvPr>
          <p:cNvPicPr>
            <a:picLocks noChangeAspect="1"/>
          </p:cNvPicPr>
          <p:nvPr/>
        </p:nvPicPr>
        <p:blipFill>
          <a:blip r:embed="rId4"/>
          <a:stretch>
            <a:fillRect/>
          </a:stretch>
        </p:blipFill>
        <p:spPr>
          <a:xfrm>
            <a:off x="78661" y="0"/>
            <a:ext cx="12249223" cy="6858000"/>
          </a:xfrm>
          <a:prstGeom prst="rect">
            <a:avLst/>
          </a:prstGeom>
        </p:spPr>
      </p:pic>
      <p:sp>
        <p:nvSpPr>
          <p:cNvPr id="3" name="Rectangle: Rounded Corners 2">
            <a:extLst>
              <a:ext uri="{FF2B5EF4-FFF2-40B4-BE49-F238E27FC236}">
                <a16:creationId xmlns:a16="http://schemas.microsoft.com/office/drawing/2014/main" id="{16591ECA-D90D-4006-B5D7-6DD16A13090B}"/>
              </a:ext>
            </a:extLst>
          </p:cNvPr>
          <p:cNvSpPr/>
          <p:nvPr/>
        </p:nvSpPr>
        <p:spPr>
          <a:xfrm>
            <a:off x="1324309" y="2880360"/>
            <a:ext cx="9648491" cy="1833880"/>
          </a:xfrm>
          <a:prstGeom prst="roundRect">
            <a:avLst/>
          </a:prstGeom>
          <a:solidFill>
            <a:schemeClr val="bg1"/>
          </a:solidFill>
          <a:ln w="76200"/>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dirty="0"/>
          </a:p>
        </p:txBody>
      </p:sp>
      <p:sp>
        <p:nvSpPr>
          <p:cNvPr id="6" name="TextBox 5">
            <a:extLst>
              <a:ext uri="{FF2B5EF4-FFF2-40B4-BE49-F238E27FC236}">
                <a16:creationId xmlns:a16="http://schemas.microsoft.com/office/drawing/2014/main" id="{E013A00D-7658-41C9-9323-8D1147EE1956}"/>
              </a:ext>
            </a:extLst>
          </p:cNvPr>
          <p:cNvSpPr txBox="1"/>
          <p:nvPr/>
        </p:nvSpPr>
        <p:spPr>
          <a:xfrm>
            <a:off x="2706214" y="3151715"/>
            <a:ext cx="6970050" cy="1107992"/>
          </a:xfrm>
          <a:prstGeom prst="rect">
            <a:avLst/>
          </a:prstGeom>
          <a:noFill/>
        </p:spPr>
        <p:txBody>
          <a:bodyPr wrap="square" lIns="91434" tIns="45718" rIns="91434" bIns="45718" rtlCol="0">
            <a:spAutoFit/>
          </a:bodyPr>
          <a:lstStyle/>
          <a:p>
            <a:r>
              <a:rPr lang="en-US" sz="6600" b="1" dirty="0">
                <a:ln>
                  <a:solidFill>
                    <a:sysClr val="windowText" lastClr="000000"/>
                  </a:solidFill>
                </a:ln>
                <a:solidFill>
                  <a:schemeClr val="accent3"/>
                </a:solidFill>
                <a:latin typeface="Times New Roman" panose="02020603050405020304" pitchFamily="18" charset="0"/>
                <a:cs typeface="Times New Roman" panose="02020603050405020304" pitchFamily="18" charset="0"/>
              </a:rPr>
              <a:t>KHÁM PHÁ</a:t>
            </a:r>
          </a:p>
        </p:txBody>
      </p:sp>
    </p:spTree>
    <p:extLst>
      <p:ext uri="{BB962C8B-B14F-4D97-AF65-F5344CB8AC3E}">
        <p14:creationId xmlns:p14="http://schemas.microsoft.com/office/powerpoint/2010/main" val="661248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0">
          <a:fgClr>
            <a:srgbClr val="EE00B9"/>
          </a:fgClr>
          <a:bgClr>
            <a:schemeClr val="bg1"/>
          </a:bgClr>
        </a:pattFill>
        <a:effectLst/>
      </p:bgPr>
    </p:bg>
    <p:spTree>
      <p:nvGrpSpPr>
        <p:cNvPr id="1" name="Shape 2684"/>
        <p:cNvGrpSpPr/>
        <p:nvPr/>
      </p:nvGrpSpPr>
      <p:grpSpPr>
        <a:xfrm>
          <a:off x="0" y="0"/>
          <a:ext cx="0" cy="0"/>
          <a:chOff x="0" y="0"/>
          <a:chExt cx="0" cy="0"/>
        </a:xfrm>
      </p:grpSpPr>
      <p:pic>
        <p:nvPicPr>
          <p:cNvPr id="22" name="Picture 21">
            <a:extLst>
              <a:ext uri="{FF2B5EF4-FFF2-40B4-BE49-F238E27FC236}">
                <a16:creationId xmlns:a16="http://schemas.microsoft.com/office/drawing/2014/main" id="{CBDDA6EA-33B3-7D2F-55FA-FD1F97CC84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948" b="24787"/>
          <a:stretch/>
        </p:blipFill>
        <p:spPr>
          <a:xfrm>
            <a:off x="-141548" y="-315416"/>
            <a:ext cx="3287427" cy="1882544"/>
          </a:xfrm>
          <a:prstGeom prst="rect">
            <a:avLst/>
          </a:prstGeom>
        </p:spPr>
      </p:pic>
      <p:pic>
        <p:nvPicPr>
          <p:cNvPr id="23" name="Picture 22">
            <a:extLst>
              <a:ext uri="{FF2B5EF4-FFF2-40B4-BE49-F238E27FC236}">
                <a16:creationId xmlns:a16="http://schemas.microsoft.com/office/drawing/2014/main" id="{9ADCF1E6-5800-82CB-4D85-CACFB1C846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948" b="24787"/>
          <a:stretch/>
        </p:blipFill>
        <p:spPr>
          <a:xfrm flipH="1">
            <a:off x="8584599" y="-761851"/>
            <a:ext cx="3752503" cy="2148869"/>
          </a:xfrm>
          <a:prstGeom prst="rect">
            <a:avLst/>
          </a:prstGeom>
        </p:spPr>
      </p:pic>
      <p:grpSp>
        <p:nvGrpSpPr>
          <p:cNvPr id="2687" name="Google Shape;2687;p44"/>
          <p:cNvGrpSpPr/>
          <p:nvPr/>
        </p:nvGrpSpPr>
        <p:grpSpPr>
          <a:xfrm>
            <a:off x="8056903" y="842338"/>
            <a:ext cx="3304100" cy="3148367"/>
            <a:chOff x="6042675" y="631750"/>
            <a:chExt cx="2478075" cy="2361275"/>
          </a:xfrm>
        </p:grpSpPr>
        <p:sp>
          <p:nvSpPr>
            <p:cNvPr id="2688" name="Google Shape;2688;p44"/>
            <p:cNvSpPr/>
            <p:nvPr/>
          </p:nvSpPr>
          <p:spPr>
            <a:xfrm>
              <a:off x="8327250" y="28091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89" name="Google Shape;2689;p44"/>
            <p:cNvSpPr/>
            <p:nvPr/>
          </p:nvSpPr>
          <p:spPr>
            <a:xfrm>
              <a:off x="6042675" y="631750"/>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grpSp>
        <p:nvGrpSpPr>
          <p:cNvPr id="2690" name="Google Shape;2690;p44"/>
          <p:cNvGrpSpPr/>
          <p:nvPr/>
        </p:nvGrpSpPr>
        <p:grpSpPr>
          <a:xfrm>
            <a:off x="189638" y="920237"/>
            <a:ext cx="11661857" cy="5217753"/>
            <a:chOff x="142225" y="690174"/>
            <a:chExt cx="8746393" cy="3913315"/>
          </a:xfrm>
        </p:grpSpPr>
        <p:sp>
          <p:nvSpPr>
            <p:cNvPr id="2691" name="Google Shape;2691;p44"/>
            <p:cNvSpPr/>
            <p:nvPr/>
          </p:nvSpPr>
          <p:spPr>
            <a:xfrm>
              <a:off x="7959375" y="429123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92" name="Google Shape;2692;p44"/>
            <p:cNvSpPr/>
            <p:nvPr/>
          </p:nvSpPr>
          <p:spPr>
            <a:xfrm>
              <a:off x="142225" y="35472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sp>
          <p:nvSpPr>
            <p:cNvPr id="2693" name="Google Shape;2693;p44"/>
            <p:cNvSpPr/>
            <p:nvPr/>
          </p:nvSpPr>
          <p:spPr>
            <a:xfrm>
              <a:off x="7494750" y="69017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defTabSz="1219080">
                <a:buClr>
                  <a:srgbClr val="000000"/>
                </a:buClr>
                <a:defRPr/>
              </a:pPr>
              <a:endParaRPr kern="0">
                <a:solidFill>
                  <a:srgbClr val="000000"/>
                </a:solidFill>
                <a:latin typeface="Arial"/>
                <a:cs typeface="Arial"/>
                <a:sym typeface="Arial"/>
              </a:endParaRPr>
            </a:p>
          </p:txBody>
        </p:sp>
      </p:grpSp>
      <p:sp>
        <p:nvSpPr>
          <p:cNvPr id="2" name="TextBox 1"/>
          <p:cNvSpPr txBox="1"/>
          <p:nvPr/>
        </p:nvSpPr>
        <p:spPr>
          <a:xfrm>
            <a:off x="1502165" y="994869"/>
            <a:ext cx="8115039" cy="646331"/>
          </a:xfrm>
          <a:prstGeom prst="rect">
            <a:avLst/>
          </a:prstGeom>
          <a:noFill/>
        </p:spPr>
        <p:txBody>
          <a:bodyPr wrap="square" lIns="91434" tIns="45718" rIns="91434" bIns="45718"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1. </a:t>
            </a:r>
            <a:r>
              <a:rPr lang="en-US" sz="3600" b="1" dirty="0" err="1">
                <a:solidFill>
                  <a:srgbClr val="FF0000"/>
                </a:solidFill>
                <a:latin typeface="Times New Roman" panose="02020603050405020304" pitchFamily="18" charset="0"/>
                <a:cs typeface="Times New Roman" panose="02020603050405020304" pitchFamily="18" charset="0"/>
              </a:rPr>
              <a:t>Đọc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câu</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chuyện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và</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trả</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lời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câu</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hỏi</a:t>
            </a:r>
            <a:endParaRPr lang="en-US" sz="3600" b="1" dirty="0">
              <a:solidFill>
                <a:srgbClr val="FF0000"/>
              </a:solidFill>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133" y="1866947"/>
            <a:ext cx="10551870" cy="468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7935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自定义 95">
      <a:dk1>
        <a:sysClr val="windowText" lastClr="000000"/>
      </a:dk1>
      <a:lt1>
        <a:sysClr val="window" lastClr="FFFFFF"/>
      </a:lt1>
      <a:dk2>
        <a:srgbClr val="44546A"/>
      </a:dk2>
      <a:lt2>
        <a:srgbClr val="E7E6E6"/>
      </a:lt2>
      <a:accent1>
        <a:srgbClr val="E74383"/>
      </a:accent1>
      <a:accent2>
        <a:srgbClr val="EB6799"/>
      </a:accent2>
      <a:accent3>
        <a:srgbClr val="E3256D"/>
      </a:accent3>
      <a:accent4>
        <a:srgbClr val="EB6799"/>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lor Choices Lesson by Slidesgo">
  <a:themeElements>
    <a:clrScheme name="Simple Light">
      <a:dk1>
        <a:srgbClr val="000000"/>
      </a:dk1>
      <a:lt1>
        <a:srgbClr val="FFFFFF"/>
      </a:lt1>
      <a:dk2>
        <a:srgbClr val="3B58A1"/>
      </a:dk2>
      <a:lt2>
        <a:srgbClr val="EEEEEE"/>
      </a:lt2>
      <a:accent1>
        <a:srgbClr val="FF73AB"/>
      </a:accent1>
      <a:accent2>
        <a:srgbClr val="212121"/>
      </a:accent2>
      <a:accent3>
        <a:srgbClr val="45A8DE"/>
      </a:accent3>
      <a:accent4>
        <a:srgbClr val="F7C42B"/>
      </a:accent4>
      <a:accent5>
        <a:srgbClr val="DDAB10"/>
      </a:accent5>
      <a:accent6>
        <a:srgbClr val="FCA0C5"/>
      </a:accent6>
      <a:hlink>
        <a:srgbClr val="F7C4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主题​​">
  <a:themeElements>
    <a:clrScheme name="Office">
      <a:dk1>
        <a:srgbClr val="000000"/>
      </a:dk1>
      <a:lt1>
        <a:srgbClr val="FFFFFF"/>
      </a:lt1>
      <a:dk2>
        <a:srgbClr val="778495"/>
      </a:dk2>
      <a:lt2>
        <a:srgbClr val="F0F0F0"/>
      </a:lt2>
      <a:accent1>
        <a:srgbClr val="84CBC5"/>
      </a:accent1>
      <a:accent2>
        <a:srgbClr val="1B6AA3"/>
      </a:accent2>
      <a:accent3>
        <a:srgbClr val="F47264"/>
      </a:accent3>
      <a:accent4>
        <a:srgbClr val="F8D35C"/>
      </a:accent4>
      <a:accent5>
        <a:srgbClr val="6DAA2D"/>
      </a:accent5>
      <a:accent6>
        <a:srgbClr val="B091E7"/>
      </a:accent6>
      <a:hlink>
        <a:srgbClr val="84CBC5"/>
      </a:hlink>
      <a:folHlink>
        <a:srgbClr val="BFBFBF"/>
      </a:folHlink>
    </a:clrScheme>
    <a:fontScheme name="自定义 8">
      <a:majorFont>
        <a:latin typeface="Arial"/>
        <a:ea typeface="方正少儿简体"/>
        <a:cs typeface=""/>
      </a:majorFont>
      <a:minorFont>
        <a:latin typeface="Arial"/>
        <a:ea typeface="仿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rgbClr val="000000"/>
      </a:dk1>
      <a:lt1>
        <a:srgbClr val="FFFFFF"/>
      </a:lt1>
      <a:dk2>
        <a:srgbClr val="778495"/>
      </a:dk2>
      <a:lt2>
        <a:srgbClr val="F0F0F0"/>
      </a:lt2>
      <a:accent1>
        <a:srgbClr val="84CBC5"/>
      </a:accent1>
      <a:accent2>
        <a:srgbClr val="1B6AA3"/>
      </a:accent2>
      <a:accent3>
        <a:srgbClr val="F47264"/>
      </a:accent3>
      <a:accent4>
        <a:srgbClr val="F8D35C"/>
      </a:accent4>
      <a:accent5>
        <a:srgbClr val="6DAA2D"/>
      </a:accent5>
      <a:accent6>
        <a:srgbClr val="B091E7"/>
      </a:accent6>
      <a:hlink>
        <a:srgbClr val="84CBC5"/>
      </a:hlink>
      <a:folHlink>
        <a:srgbClr val="BFBFBF"/>
      </a:folHlink>
    </a:clrScheme>
    <a:fontScheme name="自定义 8">
      <a:majorFont>
        <a:latin typeface="Arial"/>
        <a:ea typeface="方正少儿简体"/>
        <a:cs typeface=""/>
      </a:majorFont>
      <a:minorFont>
        <a:latin typeface="Arial"/>
        <a:ea typeface="仿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TotalTime>
  <Words>1153</Words>
  <Application>Microsoft Office PowerPoint</Application>
  <PresentationFormat>Widescreen</PresentationFormat>
  <Paragraphs>72</Paragraphs>
  <Slides>41</Slides>
  <Notes>18</Notes>
  <HiddenSlides>0</HiddenSlides>
  <MMClips>2</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41</vt:i4>
      </vt:variant>
    </vt:vector>
  </HeadingPairs>
  <TitlesOfParts>
    <vt:vector size="63" baseType="lpstr">
      <vt:lpstr>等线</vt:lpstr>
      <vt:lpstr>.VnRevueH</vt:lpstr>
      <vt:lpstr>Amatic SC</vt:lpstr>
      <vt:lpstr>Arial</vt:lpstr>
      <vt:lpstr>Barriecito</vt:lpstr>
      <vt:lpstr>Calibri</vt:lpstr>
      <vt:lpstr>Georgia</vt:lpstr>
      <vt:lpstr>Gochi Hand</vt:lpstr>
      <vt:lpstr>Nunito</vt:lpstr>
      <vt:lpstr>Nunito Black</vt:lpstr>
      <vt:lpstr>Open Sans</vt:lpstr>
      <vt:lpstr>Times New Roman</vt:lpstr>
      <vt:lpstr>UTM Avo</vt:lpstr>
      <vt:lpstr>UTM Duepuntozero</vt:lpstr>
      <vt:lpstr>字魂59号-创粗黑</vt:lpstr>
      <vt:lpstr>Office 主题​​</vt:lpstr>
      <vt:lpstr>Children's Day by Slidesgo</vt:lpstr>
      <vt:lpstr>Color Choices Lesson by Slidesgo</vt:lpstr>
      <vt:lpstr>5_Office 主题​​</vt:lpstr>
      <vt:lpstr>2_Office 主题​​</vt:lpstr>
      <vt:lpstr>1_Office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HS thảo luận nhóm 4 quan sát tranh  và thực hiện yêu cầu a. Hãy nêu những lời nói, việc làm thể hiện lòng biết ơn người lao động trong các tranh trên?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 NHÓM CHIA SẺ</vt:lpstr>
      <vt:lpstr>     Đang vẽ tranh thì bút chì bị gãy, An liền vứt đi và nói sẽ mua chiếc khác    ? Nếu biết việc làm của An em sẽ ứng xử như thế nào? </vt:lpstr>
      <vt:lpstr>Cô bán bánh giò vừa đẩy xe vừa rao: “Bánh gì đây!”. Hằng thấy các bạn đang nhại lại giọng cô. ? Nếu là Hằng, em sẽ ứng xử như thế nào?</vt:lpstr>
      <vt:lpstr> Mẹ dẫn Ngọc đi tiêm vắc-xin. Về nhà, Ngọc nói với chị Ngân: “Em ghét bác sĩ lắm vì bác sĩ tiêm thuốc làm em đau”. ? Nếu là Ngân, em sẽ ứng xử thế nào?</vt:lpstr>
      <vt:lpstr>PowerPoint Presentation</vt:lpstr>
      <vt:lpstr>PowerPoint Presentation</vt:lpstr>
      <vt:lpstr>PowerPoint Presentation</vt:lpstr>
      <vt:lpstr>               Ai ơi bưng bát cơm đầy      Dẻo thơm một hạt đắng cay muôn phần.                                           (Ca dao)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HÀNH TRANG GIÁO VIÊN. COM</dc:creator>
  <cp:lastModifiedBy>Administrator</cp:lastModifiedBy>
  <cp:revision>79</cp:revision>
  <dcterms:created xsi:type="dcterms:W3CDTF">2022-08-22T00:31:57Z</dcterms:created>
  <dcterms:modified xsi:type="dcterms:W3CDTF">2023-09-17T11:47:06Z</dcterms:modified>
</cp:coreProperties>
</file>