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5"/>
  </p:notesMasterIdLst>
  <p:sldIdLst>
    <p:sldId id="331" r:id="rId2"/>
    <p:sldId id="299" r:id="rId3"/>
    <p:sldId id="352" r:id="rId4"/>
    <p:sldId id="346" r:id="rId5"/>
    <p:sldId id="256" r:id="rId6"/>
    <p:sldId id="305" r:id="rId7"/>
    <p:sldId id="347" r:id="rId8"/>
    <p:sldId id="350" r:id="rId9"/>
    <p:sldId id="356" r:id="rId10"/>
    <p:sldId id="357" r:id="rId11"/>
    <p:sldId id="343" r:id="rId12"/>
    <p:sldId id="351" r:id="rId13"/>
    <p:sldId id="341" r:id="rId14"/>
    <p:sldId id="344" r:id="rId15"/>
    <p:sldId id="354" r:id="rId16"/>
    <p:sldId id="355" r:id="rId17"/>
    <p:sldId id="338" r:id="rId18"/>
    <p:sldId id="339" r:id="rId19"/>
    <p:sldId id="342" r:id="rId20"/>
    <p:sldId id="329" r:id="rId21"/>
    <p:sldId id="310" r:id="rId22"/>
    <p:sldId id="272" r:id="rId23"/>
    <p:sldId id="330" r:id="rId2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224" y="-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07/08/2023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cevWBgRuPg&amp;list=PPS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s57mokeWD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K8S2aOCE_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chool Season Student Supplies Promotional Sales Fresh | Student supply,  School posters, Poster background design">
            <a:extLst>
              <a:ext uri="{FF2B5EF4-FFF2-40B4-BE49-F238E27FC236}">
                <a16:creationId xmlns:a16="http://schemas.microsoft.com/office/drawing/2014/main" xmlns="" id="{A0FE2B2E-5454-4991-93DC-6FE597755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2" y="115585"/>
            <a:ext cx="9811819" cy="67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D60E6B1C-1269-4253-8F17-610429B835EC}"/>
              </a:ext>
            </a:extLst>
          </p:cNvPr>
          <p:cNvSpPr/>
          <p:nvPr/>
        </p:nvSpPr>
        <p:spPr>
          <a:xfrm>
            <a:off x="4380835" y="5880321"/>
            <a:ext cx="1871004" cy="570216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2284" y="473517"/>
            <a:ext cx="1838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Bài 4</a:t>
            </a:r>
            <a:endParaRPr lang="en-US" sz="5400" b="1" u="sng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1730" y="1537853"/>
            <a:ext cx="803708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SẮC HOA QUÊ HƯƠNG</a:t>
            </a:r>
            <a:endParaRPr lang="en-US" sz="66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9655" y="1657614"/>
            <a:ext cx="1587414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852" y="2881745"/>
            <a:ext cx="2567644" cy="356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53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4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8" y="354556"/>
            <a:ext cx="4093283" cy="27350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28" y="354556"/>
            <a:ext cx="3865418" cy="27350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7" y="3616036"/>
            <a:ext cx="4093284" cy="2746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28" y="3560618"/>
            <a:ext cx="3865418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4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ABA86E-8A82-7A59-2412-57695A0D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9E8737-E30E-2BC2-80AA-EB6C953D2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6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48" y="498765"/>
            <a:ext cx="8770361" cy="5836276"/>
          </a:xfrm>
        </p:spPr>
      </p:pic>
    </p:spTree>
    <p:extLst>
      <p:ext uri="{BB962C8B-B14F-4D97-AF65-F5344CB8AC3E}">
        <p14:creationId xmlns:p14="http://schemas.microsoft.com/office/powerpoint/2010/main" val="4067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5" y="-24028"/>
            <a:ext cx="7426035" cy="69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CÁCH LÀM HOA SEN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www.youtube.com/watch?v=OcevWBgRuPg&amp;list=PPSV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6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CÁCH LÀM HOA CÚC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www.youtube.com/watch?v=4s57mokeWD0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5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0" y="301735"/>
            <a:ext cx="4502729" cy="62376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1" y="301735"/>
            <a:ext cx="4364182" cy="623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13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09" y="477982"/>
            <a:ext cx="4454236" cy="584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991" y="477982"/>
            <a:ext cx="43815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154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9" y="443344"/>
            <a:ext cx="9236924" cy="6057441"/>
          </a:xfrm>
        </p:spPr>
      </p:pic>
    </p:spTree>
    <p:extLst>
      <p:ext uri="{BB962C8B-B14F-4D97-AF65-F5344CB8AC3E}">
        <p14:creationId xmlns:p14="http://schemas.microsoft.com/office/powerpoint/2010/main" val="258463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DE702B0-4084-3027-444B-FB4F3CF1B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9BEC7D-3E6C-7C0B-6955-C0CD9A265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F5D94CED-01D6-6460-FC5E-66D378C9D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5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D90B1D-1A52-4651-A5FE-3A6A331C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60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430648D-9570-43CA-BDC3-DD404B337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851" y="2517876"/>
            <a:ext cx="416995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A5684ED-4B07-4884-A794-FA2281E29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546" y="3240411"/>
            <a:ext cx="6565186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2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vi-VN" altLang="vi-VN" sz="2800">
                <a:solidFill>
                  <a:srgbClr val="FF0000"/>
                </a:solidFill>
                <a:latin typeface="Times New Roman" panose="02020603050405020304" pitchFamily="18" charset="0"/>
              </a:rPr>
              <a:t>Dựa vào hình dáng và cách làm các em hãy tạo một bông hoa theo ý thích.</a:t>
            </a:r>
            <a:r>
              <a:rPr lang="en-US" altLang="vi-VN" sz="280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endParaRPr lang="vi-VN" altLang="vi-VN" sz="280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marL="252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vi-VN" sz="2800">
                <a:solidFill>
                  <a:srgbClr val="000099"/>
                </a:solidFill>
                <a:latin typeface="Times New Roman" panose="02020603050405020304" pitchFamily="18" charset="0"/>
              </a:rPr>
              <a:t>Em có thể </a:t>
            </a:r>
            <a:r>
              <a:rPr lang="vi-VN" altLang="vi-VN" sz="2800">
                <a:solidFill>
                  <a:srgbClr val="000099"/>
                </a:solidFill>
                <a:latin typeface="Times New Roman" panose="02020603050405020304" pitchFamily="18" charset="0"/>
              </a:rPr>
              <a:t>làm </a:t>
            </a:r>
            <a:r>
              <a:rPr lang="en-US" altLang="vi-VN" sz="2800">
                <a:solidFill>
                  <a:srgbClr val="000099"/>
                </a:solidFill>
                <a:latin typeface="Times New Roman" panose="02020603050405020304" pitchFamily="18" charset="0"/>
              </a:rPr>
              <a:t>cùng bạn. </a:t>
            </a:r>
            <a:endParaRPr lang="en-US" altLang="vi-VN" sz="28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DA0A0A-5610-41CA-BC9A-7EF0A512CFD4}"/>
              </a:ext>
            </a:extLst>
          </p:cNvPr>
          <p:cNvSpPr txBox="1"/>
          <p:nvPr/>
        </p:nvSpPr>
        <p:spPr>
          <a:xfrm>
            <a:off x="2363055" y="2903336"/>
            <a:ext cx="33904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52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xmlns="" id="{CA20DDB4-B1AA-4BBE-920C-B8AF00F6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xmlns="" id="{250CD7D5-32CC-46A4-B40E-148539C3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628" y="3503355"/>
            <a:ext cx="4912111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xmlns="" id="{BA355CC4-E4A7-45B5-9560-7769A1E58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904" y="3732364"/>
            <a:ext cx="5621676" cy="3256054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xmlns="" id="{2EFF1C26-2EFF-4A13-9839-09AFCB0910EF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xmlns="" id="{A2889FAA-1470-4E94-B80D-4DD72E308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7D0F7EF-6AB9-45E8-9A3E-DBA44E12A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041" y="725761"/>
            <a:ext cx="4875431" cy="113787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C661717B-5EC6-493A-A7A9-86B05F8DDA4C}"/>
              </a:ext>
            </a:extLst>
          </p:cNvPr>
          <p:cNvSpPr/>
          <p:nvPr/>
        </p:nvSpPr>
        <p:spPr>
          <a:xfrm>
            <a:off x="1078202" y="1970987"/>
            <a:ext cx="8132850" cy="3160395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</a:t>
            </a:r>
            <a:r>
              <a:rPr lang="vi-VN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làm là hoa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nào</a:t>
            </a:r>
            <a:r>
              <a:rPr lang="vi-VN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thích nhất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của em để làm gì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556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253" y="969600"/>
            <a:ext cx="766156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PHẦN NÀY CHỤP BÀI CỦA HS RỒI CHIẾU LÊN </a:t>
            </a:r>
            <a:endParaRPr lang="en-US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2" y="3001132"/>
            <a:ext cx="3698107" cy="310872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F1C4231-D553-49E4-A33F-D740A1092F8D}"/>
              </a:ext>
            </a:extLst>
          </p:cNvPr>
          <p:cNvSpPr/>
          <p:nvPr/>
        </p:nvSpPr>
        <p:spPr>
          <a:xfrm>
            <a:off x="2220931" y="374072"/>
            <a:ext cx="7685069" cy="3338945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vi-VN" sz="2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sau...</a:t>
            </a:r>
          </a:p>
          <a:p>
            <a:pPr algn="ctr"/>
            <a:r>
              <a:rPr lang="vi-VN" sz="27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TUẦN NỮA NHÉ !</a:t>
            </a:r>
          </a:p>
          <a:p>
            <a:pPr algn="ctr"/>
            <a:endParaRPr lang="en-US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73" y="2313709"/>
            <a:ext cx="2050471" cy="127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www.youtube.com/watch?v=yK8S2aOCE_g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0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D52410-5B82-2CF6-B0FA-7ABA0707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C55A12-240B-40CD-F080-0EB1189C9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3" y="1600201"/>
            <a:ext cx="9680917" cy="4525963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6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22031" y="2428869"/>
            <a:ext cx="12745329" cy="2311943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015" y="1257328"/>
            <a:ext cx="96949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 ÁN ĐÚNG</a:t>
            </a:r>
          </a:p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cúc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17E37303-1F94-46CB-9559-EAB3AF55593D}"/>
              </a:ext>
            </a:extLst>
          </p:cNvPr>
          <p:cNvSpPr/>
          <p:nvPr/>
        </p:nvSpPr>
        <p:spPr>
          <a:xfrm>
            <a:off x="2692010" y="0"/>
            <a:ext cx="4521979" cy="7397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FD013E-6B02-41FB-9875-CC6D1CF53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467" y="739740"/>
            <a:ext cx="11043138" cy="63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90F249-6111-C318-B8CD-E8F51F479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01E2D8C-30C6-7AFE-DD79-188BDCF4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6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Top những Background Powerpoint đẹp cho bày thuyết trình ấn tượng - Hình Ảnh  Đẹp HD">
            <a:extLst>
              <a:ext uri="{FF2B5EF4-FFF2-40B4-BE49-F238E27FC236}">
                <a16:creationId xmlns:a16="http://schemas.microsoft.com/office/drawing/2014/main" xmlns="" id="{25D9C0FF-5D8E-9623-B651-4D0DF6944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"/>
            <a:ext cx="9042400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xmlns="" id="{83737634-EF68-D344-406E-919EC1AAC212}"/>
              </a:ext>
            </a:extLst>
          </p:cNvPr>
          <p:cNvSpPr/>
          <p:nvPr/>
        </p:nvSpPr>
        <p:spPr>
          <a:xfrm>
            <a:off x="374651" y="29453"/>
            <a:ext cx="7686675" cy="6080565"/>
          </a:xfrm>
          <a:prstGeom prst="cloudCallout">
            <a:avLst>
              <a:gd name="adj1" fmla="val -22114"/>
              <a:gd name="adj2" fmla="val 342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C9F90F2-99D6-D24A-B0D2-A72908C4A25A}"/>
              </a:ext>
            </a:extLst>
          </p:cNvPr>
          <p:cNvSpPr/>
          <p:nvPr/>
        </p:nvSpPr>
        <p:spPr>
          <a:xfrm>
            <a:off x="0" y="-188595"/>
            <a:ext cx="8061324" cy="67722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ts val="2500"/>
              </a:lnSpc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1,2,3</a:t>
            </a:r>
          </a:p>
          <a:p>
            <a:pPr algn="just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nhẵn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17E37303-1F94-46CB-9559-EAB3AF55593D}"/>
              </a:ext>
            </a:extLst>
          </p:cNvPr>
          <p:cNvSpPr/>
          <p:nvPr/>
        </p:nvSpPr>
        <p:spPr>
          <a:xfrm>
            <a:off x="2692010" y="0"/>
            <a:ext cx="4521979" cy="7397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FD013E-6B02-41FB-9875-CC6D1CF53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467" y="739740"/>
            <a:ext cx="11043138" cy="63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3172</TotalTime>
  <Words>301</Words>
  <Application>Microsoft Office PowerPoint</Application>
  <PresentationFormat>A4 Paper (210x297 mm)</PresentationFormat>
  <Paragraphs>34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CÁCH LÀM HOA SEN</vt:lpstr>
      <vt:lpstr>CÁCH LÀM HOA CÚC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PC</cp:lastModifiedBy>
  <cp:revision>204</cp:revision>
  <dcterms:created xsi:type="dcterms:W3CDTF">2019-09-27T16:13:17Z</dcterms:created>
  <dcterms:modified xsi:type="dcterms:W3CDTF">2023-08-07T02:37:34Z</dcterms:modified>
</cp:coreProperties>
</file>