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0" r:id="rId4"/>
    <p:sldId id="282" r:id="rId5"/>
    <p:sldId id="281" r:id="rId6"/>
    <p:sldId id="283" r:id="rId7"/>
    <p:sldId id="284" r:id="rId8"/>
    <p:sldId id="285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FF"/>
    <a:srgbClr val="CC9900"/>
    <a:srgbClr val="B2995C"/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672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945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310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98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13" Type="http://schemas.openxmlformats.org/officeDocument/2006/relationships/hyperlink" Target="Cau%20hoi/Cau%203.pptx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12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hyperlink" Target="Cau%20hoi/Cau%201.pptx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4.jpg"/><Relationship Id="rId4" Type="http://schemas.openxmlformats.org/officeDocument/2006/relationships/image" Target="../media/image10.jpeg"/><Relationship Id="rId9" Type="http://schemas.openxmlformats.org/officeDocument/2006/relationships/hyperlink" Target="Cau%20hoi/Cau%204.pptx" TargetMode="External"/><Relationship Id="rId1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271919" y="2672740"/>
            <a:ext cx="4724400" cy="4690456"/>
            <a:chOff x="7528719" y="1297170"/>
            <a:chExt cx="4088536" cy="401955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7528719" y="1297170"/>
              <a:ext cx="4088536" cy="4019550"/>
              <a:chOff x="2000250" y="2819400"/>
              <a:chExt cx="4019550" cy="4019550"/>
            </a:xfrm>
            <a:blipFill>
              <a:blip r:embed="rId2"/>
              <a:stretch>
                <a:fillRect/>
              </a:stretch>
            </a:blipFill>
          </p:grpSpPr>
          <p:sp>
            <p:nvSpPr>
              <p:cNvPr id="9" name="Line 37"/>
              <p:cNvSpPr>
                <a:spLocks noChangeShapeType="1"/>
              </p:cNvSpPr>
              <p:nvPr/>
            </p:nvSpPr>
            <p:spPr bwMode="auto">
              <a:xfrm flipV="1">
                <a:off x="4264025" y="3452813"/>
                <a:ext cx="0" cy="132080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43689" tIns="71844" rIns="143689" bIns="71844"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000250" y="2819400"/>
                <a:ext cx="4019550" cy="401955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cxnSp>
            <p:nvCxnSpPr>
              <p:cNvPr id="11" name="Straight Connector 10"/>
              <p:cNvCxnSpPr>
                <a:stCxn id="10" idx="2"/>
                <a:endCxn id="10" idx="6"/>
              </p:cNvCxnSpPr>
              <p:nvPr/>
            </p:nvCxnSpPr>
            <p:spPr>
              <a:xfrm>
                <a:off x="2000250" y="4829175"/>
                <a:ext cx="4019550" cy="0"/>
              </a:xfrm>
              <a:prstGeom prst="lin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10" idx="0"/>
                <a:endCxn id="10" idx="4"/>
              </p:cNvCxnSpPr>
              <p:nvPr/>
            </p:nvCxnSpPr>
            <p:spPr>
              <a:xfrm>
                <a:off x="4010025" y="2819400"/>
                <a:ext cx="0" cy="4019550"/>
              </a:xfrm>
              <a:prstGeom prst="lin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5"/>
            <a:stretch/>
          </p:blipFill>
          <p:spPr>
            <a:xfrm>
              <a:off x="9804718" y="2072727"/>
              <a:ext cx="1229201" cy="92023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282"/>
            <a:stretch/>
          </p:blipFill>
          <p:spPr>
            <a:xfrm>
              <a:off x="9804718" y="3578278"/>
              <a:ext cx="1229201" cy="92863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3" t="3217" r="21118" b="19117"/>
            <a:stretch/>
          </p:blipFill>
          <p:spPr>
            <a:xfrm>
              <a:off x="8067393" y="2002719"/>
              <a:ext cx="1229201" cy="92216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7" r="20860"/>
            <a:stretch/>
          </p:blipFill>
          <p:spPr>
            <a:xfrm>
              <a:off x="8135919" y="3579000"/>
              <a:ext cx="1229201" cy="927914"/>
            </a:xfrm>
            <a:prstGeom prst="rect">
              <a:avLst/>
            </a:prstGeom>
          </p:spPr>
        </p:pic>
      </p:grpSp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4327337" y="1219200"/>
            <a:ext cx="7634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</a:t>
            </a:r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CHƠI: NHỮNG CON VẬT CÓ ÍCH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8" descr="Water droplets"/>
          <p:cNvSpPr txBox="1">
            <a:spLocks noChangeArrowheads="1"/>
          </p:cNvSpPr>
          <p:nvPr/>
        </p:nvSpPr>
        <p:spPr bwMode="auto">
          <a:xfrm>
            <a:off x="11128526" y="7800392"/>
            <a:ext cx="3011186" cy="891449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/>
          <a:extLst/>
        </p:spPr>
        <p:txBody>
          <a:bodyPr wrap="non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  <a:p>
            <a:pPr eaLnBrk="1" hangingPunct="1"/>
            <a:r>
              <a:rPr lang="en-US" altLang="en-US" sz="2800" b="1">
                <a:solidFill>
                  <a:srgbClr val="000099"/>
                </a:solidFill>
                <a:cs typeface="Arial" charset="0"/>
              </a:rPr>
              <a:t>BẮT ĐẦU QUAY</a:t>
            </a:r>
          </a:p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2634119" y="3411876"/>
            <a:ext cx="0" cy="1545267"/>
          </a:xfrm>
          <a:prstGeom prst="straightConnector1">
            <a:avLst/>
          </a:prstGeom>
          <a:ln w="127000">
            <a:solidFill>
              <a:srgbClr val="FF0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6" name="Picture 15">
            <a:hlinkClick r:id="rId8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/>
          <a:stretch/>
        </p:blipFill>
        <p:spPr>
          <a:xfrm>
            <a:off x="5486977" y="2547875"/>
            <a:ext cx="3184741" cy="2384238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82"/>
          <a:stretch/>
        </p:blipFill>
        <p:spPr>
          <a:xfrm>
            <a:off x="5486978" y="5353089"/>
            <a:ext cx="3184741" cy="2406005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3217" r="21118" b="19117"/>
          <a:stretch/>
        </p:blipFill>
        <p:spPr>
          <a:xfrm>
            <a:off x="1143578" y="2535259"/>
            <a:ext cx="3184741" cy="2389227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" r="20860"/>
          <a:stretch/>
        </p:blipFill>
        <p:spPr>
          <a:xfrm>
            <a:off x="1143578" y="5368266"/>
            <a:ext cx="3184739" cy="2404134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21" name="Group 20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34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2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182944"/>
              </p:ext>
            </p:extLst>
          </p:nvPr>
        </p:nvGraphicFramePr>
        <p:xfrm>
          <a:off x="1137637" y="2922822"/>
          <a:ext cx="14392082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4429910">
                  <a:extLst>
                    <a:ext uri="{9D8B030D-6E8A-4147-A177-3AD203B41FA5}">
                      <a16:colId xmlns="" xmlns:a16="http://schemas.microsoft.com/office/drawing/2014/main" val="1030960274"/>
                    </a:ext>
                  </a:extLst>
                </a:gridCol>
                <a:gridCol w="4428657">
                  <a:extLst>
                    <a:ext uri="{9D8B030D-6E8A-4147-A177-3AD203B41FA5}">
                      <a16:colId xmlns="" xmlns:a16="http://schemas.microsoft.com/office/drawing/2014/main" val="3088472474"/>
                    </a:ext>
                  </a:extLst>
                </a:gridCol>
                <a:gridCol w="4958440">
                  <a:extLst>
                    <a:ext uri="{9D8B030D-6E8A-4147-A177-3AD203B41FA5}">
                      <a16:colId xmlns="" xmlns:a16="http://schemas.microsoft.com/office/drawing/2014/main" val="3072663314"/>
                    </a:ext>
                  </a:extLst>
                </a:gridCol>
                <a:gridCol w="575075">
                  <a:extLst>
                    <a:ext uri="{9D8B030D-6E8A-4147-A177-3AD203B41FA5}">
                      <a16:colId xmlns="" xmlns:a16="http://schemas.microsoft.com/office/drawing/2014/main" val="1802633635"/>
                    </a:ext>
                  </a:extLst>
                </a:gridCol>
              </a:tblGrid>
              <a:tr h="60120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3kg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3 m x 8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</a:t>
                      </a:r>
                      <a:r>
                        <a:rPr lang="nl-NL" sz="44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5419397"/>
                  </a:ext>
                </a:extLst>
              </a:tr>
              <a:tr h="60120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3dm x 7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3 km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 mm x 10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00486494"/>
                  </a:ext>
                </a:extLst>
              </a:tr>
              <a:tr h="7546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493126" y="3119637"/>
            <a:ext cx="1514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 kg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21727" y="4046861"/>
            <a:ext cx="1673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80753" y="3017107"/>
            <a:ext cx="1386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 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48649" y="4120554"/>
            <a:ext cx="1675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 km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081769" y="3067919"/>
            <a:ext cx="1457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038568" y="4098316"/>
            <a:ext cx="202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 mm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4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Nêu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vẽ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9886" y="6252003"/>
            <a:ext cx="3574564" cy="9030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28237" y="6274721"/>
            <a:ext cx="3815482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51398" y="637024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26660" y="633384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617997" y="637024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85998" y="6343997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10360562" y="636854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9483924" y="6351192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11138845" y="635872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2401952" y="63439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907"/>
          <a:stretch/>
        </p:blipFill>
        <p:spPr>
          <a:xfrm>
            <a:off x="2204679" y="2636363"/>
            <a:ext cx="11965444" cy="340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4" grpId="0" animBg="1"/>
      <p:bldP spid="47" grpId="0" animBg="1"/>
      <p:bldP spid="21" grpId="0" animBg="1"/>
      <p:bldP spid="48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a)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Hãy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đếm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thêm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3: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737" t="28261" r="1737"/>
          <a:stretch/>
        </p:blipFill>
        <p:spPr>
          <a:xfrm>
            <a:off x="1756640" y="2646400"/>
            <a:ext cx="11582400" cy="12573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13245" y="3168169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FFFF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479926" y="3109237"/>
            <a:ext cx="1022013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512256" y="3087047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941237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662140" y="3123553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8829650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1084344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2976" y="3743283"/>
            <a:ext cx="13555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Xếp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5134"/>
          <a:stretch/>
        </p:blipFill>
        <p:spPr>
          <a:xfrm>
            <a:off x="8514778" y="4584385"/>
            <a:ext cx="6252941" cy="28765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369636" y="4852545"/>
            <a:ext cx="22205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6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x 7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Xếp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tròn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5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x 5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1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b) Xếp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sau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9626162" y="6636422"/>
            <a:ext cx="661197" cy="66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2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b) Xếp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sau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9437501" y="6659749"/>
            <a:ext cx="661197" cy="6611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11117581" y="6787254"/>
            <a:ext cx="661197" cy="66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368</Words>
  <Application>Microsoft Office PowerPoint</Application>
  <PresentationFormat>Custom</PresentationFormat>
  <Paragraphs>90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208</cp:revision>
  <dcterms:created xsi:type="dcterms:W3CDTF">2022-07-10T01:37:20Z</dcterms:created>
  <dcterms:modified xsi:type="dcterms:W3CDTF">2022-08-28T07:22:39Z</dcterms:modified>
</cp:coreProperties>
</file>