
<file path=[Content_Types].xml><?xml version="1.0" encoding="utf-8"?>
<Types xmlns="http://schemas.openxmlformats.org/package/2006/content-types">
  <Default Extension="emf" ContentType="image/x-emf"/>
  <Default Extension="jpeg" ContentType="image/jpeg"/>
  <Default Extension="jpg" ContentType="image/jpeg"/>
  <Default Extension="m4a" ContentType="audio/mp4"/>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708" r:id="rId2"/>
    <p:sldMasterId id="2147483720" r:id="rId3"/>
  </p:sldMasterIdLst>
  <p:notesMasterIdLst>
    <p:notesMasterId r:id="rId41"/>
  </p:notesMasterIdLst>
  <p:sldIdLst>
    <p:sldId id="306" r:id="rId4"/>
    <p:sldId id="307" r:id="rId5"/>
    <p:sldId id="308" r:id="rId6"/>
    <p:sldId id="304" r:id="rId7"/>
    <p:sldId id="305" r:id="rId8"/>
    <p:sldId id="260" r:id="rId9"/>
    <p:sldId id="261" r:id="rId10"/>
    <p:sldId id="309" r:id="rId11"/>
    <p:sldId id="2007577324" r:id="rId12"/>
    <p:sldId id="2007577337" r:id="rId13"/>
    <p:sldId id="2007577376" r:id="rId14"/>
    <p:sldId id="2007577377" r:id="rId15"/>
    <p:sldId id="2007577378" r:id="rId16"/>
    <p:sldId id="2007577379" r:id="rId17"/>
    <p:sldId id="312" r:id="rId18"/>
    <p:sldId id="351" r:id="rId19"/>
    <p:sldId id="300" r:id="rId20"/>
    <p:sldId id="262" r:id="rId21"/>
    <p:sldId id="313" r:id="rId22"/>
    <p:sldId id="314" r:id="rId23"/>
    <p:sldId id="315" r:id="rId24"/>
    <p:sldId id="2007577375" r:id="rId25"/>
    <p:sldId id="2007577358" r:id="rId26"/>
    <p:sldId id="2007577370" r:id="rId27"/>
    <p:sldId id="348" r:id="rId28"/>
    <p:sldId id="2007577380" r:id="rId29"/>
    <p:sldId id="352" r:id="rId30"/>
    <p:sldId id="350" r:id="rId31"/>
    <p:sldId id="353" r:id="rId32"/>
    <p:sldId id="355" r:id="rId33"/>
    <p:sldId id="2007577381" r:id="rId34"/>
    <p:sldId id="2007577383" r:id="rId35"/>
    <p:sldId id="2007577384" r:id="rId36"/>
    <p:sldId id="291" r:id="rId37"/>
    <p:sldId id="337" r:id="rId38"/>
    <p:sldId id="345" r:id="rId39"/>
    <p:sldId id="347"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1242"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188BAB-29A5-42DA-AAFB-6B8381863675}" type="datetimeFigureOut">
              <a:rPr lang="en-US" smtClean="0"/>
              <a:t>9/4/2023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66D95F-0A08-4269-BF1F-446C260EF0E7}" type="slidenum">
              <a:rPr lang="en-US" smtClean="0"/>
              <a:t>‹#›</a:t>
            </a:fld>
            <a:endParaRPr lang="en-US"/>
          </a:p>
        </p:txBody>
      </p:sp>
    </p:spTree>
    <p:extLst>
      <p:ext uri="{BB962C8B-B14F-4D97-AF65-F5344CB8AC3E}">
        <p14:creationId xmlns:p14="http://schemas.microsoft.com/office/powerpoint/2010/main" val="1145986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altLang="zh-CN" dirty="0" err="1"/>
              <a:t>Bài</a:t>
            </a:r>
            <a:r>
              <a:rPr lang="en-US" altLang="zh-CN" dirty="0"/>
              <a:t> </a:t>
            </a:r>
            <a:r>
              <a:rPr lang="en-US" altLang="zh-CN" dirty="0" err="1"/>
              <a:t>giảng</a:t>
            </a:r>
            <a:r>
              <a:rPr lang="en-US" altLang="zh-CN" dirty="0"/>
              <a:t> </a:t>
            </a:r>
            <a:r>
              <a:rPr lang="en-US" altLang="zh-CN" dirty="0" err="1"/>
              <a:t>thiết</a:t>
            </a:r>
            <a:r>
              <a:rPr lang="en-US" altLang="zh-CN" dirty="0"/>
              <a:t> </a:t>
            </a:r>
            <a:r>
              <a:rPr lang="en-US" altLang="zh-CN" dirty="0" err="1"/>
              <a:t>kế</a:t>
            </a:r>
            <a:r>
              <a:rPr lang="en-US" altLang="zh-CN" dirty="0"/>
              <a:t> </a:t>
            </a:r>
            <a:r>
              <a:rPr lang="en-US" altLang="zh-CN" dirty="0" err="1"/>
              <a:t>bởi</a:t>
            </a:r>
            <a:r>
              <a:rPr lang="en-US" altLang="zh-CN" dirty="0"/>
              <a:t> </a:t>
            </a:r>
            <a:r>
              <a:rPr lang="en-US" altLang="zh-CN" dirty="0" err="1"/>
              <a:t>Vũ</a:t>
            </a:r>
            <a:r>
              <a:rPr lang="en-US" altLang="zh-CN" dirty="0"/>
              <a:t> </a:t>
            </a:r>
            <a:r>
              <a:rPr lang="en-US" altLang="zh-CN" dirty="0" err="1"/>
              <a:t>Hồng</a:t>
            </a:r>
            <a:endParaRPr lang="en-US" altLang="zh-CN" dirty="0"/>
          </a:p>
          <a:p>
            <a:pPr marL="158750" indent="0">
              <a:buNone/>
            </a:pPr>
            <a:r>
              <a:rPr lang="en-US" altLang="zh-CN" dirty="0" err="1"/>
              <a:t>Liên</a:t>
            </a:r>
            <a:r>
              <a:rPr lang="en-US" altLang="zh-CN" dirty="0"/>
              <a:t> </a:t>
            </a:r>
            <a:r>
              <a:rPr lang="en-US" altLang="zh-CN" dirty="0" err="1"/>
              <a:t>hệ</a:t>
            </a:r>
            <a:r>
              <a:rPr lang="en-US" altLang="zh-CN" dirty="0"/>
              <a:t> FB </a:t>
            </a:r>
            <a:r>
              <a:rPr lang="en-US" altLang="zh-CN" dirty="0" err="1"/>
              <a:t>Vũ</a:t>
            </a:r>
            <a:r>
              <a:rPr lang="en-US" altLang="zh-CN" dirty="0"/>
              <a:t> </a:t>
            </a:r>
            <a:r>
              <a:rPr lang="en-US" altLang="zh-CN" dirty="0" err="1"/>
              <a:t>Hồng</a:t>
            </a:r>
            <a:endParaRPr lang="zh-CN" altLang="en-US" dirty="0"/>
          </a:p>
          <a:p>
            <a:pPr marL="158750" indent="0">
              <a:buNone/>
            </a:pPr>
            <a:endParaRPr lang="en-US" dirty="0"/>
          </a:p>
        </p:txBody>
      </p:sp>
    </p:spTree>
    <p:extLst>
      <p:ext uri="{BB962C8B-B14F-4D97-AF65-F5344CB8AC3E}">
        <p14:creationId xmlns:p14="http://schemas.microsoft.com/office/powerpoint/2010/main" val="3707825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altLang="zh-CN" dirty="0" err="1"/>
              <a:t>Bài</a:t>
            </a:r>
            <a:r>
              <a:rPr lang="en-US" altLang="zh-CN" dirty="0"/>
              <a:t> </a:t>
            </a:r>
            <a:r>
              <a:rPr lang="en-US" altLang="zh-CN" dirty="0" err="1"/>
              <a:t>giảng</a:t>
            </a:r>
            <a:r>
              <a:rPr lang="en-US" altLang="zh-CN" dirty="0"/>
              <a:t> </a:t>
            </a:r>
            <a:r>
              <a:rPr lang="en-US" altLang="zh-CN" dirty="0" err="1"/>
              <a:t>thiết</a:t>
            </a:r>
            <a:r>
              <a:rPr lang="en-US" altLang="zh-CN" dirty="0"/>
              <a:t> </a:t>
            </a:r>
            <a:r>
              <a:rPr lang="en-US" altLang="zh-CN" dirty="0" err="1"/>
              <a:t>kế</a:t>
            </a:r>
            <a:r>
              <a:rPr lang="en-US" altLang="zh-CN" dirty="0"/>
              <a:t> </a:t>
            </a:r>
            <a:r>
              <a:rPr lang="en-US" altLang="zh-CN" dirty="0" err="1"/>
              <a:t>bởi</a:t>
            </a:r>
            <a:r>
              <a:rPr lang="en-US" altLang="zh-CN" dirty="0"/>
              <a:t> </a:t>
            </a:r>
            <a:r>
              <a:rPr lang="en-US" altLang="zh-CN" dirty="0" err="1"/>
              <a:t>Vũ</a:t>
            </a:r>
            <a:r>
              <a:rPr lang="en-US" altLang="zh-CN" dirty="0"/>
              <a:t> </a:t>
            </a:r>
            <a:r>
              <a:rPr lang="en-US" altLang="zh-CN" dirty="0" err="1"/>
              <a:t>Hồng</a:t>
            </a:r>
            <a:endParaRPr lang="en-US" altLang="zh-CN" dirty="0"/>
          </a:p>
          <a:p>
            <a:pPr marL="158750" indent="0">
              <a:buNone/>
            </a:pPr>
            <a:r>
              <a:rPr lang="en-US" altLang="zh-CN" dirty="0" err="1"/>
              <a:t>Liên</a:t>
            </a:r>
            <a:r>
              <a:rPr lang="en-US" altLang="zh-CN" dirty="0"/>
              <a:t> </a:t>
            </a:r>
            <a:r>
              <a:rPr lang="en-US" altLang="zh-CN" dirty="0" err="1"/>
              <a:t>hệ</a:t>
            </a:r>
            <a:r>
              <a:rPr lang="en-US" altLang="zh-CN" dirty="0"/>
              <a:t> FB </a:t>
            </a:r>
            <a:r>
              <a:rPr lang="en-US" altLang="zh-CN" dirty="0" err="1"/>
              <a:t>Vũ</a:t>
            </a:r>
            <a:r>
              <a:rPr lang="en-US" altLang="zh-CN" dirty="0"/>
              <a:t> </a:t>
            </a:r>
            <a:r>
              <a:rPr lang="en-US" altLang="zh-CN" dirty="0" err="1"/>
              <a:t>Hồng</a:t>
            </a:r>
            <a:endParaRPr lang="zh-CN" altLang="en-US" dirty="0"/>
          </a:p>
          <a:p>
            <a:pPr marL="158750" indent="0">
              <a:buNone/>
            </a:pPr>
            <a:endParaRPr lang="en-US" dirty="0"/>
          </a:p>
        </p:txBody>
      </p:sp>
    </p:spTree>
    <p:extLst>
      <p:ext uri="{BB962C8B-B14F-4D97-AF65-F5344CB8AC3E}">
        <p14:creationId xmlns:p14="http://schemas.microsoft.com/office/powerpoint/2010/main" val="34425408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C9EB-0939-4095-8183-A028FD42385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28AE516-C7E2-4634-8F15-474CFFD2E2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4F744A-35DA-49AF-B115-3B95933624D9}"/>
              </a:ext>
            </a:extLst>
          </p:cNvPr>
          <p:cNvSpPr>
            <a:spLocks noGrp="1"/>
          </p:cNvSpPr>
          <p:nvPr>
            <p:ph type="dt" sz="half" idx="10"/>
          </p:nvPr>
        </p:nvSpPr>
        <p:spPr/>
        <p:txBody>
          <a:bodyPr/>
          <a:lstStyle/>
          <a:p>
            <a:fld id="{C2930895-B746-47F3-AD11-A4FF40C45DBE}" type="datetimeFigureOut">
              <a:rPr lang="en-US" smtClean="0"/>
              <a:t>9/4/2023</a:t>
            </a:fld>
            <a:endParaRPr lang="en-US"/>
          </a:p>
        </p:txBody>
      </p:sp>
      <p:sp>
        <p:nvSpPr>
          <p:cNvPr id="5" name="Footer Placeholder 4">
            <a:extLst>
              <a:ext uri="{FF2B5EF4-FFF2-40B4-BE49-F238E27FC236}">
                <a16:creationId xmlns:a16="http://schemas.microsoft.com/office/drawing/2014/main" id="{888A9955-E6A4-471E-8D4B-BEBA46C824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00637B-4923-44A4-A45B-E201A749738A}"/>
              </a:ext>
            </a:extLst>
          </p:cNvPr>
          <p:cNvSpPr>
            <a:spLocks noGrp="1"/>
          </p:cNvSpPr>
          <p:nvPr>
            <p:ph type="sldNum" sz="quarter" idx="12"/>
          </p:nvPr>
        </p:nvSpPr>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35914370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290C5-ABD9-430F-A23B-72FC7FC1F9A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7BA4EEB-2BDD-419C-B8A1-83EE407F328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F3305E-B2D3-43E5-A7C2-7DF7AFC4E96F}"/>
              </a:ext>
            </a:extLst>
          </p:cNvPr>
          <p:cNvSpPr>
            <a:spLocks noGrp="1"/>
          </p:cNvSpPr>
          <p:nvPr>
            <p:ph type="dt" sz="half" idx="10"/>
          </p:nvPr>
        </p:nvSpPr>
        <p:spPr/>
        <p:txBody>
          <a:bodyPr/>
          <a:lstStyle/>
          <a:p>
            <a:fld id="{C2930895-B746-47F3-AD11-A4FF40C45DBE}" type="datetimeFigureOut">
              <a:rPr lang="en-US" smtClean="0"/>
              <a:t>9/4/2023</a:t>
            </a:fld>
            <a:endParaRPr lang="en-US"/>
          </a:p>
        </p:txBody>
      </p:sp>
      <p:sp>
        <p:nvSpPr>
          <p:cNvPr id="5" name="Footer Placeholder 4">
            <a:extLst>
              <a:ext uri="{FF2B5EF4-FFF2-40B4-BE49-F238E27FC236}">
                <a16:creationId xmlns:a16="http://schemas.microsoft.com/office/drawing/2014/main" id="{4AD64755-4A57-4250-8C65-1CEB291522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E84276-BE7A-4420-AE26-C68360479FE2}"/>
              </a:ext>
            </a:extLst>
          </p:cNvPr>
          <p:cNvSpPr>
            <a:spLocks noGrp="1"/>
          </p:cNvSpPr>
          <p:nvPr>
            <p:ph type="sldNum" sz="quarter" idx="12"/>
          </p:nvPr>
        </p:nvSpPr>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17863993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CB3CCD6-0FB7-44A6-AF9D-C90C8D6C490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F1AA6F7-1E63-4135-9E34-7883AFEAA94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AB6262-E18C-4B2A-B9F9-43214A852A6B}"/>
              </a:ext>
            </a:extLst>
          </p:cNvPr>
          <p:cNvSpPr>
            <a:spLocks noGrp="1"/>
          </p:cNvSpPr>
          <p:nvPr>
            <p:ph type="dt" sz="half" idx="10"/>
          </p:nvPr>
        </p:nvSpPr>
        <p:spPr/>
        <p:txBody>
          <a:bodyPr/>
          <a:lstStyle/>
          <a:p>
            <a:fld id="{C2930895-B746-47F3-AD11-A4FF40C45DBE}" type="datetimeFigureOut">
              <a:rPr lang="en-US" smtClean="0"/>
              <a:t>9/4/2023</a:t>
            </a:fld>
            <a:endParaRPr lang="en-US"/>
          </a:p>
        </p:txBody>
      </p:sp>
      <p:sp>
        <p:nvSpPr>
          <p:cNvPr id="5" name="Footer Placeholder 4">
            <a:extLst>
              <a:ext uri="{FF2B5EF4-FFF2-40B4-BE49-F238E27FC236}">
                <a16:creationId xmlns:a16="http://schemas.microsoft.com/office/drawing/2014/main" id="{6E7E82B0-16B6-4FD3-B8B5-37E8991A4F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E8FF71-865D-470D-96B7-4ECBF23510F5}"/>
              </a:ext>
            </a:extLst>
          </p:cNvPr>
          <p:cNvSpPr>
            <a:spLocks noGrp="1"/>
          </p:cNvSpPr>
          <p:nvPr>
            <p:ph type="sldNum" sz="quarter" idx="12"/>
          </p:nvPr>
        </p:nvSpPr>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8588635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268D0-BAC1-CF32-3490-5D85B2133BE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216C00C-1489-FD9C-5B87-2EA932CC32E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EAEA485-8795-A3E3-7244-25951789E7D2}"/>
              </a:ext>
            </a:extLst>
          </p:cNvPr>
          <p:cNvSpPr>
            <a:spLocks noGrp="1"/>
          </p:cNvSpPr>
          <p:nvPr>
            <p:ph type="dt" sz="half" idx="10"/>
          </p:nvPr>
        </p:nvSpPr>
        <p:spPr/>
        <p:txBody>
          <a:bodyPr/>
          <a:lstStyle/>
          <a:p>
            <a:fld id="{106306B7-6C96-4BB4-AF49-1140B8314F89}" type="datetimeFigureOut">
              <a:rPr lang="en-US" smtClean="0"/>
              <a:t>9/4/2023</a:t>
            </a:fld>
            <a:endParaRPr lang="en-US"/>
          </a:p>
        </p:txBody>
      </p:sp>
      <p:sp>
        <p:nvSpPr>
          <p:cNvPr id="5" name="Footer Placeholder 4">
            <a:extLst>
              <a:ext uri="{FF2B5EF4-FFF2-40B4-BE49-F238E27FC236}">
                <a16:creationId xmlns:a16="http://schemas.microsoft.com/office/drawing/2014/main" id="{1400B4D8-D3AD-A3D4-B6C4-FE88D84289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679569-72F7-4B12-E624-CE1D66259104}"/>
              </a:ext>
            </a:extLst>
          </p:cNvPr>
          <p:cNvSpPr>
            <a:spLocks noGrp="1"/>
          </p:cNvSpPr>
          <p:nvPr>
            <p:ph type="sldNum" sz="quarter" idx="12"/>
          </p:nvPr>
        </p:nvSpPr>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40741516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57EDC-1153-2C9C-6525-E862DE87ECB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5C69CC-CAD0-357D-30C8-8F490B5C4FE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E91F80-ADD7-B691-6E91-1EB54FFE499B}"/>
              </a:ext>
            </a:extLst>
          </p:cNvPr>
          <p:cNvSpPr>
            <a:spLocks noGrp="1"/>
          </p:cNvSpPr>
          <p:nvPr>
            <p:ph type="dt" sz="half" idx="10"/>
          </p:nvPr>
        </p:nvSpPr>
        <p:spPr/>
        <p:txBody>
          <a:bodyPr/>
          <a:lstStyle/>
          <a:p>
            <a:fld id="{106306B7-6C96-4BB4-AF49-1140B8314F89}" type="datetimeFigureOut">
              <a:rPr lang="en-US" smtClean="0"/>
              <a:t>9/4/2023</a:t>
            </a:fld>
            <a:endParaRPr lang="en-US"/>
          </a:p>
        </p:txBody>
      </p:sp>
      <p:sp>
        <p:nvSpPr>
          <p:cNvPr id="5" name="Footer Placeholder 4">
            <a:extLst>
              <a:ext uri="{FF2B5EF4-FFF2-40B4-BE49-F238E27FC236}">
                <a16:creationId xmlns:a16="http://schemas.microsoft.com/office/drawing/2014/main" id="{3DBCE20B-4D18-EAE8-E61A-E619931601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6A8414-4E4F-A6EE-F8D1-7D1B9E17492E}"/>
              </a:ext>
            </a:extLst>
          </p:cNvPr>
          <p:cNvSpPr>
            <a:spLocks noGrp="1"/>
          </p:cNvSpPr>
          <p:nvPr>
            <p:ph type="sldNum" sz="quarter" idx="12"/>
          </p:nvPr>
        </p:nvSpPr>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23058355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F8603-3F30-A2F7-C0F4-7A225370E5A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7D224B5-FEE5-657D-13B0-C2B88D1FA6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EE16B61-6C0A-AD43-8421-65B87CFA2150}"/>
              </a:ext>
            </a:extLst>
          </p:cNvPr>
          <p:cNvSpPr>
            <a:spLocks noGrp="1"/>
          </p:cNvSpPr>
          <p:nvPr>
            <p:ph type="dt" sz="half" idx="10"/>
          </p:nvPr>
        </p:nvSpPr>
        <p:spPr/>
        <p:txBody>
          <a:bodyPr/>
          <a:lstStyle/>
          <a:p>
            <a:fld id="{106306B7-6C96-4BB4-AF49-1140B8314F89}" type="datetimeFigureOut">
              <a:rPr lang="en-US" smtClean="0"/>
              <a:t>9/4/2023</a:t>
            </a:fld>
            <a:endParaRPr lang="en-US"/>
          </a:p>
        </p:txBody>
      </p:sp>
      <p:sp>
        <p:nvSpPr>
          <p:cNvPr id="5" name="Footer Placeholder 4">
            <a:extLst>
              <a:ext uri="{FF2B5EF4-FFF2-40B4-BE49-F238E27FC236}">
                <a16:creationId xmlns:a16="http://schemas.microsoft.com/office/drawing/2014/main" id="{EEE7B10F-8BD5-3953-2F0E-48CD797439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F5BEE3-075B-29B6-4364-87979E961EEB}"/>
              </a:ext>
            </a:extLst>
          </p:cNvPr>
          <p:cNvSpPr>
            <a:spLocks noGrp="1"/>
          </p:cNvSpPr>
          <p:nvPr>
            <p:ph type="sldNum" sz="quarter" idx="12"/>
          </p:nvPr>
        </p:nvSpPr>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42803809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1F91E-76AD-3DC1-D523-A8A295B9BA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872CEC6-CA8A-F07B-5FCD-143F5E9439A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89C6F0-2A16-DCBB-DAF5-2D93BE1C9DD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841402E-2DD9-B315-14F0-73B069994154}"/>
              </a:ext>
            </a:extLst>
          </p:cNvPr>
          <p:cNvSpPr>
            <a:spLocks noGrp="1"/>
          </p:cNvSpPr>
          <p:nvPr>
            <p:ph type="dt" sz="half" idx="10"/>
          </p:nvPr>
        </p:nvSpPr>
        <p:spPr/>
        <p:txBody>
          <a:bodyPr/>
          <a:lstStyle/>
          <a:p>
            <a:fld id="{106306B7-6C96-4BB4-AF49-1140B8314F89}" type="datetimeFigureOut">
              <a:rPr lang="en-US" smtClean="0"/>
              <a:t>9/4/2023</a:t>
            </a:fld>
            <a:endParaRPr lang="en-US"/>
          </a:p>
        </p:txBody>
      </p:sp>
      <p:sp>
        <p:nvSpPr>
          <p:cNvPr id="6" name="Footer Placeholder 5">
            <a:extLst>
              <a:ext uri="{FF2B5EF4-FFF2-40B4-BE49-F238E27FC236}">
                <a16:creationId xmlns:a16="http://schemas.microsoft.com/office/drawing/2014/main" id="{FCF56146-5743-C719-5A80-323CEA9D89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FC96EBF-1812-7D64-1CAA-11F51E2C5255}"/>
              </a:ext>
            </a:extLst>
          </p:cNvPr>
          <p:cNvSpPr>
            <a:spLocks noGrp="1"/>
          </p:cNvSpPr>
          <p:nvPr>
            <p:ph type="sldNum" sz="quarter" idx="12"/>
          </p:nvPr>
        </p:nvSpPr>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8866033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D0D6F-B27B-CFF8-80AA-4402E81329C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DBFEFCA-C193-EB75-FA95-3E5A014822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3FBC1C1-4A53-B5AA-BD98-120553A9C51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713D76F-5C12-6703-D41B-E4EDD6A5089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883400-40C9-D43E-4B5F-719263C5A5C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9AAF88C-80F1-B51F-63AC-50C86A240214}"/>
              </a:ext>
            </a:extLst>
          </p:cNvPr>
          <p:cNvSpPr>
            <a:spLocks noGrp="1"/>
          </p:cNvSpPr>
          <p:nvPr>
            <p:ph type="dt" sz="half" idx="10"/>
          </p:nvPr>
        </p:nvSpPr>
        <p:spPr/>
        <p:txBody>
          <a:bodyPr/>
          <a:lstStyle/>
          <a:p>
            <a:fld id="{106306B7-6C96-4BB4-AF49-1140B8314F89}" type="datetimeFigureOut">
              <a:rPr lang="en-US" smtClean="0"/>
              <a:t>9/4/2023</a:t>
            </a:fld>
            <a:endParaRPr lang="en-US"/>
          </a:p>
        </p:txBody>
      </p:sp>
      <p:sp>
        <p:nvSpPr>
          <p:cNvPr id="8" name="Footer Placeholder 7">
            <a:extLst>
              <a:ext uri="{FF2B5EF4-FFF2-40B4-BE49-F238E27FC236}">
                <a16:creationId xmlns:a16="http://schemas.microsoft.com/office/drawing/2014/main" id="{E86BDE95-5155-57CE-6F83-DB6982F6FBA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4EBFD46-CC05-ED84-0303-F2C883A38509}"/>
              </a:ext>
            </a:extLst>
          </p:cNvPr>
          <p:cNvSpPr>
            <a:spLocks noGrp="1"/>
          </p:cNvSpPr>
          <p:nvPr>
            <p:ph type="sldNum" sz="quarter" idx="12"/>
          </p:nvPr>
        </p:nvSpPr>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17890084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33B71-CCE1-0D05-72DA-6C56A036758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16DD293-6EDE-98DF-4AE1-53FCD591A52D}"/>
              </a:ext>
            </a:extLst>
          </p:cNvPr>
          <p:cNvSpPr>
            <a:spLocks noGrp="1"/>
          </p:cNvSpPr>
          <p:nvPr>
            <p:ph type="dt" sz="half" idx="10"/>
          </p:nvPr>
        </p:nvSpPr>
        <p:spPr/>
        <p:txBody>
          <a:bodyPr/>
          <a:lstStyle/>
          <a:p>
            <a:fld id="{106306B7-6C96-4BB4-AF49-1140B8314F89}" type="datetimeFigureOut">
              <a:rPr lang="en-US" smtClean="0"/>
              <a:t>9/4/2023</a:t>
            </a:fld>
            <a:endParaRPr lang="en-US"/>
          </a:p>
        </p:txBody>
      </p:sp>
      <p:sp>
        <p:nvSpPr>
          <p:cNvPr id="4" name="Footer Placeholder 3">
            <a:extLst>
              <a:ext uri="{FF2B5EF4-FFF2-40B4-BE49-F238E27FC236}">
                <a16:creationId xmlns:a16="http://schemas.microsoft.com/office/drawing/2014/main" id="{AE329AFD-B68B-51D0-0EE9-508D81DCCE2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3FE3D94-4A31-0D53-EA2A-2AA63651A026}"/>
              </a:ext>
            </a:extLst>
          </p:cNvPr>
          <p:cNvSpPr>
            <a:spLocks noGrp="1"/>
          </p:cNvSpPr>
          <p:nvPr>
            <p:ph type="sldNum" sz="quarter" idx="12"/>
          </p:nvPr>
        </p:nvSpPr>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25164595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3A4F301-9875-67B7-02B2-9D1CEEEB3D6D}"/>
              </a:ext>
            </a:extLst>
          </p:cNvPr>
          <p:cNvSpPr>
            <a:spLocks noGrp="1"/>
          </p:cNvSpPr>
          <p:nvPr>
            <p:ph type="dt" sz="half" idx="10"/>
          </p:nvPr>
        </p:nvSpPr>
        <p:spPr/>
        <p:txBody>
          <a:bodyPr/>
          <a:lstStyle/>
          <a:p>
            <a:fld id="{106306B7-6C96-4BB4-AF49-1140B8314F89}" type="datetimeFigureOut">
              <a:rPr lang="en-US" smtClean="0"/>
              <a:t>9/4/2023</a:t>
            </a:fld>
            <a:endParaRPr lang="en-US"/>
          </a:p>
        </p:txBody>
      </p:sp>
      <p:sp>
        <p:nvSpPr>
          <p:cNvPr id="3" name="Footer Placeholder 2">
            <a:extLst>
              <a:ext uri="{FF2B5EF4-FFF2-40B4-BE49-F238E27FC236}">
                <a16:creationId xmlns:a16="http://schemas.microsoft.com/office/drawing/2014/main" id="{2B9048BD-F1C5-5874-1C71-57C8855EFAD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345D3DB-A761-932A-D224-D07C4D62DC78}"/>
              </a:ext>
            </a:extLst>
          </p:cNvPr>
          <p:cNvSpPr>
            <a:spLocks noGrp="1"/>
          </p:cNvSpPr>
          <p:nvPr>
            <p:ph type="sldNum" sz="quarter" idx="12"/>
          </p:nvPr>
        </p:nvSpPr>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11118940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D77D7-31EA-359C-7395-102147F972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506C269-3811-D8DC-96DF-8F8E33B734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60E9D77-AF96-F57A-5581-652E7EF01D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3D9CDF-CEED-D3A2-9563-EE183F2AC60B}"/>
              </a:ext>
            </a:extLst>
          </p:cNvPr>
          <p:cNvSpPr>
            <a:spLocks noGrp="1"/>
          </p:cNvSpPr>
          <p:nvPr>
            <p:ph type="dt" sz="half" idx="10"/>
          </p:nvPr>
        </p:nvSpPr>
        <p:spPr/>
        <p:txBody>
          <a:bodyPr/>
          <a:lstStyle/>
          <a:p>
            <a:fld id="{106306B7-6C96-4BB4-AF49-1140B8314F89}" type="datetimeFigureOut">
              <a:rPr lang="en-US" smtClean="0"/>
              <a:t>9/4/2023</a:t>
            </a:fld>
            <a:endParaRPr lang="en-US"/>
          </a:p>
        </p:txBody>
      </p:sp>
      <p:sp>
        <p:nvSpPr>
          <p:cNvPr id="6" name="Footer Placeholder 5">
            <a:extLst>
              <a:ext uri="{FF2B5EF4-FFF2-40B4-BE49-F238E27FC236}">
                <a16:creationId xmlns:a16="http://schemas.microsoft.com/office/drawing/2014/main" id="{6D11A99A-6F70-791D-F029-396DEBE96B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E965C9-2BF2-E4AD-DE66-A20373EE0948}"/>
              </a:ext>
            </a:extLst>
          </p:cNvPr>
          <p:cNvSpPr>
            <a:spLocks noGrp="1"/>
          </p:cNvSpPr>
          <p:nvPr>
            <p:ph type="sldNum" sz="quarter" idx="12"/>
          </p:nvPr>
        </p:nvSpPr>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19051047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899AD-7138-4BD6-92A9-687CCC347E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981DE8-CFC4-4D7E-8A0D-40A51E2C2C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A38AC0-FB1C-4397-BDB7-4F5B4B6D25A1}"/>
              </a:ext>
            </a:extLst>
          </p:cNvPr>
          <p:cNvSpPr>
            <a:spLocks noGrp="1"/>
          </p:cNvSpPr>
          <p:nvPr>
            <p:ph type="dt" sz="half" idx="10"/>
          </p:nvPr>
        </p:nvSpPr>
        <p:spPr/>
        <p:txBody>
          <a:bodyPr/>
          <a:lstStyle/>
          <a:p>
            <a:fld id="{C2930895-B746-47F3-AD11-A4FF40C45DBE}" type="datetimeFigureOut">
              <a:rPr lang="en-US" smtClean="0"/>
              <a:t>9/4/2023</a:t>
            </a:fld>
            <a:endParaRPr lang="en-US"/>
          </a:p>
        </p:txBody>
      </p:sp>
      <p:sp>
        <p:nvSpPr>
          <p:cNvPr id="5" name="Footer Placeholder 4">
            <a:extLst>
              <a:ext uri="{FF2B5EF4-FFF2-40B4-BE49-F238E27FC236}">
                <a16:creationId xmlns:a16="http://schemas.microsoft.com/office/drawing/2014/main" id="{BD757A09-560E-4C46-90DC-71CC3BF55D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F3A6F9-382C-431A-911F-9D8E3577B3F7}"/>
              </a:ext>
            </a:extLst>
          </p:cNvPr>
          <p:cNvSpPr>
            <a:spLocks noGrp="1"/>
          </p:cNvSpPr>
          <p:nvPr>
            <p:ph type="sldNum" sz="quarter" idx="12"/>
          </p:nvPr>
        </p:nvSpPr>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35493457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0D461-7974-7807-67B9-77D161DA86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C67F0A5-0DA5-A775-4F44-55A1C30C7A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E078067-1FCC-C500-E89B-D1A64C6884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C40280A-C4B7-3361-FAE9-E9B3D2D99737}"/>
              </a:ext>
            </a:extLst>
          </p:cNvPr>
          <p:cNvSpPr>
            <a:spLocks noGrp="1"/>
          </p:cNvSpPr>
          <p:nvPr>
            <p:ph type="dt" sz="half" idx="10"/>
          </p:nvPr>
        </p:nvSpPr>
        <p:spPr/>
        <p:txBody>
          <a:bodyPr/>
          <a:lstStyle/>
          <a:p>
            <a:fld id="{106306B7-6C96-4BB4-AF49-1140B8314F89}" type="datetimeFigureOut">
              <a:rPr lang="en-US" smtClean="0"/>
              <a:t>9/4/2023</a:t>
            </a:fld>
            <a:endParaRPr lang="en-US"/>
          </a:p>
        </p:txBody>
      </p:sp>
      <p:sp>
        <p:nvSpPr>
          <p:cNvPr id="6" name="Footer Placeholder 5">
            <a:extLst>
              <a:ext uri="{FF2B5EF4-FFF2-40B4-BE49-F238E27FC236}">
                <a16:creationId xmlns:a16="http://schemas.microsoft.com/office/drawing/2014/main" id="{504381A2-4F7A-CE7B-F7BD-4C8A830813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DFB3A1-43CA-B910-34CA-CAD22493A1F8}"/>
              </a:ext>
            </a:extLst>
          </p:cNvPr>
          <p:cNvSpPr>
            <a:spLocks noGrp="1"/>
          </p:cNvSpPr>
          <p:nvPr>
            <p:ph type="sldNum" sz="quarter" idx="12"/>
          </p:nvPr>
        </p:nvSpPr>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38403206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707D2-040C-B49F-595E-87BD6B61AF8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EA16E1C-8298-E6DA-6431-1D5FD3B93A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14D1C3-245C-AA0A-26FC-70951A1B93A1}"/>
              </a:ext>
            </a:extLst>
          </p:cNvPr>
          <p:cNvSpPr>
            <a:spLocks noGrp="1"/>
          </p:cNvSpPr>
          <p:nvPr>
            <p:ph type="dt" sz="half" idx="10"/>
          </p:nvPr>
        </p:nvSpPr>
        <p:spPr/>
        <p:txBody>
          <a:bodyPr/>
          <a:lstStyle/>
          <a:p>
            <a:fld id="{106306B7-6C96-4BB4-AF49-1140B8314F89}" type="datetimeFigureOut">
              <a:rPr lang="en-US" smtClean="0"/>
              <a:t>9/4/2023</a:t>
            </a:fld>
            <a:endParaRPr lang="en-US"/>
          </a:p>
        </p:txBody>
      </p:sp>
      <p:sp>
        <p:nvSpPr>
          <p:cNvPr id="5" name="Footer Placeholder 4">
            <a:extLst>
              <a:ext uri="{FF2B5EF4-FFF2-40B4-BE49-F238E27FC236}">
                <a16:creationId xmlns:a16="http://schemas.microsoft.com/office/drawing/2014/main" id="{74D83865-A0F8-A356-27FB-C54A37C778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09668F-CA42-22CF-B4FD-2447992267B8}"/>
              </a:ext>
            </a:extLst>
          </p:cNvPr>
          <p:cNvSpPr>
            <a:spLocks noGrp="1"/>
          </p:cNvSpPr>
          <p:nvPr>
            <p:ph type="sldNum" sz="quarter" idx="12"/>
          </p:nvPr>
        </p:nvSpPr>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42107716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D9D270-4E29-ACD6-2901-5622CDD3DFD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6790500-CF32-1736-55A3-4D8C3B0E40A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F2AB94-FCB2-F086-5EC3-E3757384C974}"/>
              </a:ext>
            </a:extLst>
          </p:cNvPr>
          <p:cNvSpPr>
            <a:spLocks noGrp="1"/>
          </p:cNvSpPr>
          <p:nvPr>
            <p:ph type="dt" sz="half" idx="10"/>
          </p:nvPr>
        </p:nvSpPr>
        <p:spPr/>
        <p:txBody>
          <a:bodyPr/>
          <a:lstStyle/>
          <a:p>
            <a:fld id="{106306B7-6C96-4BB4-AF49-1140B8314F89}" type="datetimeFigureOut">
              <a:rPr lang="en-US" smtClean="0"/>
              <a:t>9/4/2023</a:t>
            </a:fld>
            <a:endParaRPr lang="en-US"/>
          </a:p>
        </p:txBody>
      </p:sp>
      <p:sp>
        <p:nvSpPr>
          <p:cNvPr id="5" name="Footer Placeholder 4">
            <a:extLst>
              <a:ext uri="{FF2B5EF4-FFF2-40B4-BE49-F238E27FC236}">
                <a16:creationId xmlns:a16="http://schemas.microsoft.com/office/drawing/2014/main" id="{6F5C1275-A9FA-3846-9311-4CAEBE172D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31E4C5-1B45-8DC8-FCF0-D6438C6454BA}"/>
              </a:ext>
            </a:extLst>
          </p:cNvPr>
          <p:cNvSpPr>
            <a:spLocks noGrp="1"/>
          </p:cNvSpPr>
          <p:nvPr>
            <p:ph type="sldNum" sz="quarter" idx="12"/>
          </p:nvPr>
        </p:nvSpPr>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13326960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268D0-BAC1-CF32-3490-5D85B2133BE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216C00C-1489-FD9C-5B87-2EA932CC32E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EAEA485-8795-A3E3-7244-25951789E7D2}"/>
              </a:ext>
            </a:extLst>
          </p:cNvPr>
          <p:cNvSpPr>
            <a:spLocks noGrp="1"/>
          </p:cNvSpPr>
          <p:nvPr>
            <p:ph type="dt" sz="half" idx="10"/>
          </p:nvPr>
        </p:nvSpPr>
        <p:spPr/>
        <p:txBody>
          <a:bodyPr/>
          <a:lstStyle/>
          <a:p>
            <a:fld id="{106306B7-6C96-4BB4-AF49-1140B8314F89}" type="datetimeFigureOut">
              <a:rPr lang="en-US" smtClean="0"/>
              <a:t>9/4/2023</a:t>
            </a:fld>
            <a:endParaRPr lang="en-US"/>
          </a:p>
        </p:txBody>
      </p:sp>
      <p:sp>
        <p:nvSpPr>
          <p:cNvPr id="5" name="Footer Placeholder 4">
            <a:extLst>
              <a:ext uri="{FF2B5EF4-FFF2-40B4-BE49-F238E27FC236}">
                <a16:creationId xmlns:a16="http://schemas.microsoft.com/office/drawing/2014/main" id="{1400B4D8-D3AD-A3D4-B6C4-FE88D84289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679569-72F7-4B12-E624-CE1D66259104}"/>
              </a:ext>
            </a:extLst>
          </p:cNvPr>
          <p:cNvSpPr>
            <a:spLocks noGrp="1"/>
          </p:cNvSpPr>
          <p:nvPr>
            <p:ph type="sldNum" sz="quarter" idx="12"/>
          </p:nvPr>
        </p:nvSpPr>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22679163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57EDC-1153-2C9C-6525-E862DE87ECB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5C69CC-CAD0-357D-30C8-8F490B5C4FE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E91F80-ADD7-B691-6E91-1EB54FFE499B}"/>
              </a:ext>
            </a:extLst>
          </p:cNvPr>
          <p:cNvSpPr>
            <a:spLocks noGrp="1"/>
          </p:cNvSpPr>
          <p:nvPr>
            <p:ph type="dt" sz="half" idx="10"/>
          </p:nvPr>
        </p:nvSpPr>
        <p:spPr/>
        <p:txBody>
          <a:bodyPr/>
          <a:lstStyle/>
          <a:p>
            <a:fld id="{106306B7-6C96-4BB4-AF49-1140B8314F89}" type="datetimeFigureOut">
              <a:rPr lang="en-US" smtClean="0"/>
              <a:t>9/4/2023</a:t>
            </a:fld>
            <a:endParaRPr lang="en-US"/>
          </a:p>
        </p:txBody>
      </p:sp>
      <p:sp>
        <p:nvSpPr>
          <p:cNvPr id="5" name="Footer Placeholder 4">
            <a:extLst>
              <a:ext uri="{FF2B5EF4-FFF2-40B4-BE49-F238E27FC236}">
                <a16:creationId xmlns:a16="http://schemas.microsoft.com/office/drawing/2014/main" id="{3DBCE20B-4D18-EAE8-E61A-E619931601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6A8414-4E4F-A6EE-F8D1-7D1B9E17492E}"/>
              </a:ext>
            </a:extLst>
          </p:cNvPr>
          <p:cNvSpPr>
            <a:spLocks noGrp="1"/>
          </p:cNvSpPr>
          <p:nvPr>
            <p:ph type="sldNum" sz="quarter" idx="12"/>
          </p:nvPr>
        </p:nvSpPr>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14851646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F8603-3F30-A2F7-C0F4-7A225370E5A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7D224B5-FEE5-657D-13B0-C2B88D1FA6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EE16B61-6C0A-AD43-8421-65B87CFA2150}"/>
              </a:ext>
            </a:extLst>
          </p:cNvPr>
          <p:cNvSpPr>
            <a:spLocks noGrp="1"/>
          </p:cNvSpPr>
          <p:nvPr>
            <p:ph type="dt" sz="half" idx="10"/>
          </p:nvPr>
        </p:nvSpPr>
        <p:spPr/>
        <p:txBody>
          <a:bodyPr/>
          <a:lstStyle/>
          <a:p>
            <a:fld id="{106306B7-6C96-4BB4-AF49-1140B8314F89}" type="datetimeFigureOut">
              <a:rPr lang="en-US" smtClean="0"/>
              <a:t>9/4/2023</a:t>
            </a:fld>
            <a:endParaRPr lang="en-US"/>
          </a:p>
        </p:txBody>
      </p:sp>
      <p:sp>
        <p:nvSpPr>
          <p:cNvPr id="5" name="Footer Placeholder 4">
            <a:extLst>
              <a:ext uri="{FF2B5EF4-FFF2-40B4-BE49-F238E27FC236}">
                <a16:creationId xmlns:a16="http://schemas.microsoft.com/office/drawing/2014/main" id="{EEE7B10F-8BD5-3953-2F0E-48CD797439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F5BEE3-075B-29B6-4364-87979E961EEB}"/>
              </a:ext>
            </a:extLst>
          </p:cNvPr>
          <p:cNvSpPr>
            <a:spLocks noGrp="1"/>
          </p:cNvSpPr>
          <p:nvPr>
            <p:ph type="sldNum" sz="quarter" idx="12"/>
          </p:nvPr>
        </p:nvSpPr>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22026652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1F91E-76AD-3DC1-D523-A8A295B9BA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872CEC6-CA8A-F07B-5FCD-143F5E9439A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89C6F0-2A16-DCBB-DAF5-2D93BE1C9DD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841402E-2DD9-B315-14F0-73B069994154}"/>
              </a:ext>
            </a:extLst>
          </p:cNvPr>
          <p:cNvSpPr>
            <a:spLocks noGrp="1"/>
          </p:cNvSpPr>
          <p:nvPr>
            <p:ph type="dt" sz="half" idx="10"/>
          </p:nvPr>
        </p:nvSpPr>
        <p:spPr/>
        <p:txBody>
          <a:bodyPr/>
          <a:lstStyle/>
          <a:p>
            <a:fld id="{106306B7-6C96-4BB4-AF49-1140B8314F89}" type="datetimeFigureOut">
              <a:rPr lang="en-US" smtClean="0"/>
              <a:t>9/4/2023</a:t>
            </a:fld>
            <a:endParaRPr lang="en-US"/>
          </a:p>
        </p:txBody>
      </p:sp>
      <p:sp>
        <p:nvSpPr>
          <p:cNvPr id="6" name="Footer Placeholder 5">
            <a:extLst>
              <a:ext uri="{FF2B5EF4-FFF2-40B4-BE49-F238E27FC236}">
                <a16:creationId xmlns:a16="http://schemas.microsoft.com/office/drawing/2014/main" id="{FCF56146-5743-C719-5A80-323CEA9D89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FC96EBF-1812-7D64-1CAA-11F51E2C5255}"/>
              </a:ext>
            </a:extLst>
          </p:cNvPr>
          <p:cNvSpPr>
            <a:spLocks noGrp="1"/>
          </p:cNvSpPr>
          <p:nvPr>
            <p:ph type="sldNum" sz="quarter" idx="12"/>
          </p:nvPr>
        </p:nvSpPr>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31499190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D0D6F-B27B-CFF8-80AA-4402E81329C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DBFEFCA-C193-EB75-FA95-3E5A014822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3FBC1C1-4A53-B5AA-BD98-120553A9C51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713D76F-5C12-6703-D41B-E4EDD6A5089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883400-40C9-D43E-4B5F-719263C5A5C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9AAF88C-80F1-B51F-63AC-50C86A240214}"/>
              </a:ext>
            </a:extLst>
          </p:cNvPr>
          <p:cNvSpPr>
            <a:spLocks noGrp="1"/>
          </p:cNvSpPr>
          <p:nvPr>
            <p:ph type="dt" sz="half" idx="10"/>
          </p:nvPr>
        </p:nvSpPr>
        <p:spPr/>
        <p:txBody>
          <a:bodyPr/>
          <a:lstStyle/>
          <a:p>
            <a:fld id="{106306B7-6C96-4BB4-AF49-1140B8314F89}" type="datetimeFigureOut">
              <a:rPr lang="en-US" smtClean="0"/>
              <a:t>9/4/2023</a:t>
            </a:fld>
            <a:endParaRPr lang="en-US"/>
          </a:p>
        </p:txBody>
      </p:sp>
      <p:sp>
        <p:nvSpPr>
          <p:cNvPr id="8" name="Footer Placeholder 7">
            <a:extLst>
              <a:ext uri="{FF2B5EF4-FFF2-40B4-BE49-F238E27FC236}">
                <a16:creationId xmlns:a16="http://schemas.microsoft.com/office/drawing/2014/main" id="{E86BDE95-5155-57CE-6F83-DB6982F6FBA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4EBFD46-CC05-ED84-0303-F2C883A38509}"/>
              </a:ext>
            </a:extLst>
          </p:cNvPr>
          <p:cNvSpPr>
            <a:spLocks noGrp="1"/>
          </p:cNvSpPr>
          <p:nvPr>
            <p:ph type="sldNum" sz="quarter" idx="12"/>
          </p:nvPr>
        </p:nvSpPr>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6326052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33B71-CCE1-0D05-72DA-6C56A036758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16DD293-6EDE-98DF-4AE1-53FCD591A52D}"/>
              </a:ext>
            </a:extLst>
          </p:cNvPr>
          <p:cNvSpPr>
            <a:spLocks noGrp="1"/>
          </p:cNvSpPr>
          <p:nvPr>
            <p:ph type="dt" sz="half" idx="10"/>
          </p:nvPr>
        </p:nvSpPr>
        <p:spPr/>
        <p:txBody>
          <a:bodyPr/>
          <a:lstStyle/>
          <a:p>
            <a:fld id="{106306B7-6C96-4BB4-AF49-1140B8314F89}" type="datetimeFigureOut">
              <a:rPr lang="en-US" smtClean="0"/>
              <a:t>9/4/2023</a:t>
            </a:fld>
            <a:endParaRPr lang="en-US"/>
          </a:p>
        </p:txBody>
      </p:sp>
      <p:sp>
        <p:nvSpPr>
          <p:cNvPr id="4" name="Footer Placeholder 3">
            <a:extLst>
              <a:ext uri="{FF2B5EF4-FFF2-40B4-BE49-F238E27FC236}">
                <a16:creationId xmlns:a16="http://schemas.microsoft.com/office/drawing/2014/main" id="{AE329AFD-B68B-51D0-0EE9-508D81DCCE2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3FE3D94-4A31-0D53-EA2A-2AA63651A026}"/>
              </a:ext>
            </a:extLst>
          </p:cNvPr>
          <p:cNvSpPr>
            <a:spLocks noGrp="1"/>
          </p:cNvSpPr>
          <p:nvPr>
            <p:ph type="sldNum" sz="quarter" idx="12"/>
          </p:nvPr>
        </p:nvSpPr>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33206033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3A4F301-9875-67B7-02B2-9D1CEEEB3D6D}"/>
              </a:ext>
            </a:extLst>
          </p:cNvPr>
          <p:cNvSpPr>
            <a:spLocks noGrp="1"/>
          </p:cNvSpPr>
          <p:nvPr>
            <p:ph type="dt" sz="half" idx="10"/>
          </p:nvPr>
        </p:nvSpPr>
        <p:spPr/>
        <p:txBody>
          <a:bodyPr/>
          <a:lstStyle/>
          <a:p>
            <a:fld id="{106306B7-6C96-4BB4-AF49-1140B8314F89}" type="datetimeFigureOut">
              <a:rPr lang="en-US" smtClean="0"/>
              <a:t>9/4/2023</a:t>
            </a:fld>
            <a:endParaRPr lang="en-US"/>
          </a:p>
        </p:txBody>
      </p:sp>
      <p:sp>
        <p:nvSpPr>
          <p:cNvPr id="3" name="Footer Placeholder 2">
            <a:extLst>
              <a:ext uri="{FF2B5EF4-FFF2-40B4-BE49-F238E27FC236}">
                <a16:creationId xmlns:a16="http://schemas.microsoft.com/office/drawing/2014/main" id="{2B9048BD-F1C5-5874-1C71-57C8855EFAD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345D3DB-A761-932A-D224-D07C4D62DC78}"/>
              </a:ext>
            </a:extLst>
          </p:cNvPr>
          <p:cNvSpPr>
            <a:spLocks noGrp="1"/>
          </p:cNvSpPr>
          <p:nvPr>
            <p:ph type="sldNum" sz="quarter" idx="12"/>
          </p:nvPr>
        </p:nvSpPr>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38936977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0D6DB-8350-4866-A68F-96F9622D68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A4274B1-E295-4EFD-AED5-E50786AC13F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4EE1195-B85B-4DA4-A195-A4011455C62C}"/>
              </a:ext>
            </a:extLst>
          </p:cNvPr>
          <p:cNvSpPr>
            <a:spLocks noGrp="1"/>
          </p:cNvSpPr>
          <p:nvPr>
            <p:ph type="dt" sz="half" idx="10"/>
          </p:nvPr>
        </p:nvSpPr>
        <p:spPr/>
        <p:txBody>
          <a:bodyPr/>
          <a:lstStyle/>
          <a:p>
            <a:fld id="{C2930895-B746-47F3-AD11-A4FF40C45DBE}" type="datetimeFigureOut">
              <a:rPr lang="en-US" smtClean="0"/>
              <a:t>9/4/2023</a:t>
            </a:fld>
            <a:endParaRPr lang="en-US"/>
          </a:p>
        </p:txBody>
      </p:sp>
      <p:sp>
        <p:nvSpPr>
          <p:cNvPr id="5" name="Footer Placeholder 4">
            <a:extLst>
              <a:ext uri="{FF2B5EF4-FFF2-40B4-BE49-F238E27FC236}">
                <a16:creationId xmlns:a16="http://schemas.microsoft.com/office/drawing/2014/main" id="{2F3D636D-9C8A-4B8E-A3D9-F50E2B6126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14A8DA-3A6C-4D13-AD03-5FB8E4BD17AB}"/>
              </a:ext>
            </a:extLst>
          </p:cNvPr>
          <p:cNvSpPr>
            <a:spLocks noGrp="1"/>
          </p:cNvSpPr>
          <p:nvPr>
            <p:ph type="sldNum" sz="quarter" idx="12"/>
          </p:nvPr>
        </p:nvSpPr>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42840101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D77D7-31EA-359C-7395-102147F972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506C269-3811-D8DC-96DF-8F8E33B734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60E9D77-AF96-F57A-5581-652E7EF01D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3D9CDF-CEED-D3A2-9563-EE183F2AC60B}"/>
              </a:ext>
            </a:extLst>
          </p:cNvPr>
          <p:cNvSpPr>
            <a:spLocks noGrp="1"/>
          </p:cNvSpPr>
          <p:nvPr>
            <p:ph type="dt" sz="half" idx="10"/>
          </p:nvPr>
        </p:nvSpPr>
        <p:spPr/>
        <p:txBody>
          <a:bodyPr/>
          <a:lstStyle/>
          <a:p>
            <a:fld id="{106306B7-6C96-4BB4-AF49-1140B8314F89}" type="datetimeFigureOut">
              <a:rPr lang="en-US" smtClean="0"/>
              <a:t>9/4/2023</a:t>
            </a:fld>
            <a:endParaRPr lang="en-US"/>
          </a:p>
        </p:txBody>
      </p:sp>
      <p:sp>
        <p:nvSpPr>
          <p:cNvPr id="6" name="Footer Placeholder 5">
            <a:extLst>
              <a:ext uri="{FF2B5EF4-FFF2-40B4-BE49-F238E27FC236}">
                <a16:creationId xmlns:a16="http://schemas.microsoft.com/office/drawing/2014/main" id="{6D11A99A-6F70-791D-F029-396DEBE96B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E965C9-2BF2-E4AD-DE66-A20373EE0948}"/>
              </a:ext>
            </a:extLst>
          </p:cNvPr>
          <p:cNvSpPr>
            <a:spLocks noGrp="1"/>
          </p:cNvSpPr>
          <p:nvPr>
            <p:ph type="sldNum" sz="quarter" idx="12"/>
          </p:nvPr>
        </p:nvSpPr>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2557528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0D461-7974-7807-67B9-77D161DA86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C67F0A5-0DA5-A775-4F44-55A1C30C7A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E078067-1FCC-C500-E89B-D1A64C6884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C40280A-C4B7-3361-FAE9-E9B3D2D99737}"/>
              </a:ext>
            </a:extLst>
          </p:cNvPr>
          <p:cNvSpPr>
            <a:spLocks noGrp="1"/>
          </p:cNvSpPr>
          <p:nvPr>
            <p:ph type="dt" sz="half" idx="10"/>
          </p:nvPr>
        </p:nvSpPr>
        <p:spPr/>
        <p:txBody>
          <a:bodyPr/>
          <a:lstStyle/>
          <a:p>
            <a:fld id="{106306B7-6C96-4BB4-AF49-1140B8314F89}" type="datetimeFigureOut">
              <a:rPr lang="en-US" smtClean="0"/>
              <a:t>9/4/2023</a:t>
            </a:fld>
            <a:endParaRPr lang="en-US"/>
          </a:p>
        </p:txBody>
      </p:sp>
      <p:sp>
        <p:nvSpPr>
          <p:cNvPr id="6" name="Footer Placeholder 5">
            <a:extLst>
              <a:ext uri="{FF2B5EF4-FFF2-40B4-BE49-F238E27FC236}">
                <a16:creationId xmlns:a16="http://schemas.microsoft.com/office/drawing/2014/main" id="{504381A2-4F7A-CE7B-F7BD-4C8A830813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DFB3A1-43CA-B910-34CA-CAD22493A1F8}"/>
              </a:ext>
            </a:extLst>
          </p:cNvPr>
          <p:cNvSpPr>
            <a:spLocks noGrp="1"/>
          </p:cNvSpPr>
          <p:nvPr>
            <p:ph type="sldNum" sz="quarter" idx="12"/>
          </p:nvPr>
        </p:nvSpPr>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23337366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707D2-040C-B49F-595E-87BD6B61AF8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EA16E1C-8298-E6DA-6431-1D5FD3B93A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14D1C3-245C-AA0A-26FC-70951A1B93A1}"/>
              </a:ext>
            </a:extLst>
          </p:cNvPr>
          <p:cNvSpPr>
            <a:spLocks noGrp="1"/>
          </p:cNvSpPr>
          <p:nvPr>
            <p:ph type="dt" sz="half" idx="10"/>
          </p:nvPr>
        </p:nvSpPr>
        <p:spPr/>
        <p:txBody>
          <a:bodyPr/>
          <a:lstStyle/>
          <a:p>
            <a:fld id="{106306B7-6C96-4BB4-AF49-1140B8314F89}" type="datetimeFigureOut">
              <a:rPr lang="en-US" smtClean="0"/>
              <a:t>9/4/2023</a:t>
            </a:fld>
            <a:endParaRPr lang="en-US"/>
          </a:p>
        </p:txBody>
      </p:sp>
      <p:sp>
        <p:nvSpPr>
          <p:cNvPr id="5" name="Footer Placeholder 4">
            <a:extLst>
              <a:ext uri="{FF2B5EF4-FFF2-40B4-BE49-F238E27FC236}">
                <a16:creationId xmlns:a16="http://schemas.microsoft.com/office/drawing/2014/main" id="{74D83865-A0F8-A356-27FB-C54A37C778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09668F-CA42-22CF-B4FD-2447992267B8}"/>
              </a:ext>
            </a:extLst>
          </p:cNvPr>
          <p:cNvSpPr>
            <a:spLocks noGrp="1"/>
          </p:cNvSpPr>
          <p:nvPr>
            <p:ph type="sldNum" sz="quarter" idx="12"/>
          </p:nvPr>
        </p:nvSpPr>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22620746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D9D270-4E29-ACD6-2901-5622CDD3DFD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6790500-CF32-1736-55A3-4D8C3B0E40A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F2AB94-FCB2-F086-5EC3-E3757384C974}"/>
              </a:ext>
            </a:extLst>
          </p:cNvPr>
          <p:cNvSpPr>
            <a:spLocks noGrp="1"/>
          </p:cNvSpPr>
          <p:nvPr>
            <p:ph type="dt" sz="half" idx="10"/>
          </p:nvPr>
        </p:nvSpPr>
        <p:spPr/>
        <p:txBody>
          <a:bodyPr/>
          <a:lstStyle/>
          <a:p>
            <a:fld id="{106306B7-6C96-4BB4-AF49-1140B8314F89}" type="datetimeFigureOut">
              <a:rPr lang="en-US" smtClean="0"/>
              <a:t>9/4/2023</a:t>
            </a:fld>
            <a:endParaRPr lang="en-US"/>
          </a:p>
        </p:txBody>
      </p:sp>
      <p:sp>
        <p:nvSpPr>
          <p:cNvPr id="5" name="Footer Placeholder 4">
            <a:extLst>
              <a:ext uri="{FF2B5EF4-FFF2-40B4-BE49-F238E27FC236}">
                <a16:creationId xmlns:a16="http://schemas.microsoft.com/office/drawing/2014/main" id="{6F5C1275-A9FA-3846-9311-4CAEBE172D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31E4C5-1B45-8DC8-FCF0-D6438C6454BA}"/>
              </a:ext>
            </a:extLst>
          </p:cNvPr>
          <p:cNvSpPr>
            <a:spLocks noGrp="1"/>
          </p:cNvSpPr>
          <p:nvPr>
            <p:ph type="sldNum" sz="quarter" idx="12"/>
          </p:nvPr>
        </p:nvSpPr>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22176535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BB810-2F4B-4F23-80F4-BEEDB4796B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8FCACE9-81A2-4A72-A441-CD7EDDE1455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A2A3B40-9243-425F-881C-0B33F88C540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FC7C205-741D-4B9B-AB3D-E3213EC1500F}"/>
              </a:ext>
            </a:extLst>
          </p:cNvPr>
          <p:cNvSpPr>
            <a:spLocks noGrp="1"/>
          </p:cNvSpPr>
          <p:nvPr>
            <p:ph type="dt" sz="half" idx="10"/>
          </p:nvPr>
        </p:nvSpPr>
        <p:spPr/>
        <p:txBody>
          <a:bodyPr/>
          <a:lstStyle/>
          <a:p>
            <a:fld id="{C2930895-B746-47F3-AD11-A4FF40C45DBE}" type="datetimeFigureOut">
              <a:rPr lang="en-US" smtClean="0"/>
              <a:t>9/4/2023</a:t>
            </a:fld>
            <a:endParaRPr lang="en-US"/>
          </a:p>
        </p:txBody>
      </p:sp>
      <p:sp>
        <p:nvSpPr>
          <p:cNvPr id="6" name="Footer Placeholder 5">
            <a:extLst>
              <a:ext uri="{FF2B5EF4-FFF2-40B4-BE49-F238E27FC236}">
                <a16:creationId xmlns:a16="http://schemas.microsoft.com/office/drawing/2014/main" id="{4D7EB510-61D8-4C87-9641-9F7651B4601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83830C-0F66-4F01-9EBD-C96C69982C35}"/>
              </a:ext>
            </a:extLst>
          </p:cNvPr>
          <p:cNvSpPr>
            <a:spLocks noGrp="1"/>
          </p:cNvSpPr>
          <p:nvPr>
            <p:ph type="sldNum" sz="quarter" idx="12"/>
          </p:nvPr>
        </p:nvSpPr>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42306510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48425-D66B-4A4E-9F3A-10EF4788558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BA0F5DE-576C-4059-82AE-AD88B3209A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9A6F6F8-5644-452F-A690-D0B953C5452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284B69-200C-49AA-8C0D-88259DC920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4354F6F-32C1-474C-A642-C07AE525F07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BC5AE54-2420-4708-9B31-55DFADF8EA03}"/>
              </a:ext>
            </a:extLst>
          </p:cNvPr>
          <p:cNvSpPr>
            <a:spLocks noGrp="1"/>
          </p:cNvSpPr>
          <p:nvPr>
            <p:ph type="dt" sz="half" idx="10"/>
          </p:nvPr>
        </p:nvSpPr>
        <p:spPr/>
        <p:txBody>
          <a:bodyPr/>
          <a:lstStyle/>
          <a:p>
            <a:fld id="{C2930895-B746-47F3-AD11-A4FF40C45DBE}" type="datetimeFigureOut">
              <a:rPr lang="en-US" smtClean="0"/>
              <a:t>9/4/2023</a:t>
            </a:fld>
            <a:endParaRPr lang="en-US"/>
          </a:p>
        </p:txBody>
      </p:sp>
      <p:sp>
        <p:nvSpPr>
          <p:cNvPr id="8" name="Footer Placeholder 7">
            <a:extLst>
              <a:ext uri="{FF2B5EF4-FFF2-40B4-BE49-F238E27FC236}">
                <a16:creationId xmlns:a16="http://schemas.microsoft.com/office/drawing/2014/main" id="{4F1CC4E9-F329-406D-86CE-ECD5AD0D77B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D10290B-038B-47E8-86FB-1B47B851ADB1}"/>
              </a:ext>
            </a:extLst>
          </p:cNvPr>
          <p:cNvSpPr>
            <a:spLocks noGrp="1"/>
          </p:cNvSpPr>
          <p:nvPr>
            <p:ph type="sldNum" sz="quarter" idx="12"/>
          </p:nvPr>
        </p:nvSpPr>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15059578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06BBD-29A4-4610-8112-287CF22A508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70CDEB6-CC00-4CFA-99AD-AC283863E5B4}"/>
              </a:ext>
            </a:extLst>
          </p:cNvPr>
          <p:cNvSpPr>
            <a:spLocks noGrp="1"/>
          </p:cNvSpPr>
          <p:nvPr>
            <p:ph type="dt" sz="half" idx="10"/>
          </p:nvPr>
        </p:nvSpPr>
        <p:spPr/>
        <p:txBody>
          <a:bodyPr/>
          <a:lstStyle/>
          <a:p>
            <a:fld id="{C2930895-B746-47F3-AD11-A4FF40C45DBE}" type="datetimeFigureOut">
              <a:rPr lang="en-US" smtClean="0"/>
              <a:t>9/4/2023</a:t>
            </a:fld>
            <a:endParaRPr lang="en-US"/>
          </a:p>
        </p:txBody>
      </p:sp>
      <p:sp>
        <p:nvSpPr>
          <p:cNvPr id="4" name="Footer Placeholder 3">
            <a:extLst>
              <a:ext uri="{FF2B5EF4-FFF2-40B4-BE49-F238E27FC236}">
                <a16:creationId xmlns:a16="http://schemas.microsoft.com/office/drawing/2014/main" id="{441E6650-7F6D-4200-A4E0-ECD8A34F855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C6BE59F-0862-4DC5-9538-EF7B4998727A}"/>
              </a:ext>
            </a:extLst>
          </p:cNvPr>
          <p:cNvSpPr>
            <a:spLocks noGrp="1"/>
          </p:cNvSpPr>
          <p:nvPr>
            <p:ph type="sldNum" sz="quarter" idx="12"/>
          </p:nvPr>
        </p:nvSpPr>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8198435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D098C8-665F-412F-A2D0-04838D8292C2}"/>
              </a:ext>
            </a:extLst>
          </p:cNvPr>
          <p:cNvSpPr>
            <a:spLocks noGrp="1"/>
          </p:cNvSpPr>
          <p:nvPr>
            <p:ph type="dt" sz="half" idx="10"/>
          </p:nvPr>
        </p:nvSpPr>
        <p:spPr/>
        <p:txBody>
          <a:bodyPr/>
          <a:lstStyle/>
          <a:p>
            <a:fld id="{C2930895-B746-47F3-AD11-A4FF40C45DBE}" type="datetimeFigureOut">
              <a:rPr lang="en-US" smtClean="0"/>
              <a:t>9/4/2023</a:t>
            </a:fld>
            <a:endParaRPr lang="en-US"/>
          </a:p>
        </p:txBody>
      </p:sp>
      <p:sp>
        <p:nvSpPr>
          <p:cNvPr id="3" name="Footer Placeholder 2">
            <a:extLst>
              <a:ext uri="{FF2B5EF4-FFF2-40B4-BE49-F238E27FC236}">
                <a16:creationId xmlns:a16="http://schemas.microsoft.com/office/drawing/2014/main" id="{87A1116C-E4D8-4FFC-B013-CFCE6A572A0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31B4D4F-96D8-4F56-A3D4-12FE42E5E3F8}"/>
              </a:ext>
            </a:extLst>
          </p:cNvPr>
          <p:cNvSpPr>
            <a:spLocks noGrp="1"/>
          </p:cNvSpPr>
          <p:nvPr>
            <p:ph type="sldNum" sz="quarter" idx="12"/>
          </p:nvPr>
        </p:nvSpPr>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27783879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D85C3-4145-4EC6-B0D0-4183E5C520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0A42443-EA75-4C00-A240-D43DE3C07F0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E3F7263-397F-4250-B4EE-65BDDB0A08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D42B6E-F5CD-440D-B11C-D5F5914ECD3B}"/>
              </a:ext>
            </a:extLst>
          </p:cNvPr>
          <p:cNvSpPr>
            <a:spLocks noGrp="1"/>
          </p:cNvSpPr>
          <p:nvPr>
            <p:ph type="dt" sz="half" idx="10"/>
          </p:nvPr>
        </p:nvSpPr>
        <p:spPr/>
        <p:txBody>
          <a:bodyPr/>
          <a:lstStyle/>
          <a:p>
            <a:fld id="{C2930895-B746-47F3-AD11-A4FF40C45DBE}" type="datetimeFigureOut">
              <a:rPr lang="en-US" smtClean="0"/>
              <a:t>9/4/2023</a:t>
            </a:fld>
            <a:endParaRPr lang="en-US"/>
          </a:p>
        </p:txBody>
      </p:sp>
      <p:sp>
        <p:nvSpPr>
          <p:cNvPr id="6" name="Footer Placeholder 5">
            <a:extLst>
              <a:ext uri="{FF2B5EF4-FFF2-40B4-BE49-F238E27FC236}">
                <a16:creationId xmlns:a16="http://schemas.microsoft.com/office/drawing/2014/main" id="{6F984BF8-0340-4115-A28B-3EEC117BE8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B32033-E2CC-4DC9-B0CD-1A865AC5F611}"/>
              </a:ext>
            </a:extLst>
          </p:cNvPr>
          <p:cNvSpPr>
            <a:spLocks noGrp="1"/>
          </p:cNvSpPr>
          <p:nvPr>
            <p:ph type="sldNum" sz="quarter" idx="12"/>
          </p:nvPr>
        </p:nvSpPr>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18493067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5DFC9-AB09-4ECC-B14D-43189EBB2D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C15A8C-DEA6-45F2-85B7-9319945CC0A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E10A06A-0AE5-491B-9725-CD6A7A11E7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9DAEF0-0FC4-4DAF-9817-221DD0E00147}"/>
              </a:ext>
            </a:extLst>
          </p:cNvPr>
          <p:cNvSpPr>
            <a:spLocks noGrp="1"/>
          </p:cNvSpPr>
          <p:nvPr>
            <p:ph type="dt" sz="half" idx="10"/>
          </p:nvPr>
        </p:nvSpPr>
        <p:spPr/>
        <p:txBody>
          <a:bodyPr/>
          <a:lstStyle/>
          <a:p>
            <a:fld id="{C2930895-B746-47F3-AD11-A4FF40C45DBE}" type="datetimeFigureOut">
              <a:rPr lang="en-US" smtClean="0"/>
              <a:t>9/4/2023</a:t>
            </a:fld>
            <a:endParaRPr lang="en-US"/>
          </a:p>
        </p:txBody>
      </p:sp>
      <p:sp>
        <p:nvSpPr>
          <p:cNvPr id="6" name="Footer Placeholder 5">
            <a:extLst>
              <a:ext uri="{FF2B5EF4-FFF2-40B4-BE49-F238E27FC236}">
                <a16:creationId xmlns:a16="http://schemas.microsoft.com/office/drawing/2014/main" id="{05B520C3-4420-4327-B40D-2ACBBCC648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A1570CB-01CF-406D-8004-4992A1814EEE}"/>
              </a:ext>
            </a:extLst>
          </p:cNvPr>
          <p:cNvSpPr>
            <a:spLocks noGrp="1"/>
          </p:cNvSpPr>
          <p:nvPr>
            <p:ph type="sldNum" sz="quarter" idx="12"/>
          </p:nvPr>
        </p:nvSpPr>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26160776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3" name="9Slide.vn - 2019">
            <a:extLst>
              <a:ext uri="{FF2B5EF4-FFF2-40B4-BE49-F238E27FC236}">
                <a16:creationId xmlns:a16="http://schemas.microsoft.com/office/drawing/2014/main" id="{FA92986C-4B41-466A-AB46-7696D5E78B54}"/>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37F760B7-9B14-46D8-B62B-F3EF7C17BBF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DA72A54-431E-45AE-A15C-FA06B464D8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5D15FE-4883-4D9A-9257-BC791AAE04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930895-B746-47F3-AD11-A4FF40C45DBE}" type="datetimeFigureOut">
              <a:rPr lang="en-US" smtClean="0"/>
              <a:t>9/4/2023</a:t>
            </a:fld>
            <a:endParaRPr lang="en-US"/>
          </a:p>
        </p:txBody>
      </p:sp>
      <p:sp>
        <p:nvSpPr>
          <p:cNvPr id="5" name="Footer Placeholder 4">
            <a:extLst>
              <a:ext uri="{FF2B5EF4-FFF2-40B4-BE49-F238E27FC236}">
                <a16:creationId xmlns:a16="http://schemas.microsoft.com/office/drawing/2014/main" id="{2B8494F6-2522-4ECB-AD6F-8E9EFFC37A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B99B68D-D73E-4B0B-A7DD-F6BEDE7341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182736-4F17-4B64-959C-B06A63881189}" type="slidenum">
              <a:rPr lang="en-US" smtClean="0"/>
              <a:t>‹#›</a:t>
            </a:fld>
            <a:endParaRPr lang="en-US"/>
          </a:p>
        </p:txBody>
      </p:sp>
      <p:grpSp>
        <p:nvGrpSpPr>
          <p:cNvPr id="7" name="Group 6">
            <a:extLst>
              <a:ext uri="{FF2B5EF4-FFF2-40B4-BE49-F238E27FC236}">
                <a16:creationId xmlns:a16="http://schemas.microsoft.com/office/drawing/2014/main" id="{933D9D40-ED78-8F0D-42A4-3B87132AC9C8}"/>
              </a:ext>
            </a:extLst>
          </p:cNvPr>
          <p:cNvGrpSpPr/>
          <p:nvPr userDrawn="1"/>
        </p:nvGrpSpPr>
        <p:grpSpPr>
          <a:xfrm>
            <a:off x="-2821348" y="1348651"/>
            <a:ext cx="3312667" cy="3414418"/>
            <a:chOff x="-2521265" y="1348651"/>
            <a:chExt cx="2889587" cy="2898864"/>
          </a:xfrm>
        </p:grpSpPr>
        <p:pic>
          <p:nvPicPr>
            <p:cNvPr id="8" name="Picture 7">
              <a:extLst>
                <a:ext uri="{FF2B5EF4-FFF2-40B4-BE49-F238E27FC236}">
                  <a16:creationId xmlns:a16="http://schemas.microsoft.com/office/drawing/2014/main" id="{7EFCC97D-F86B-141E-EC89-6C0FB8E7E50B}"/>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051386" y="1690688"/>
              <a:ext cx="1949831" cy="1936338"/>
            </a:xfrm>
            <a:prstGeom prst="rect">
              <a:avLst/>
            </a:prstGeom>
          </p:spPr>
        </p:pic>
        <p:sp>
          <p:nvSpPr>
            <p:cNvPr id="9" name="TextBox 8">
              <a:extLst>
                <a:ext uri="{FF2B5EF4-FFF2-40B4-BE49-F238E27FC236}">
                  <a16:creationId xmlns:a16="http://schemas.microsoft.com/office/drawing/2014/main" id="{B13FBC9D-686F-13DF-E9D1-86BFD5A29EB1}"/>
                </a:ext>
              </a:extLst>
            </p:cNvPr>
            <p:cNvSpPr txBox="1"/>
            <p:nvPr userDrawn="1"/>
          </p:nvSpPr>
          <p:spPr>
            <a:xfrm>
              <a:off x="-1888513" y="1348651"/>
              <a:ext cx="1624084" cy="369332"/>
            </a:xfrm>
            <a:prstGeom prst="rect">
              <a:avLst/>
            </a:prstGeom>
            <a:noFill/>
          </p:spPr>
          <p:txBody>
            <a:bodyPr wrap="square" rtlCol="0">
              <a:spAutoFit/>
            </a:bodyPr>
            <a:lstStyle/>
            <a:p>
              <a:r>
                <a:rPr lang="en-US" b="1" dirty="0" err="1">
                  <a:solidFill>
                    <a:srgbClr val="FF0000"/>
                  </a:solidFill>
                </a:rPr>
                <a:t>Nhóm</a:t>
              </a:r>
              <a:r>
                <a:rPr lang="en-US" b="1" dirty="0">
                  <a:solidFill>
                    <a:srgbClr val="FF0000"/>
                  </a:solidFill>
                </a:rPr>
                <a:t> ZALO</a:t>
              </a:r>
            </a:p>
          </p:txBody>
        </p:sp>
        <p:sp>
          <p:nvSpPr>
            <p:cNvPr id="10" name="TextBox 9">
              <a:extLst>
                <a:ext uri="{FF2B5EF4-FFF2-40B4-BE49-F238E27FC236}">
                  <a16:creationId xmlns:a16="http://schemas.microsoft.com/office/drawing/2014/main" id="{0FEFECEF-381A-AA48-9303-DA6CA870BB53}"/>
                </a:ext>
              </a:extLst>
            </p:cNvPr>
            <p:cNvSpPr txBox="1"/>
            <p:nvPr userDrawn="1"/>
          </p:nvSpPr>
          <p:spPr>
            <a:xfrm>
              <a:off x="-2051386" y="3488526"/>
              <a:ext cx="1949831" cy="461665"/>
            </a:xfrm>
            <a:prstGeom prst="rect">
              <a:avLst/>
            </a:prstGeom>
            <a:noFill/>
          </p:spPr>
          <p:txBody>
            <a:bodyPr wrap="square" rtlCol="0">
              <a:spAutoFit/>
            </a:bodyPr>
            <a:lstStyle/>
            <a:p>
              <a:r>
                <a:rPr lang="en-US" sz="1200" b="1" dirty="0">
                  <a:solidFill>
                    <a:srgbClr val="FF0000"/>
                  </a:solidFill>
                </a:rPr>
                <a:t>NGUỒN THẦY ĐÔNG VŨ</a:t>
              </a:r>
            </a:p>
            <a:p>
              <a:endParaRPr lang="en-US" sz="1200" b="1" dirty="0">
                <a:solidFill>
                  <a:srgbClr val="FF0000"/>
                </a:solidFill>
              </a:endParaRPr>
            </a:p>
          </p:txBody>
        </p:sp>
        <p:sp>
          <p:nvSpPr>
            <p:cNvPr id="11" name="TextBox 10">
              <a:extLst>
                <a:ext uri="{FF2B5EF4-FFF2-40B4-BE49-F238E27FC236}">
                  <a16:creationId xmlns:a16="http://schemas.microsoft.com/office/drawing/2014/main" id="{150A32B6-94A2-8624-2470-FE58785A62A6}"/>
                </a:ext>
              </a:extLst>
            </p:cNvPr>
            <p:cNvSpPr txBox="1"/>
            <p:nvPr userDrawn="1"/>
          </p:nvSpPr>
          <p:spPr>
            <a:xfrm>
              <a:off x="-2521265" y="3755072"/>
              <a:ext cx="2889587" cy="492443"/>
            </a:xfrm>
            <a:prstGeom prst="rect">
              <a:avLst/>
            </a:prstGeom>
            <a:noFill/>
          </p:spPr>
          <p:txBody>
            <a:bodyPr wrap="square" rtlCol="0">
              <a:spAutoFit/>
            </a:bodyPr>
            <a:lstStyle/>
            <a:p>
              <a:r>
                <a:rPr lang="en-US" sz="1400" b="1" dirty="0">
                  <a:solidFill>
                    <a:srgbClr val="00B0F0"/>
                  </a:solidFill>
                </a:rPr>
                <a:t>www.Hanhtranggiaovien.com</a:t>
              </a:r>
            </a:p>
            <a:p>
              <a:endParaRPr lang="en-US" sz="1200" b="1" dirty="0">
                <a:solidFill>
                  <a:srgbClr val="FF0000"/>
                </a:solidFill>
              </a:endParaRPr>
            </a:p>
          </p:txBody>
        </p:sp>
      </p:grpSp>
    </p:spTree>
    <p:extLst>
      <p:ext uri="{BB962C8B-B14F-4D97-AF65-F5344CB8AC3E}">
        <p14:creationId xmlns:p14="http://schemas.microsoft.com/office/powerpoint/2010/main" val="51453489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DE0BDE-DC28-C498-1876-1EED55BEE3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B6D87D5-FD82-34C5-BF75-468BF3553D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1F9C68-FF3F-ED53-43FB-68DA3D8CA9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6306B7-6C96-4BB4-AF49-1140B8314F89}" type="datetimeFigureOut">
              <a:rPr lang="en-US" smtClean="0"/>
              <a:t>9/4/2023</a:t>
            </a:fld>
            <a:endParaRPr lang="en-US"/>
          </a:p>
        </p:txBody>
      </p:sp>
      <p:sp>
        <p:nvSpPr>
          <p:cNvPr id="5" name="Footer Placeholder 4">
            <a:extLst>
              <a:ext uri="{FF2B5EF4-FFF2-40B4-BE49-F238E27FC236}">
                <a16:creationId xmlns:a16="http://schemas.microsoft.com/office/drawing/2014/main" id="{1A4D37AA-44B5-27FB-7288-57FBA18992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C441426-04E4-DC7B-168C-82C38E785E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03318C-1F3E-432F-8CB4-4F8614F5B18E}" type="slidenum">
              <a:rPr lang="en-US" smtClean="0"/>
              <a:t>‹#›</a:t>
            </a:fld>
            <a:endParaRPr lang="en-US"/>
          </a:p>
        </p:txBody>
      </p:sp>
    </p:spTree>
    <p:extLst>
      <p:ext uri="{BB962C8B-B14F-4D97-AF65-F5344CB8AC3E}">
        <p14:creationId xmlns:p14="http://schemas.microsoft.com/office/powerpoint/2010/main" val="356377544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DE0BDE-DC28-C498-1876-1EED55BEE3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B6D87D5-FD82-34C5-BF75-468BF3553D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1F9C68-FF3F-ED53-43FB-68DA3D8CA9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6306B7-6C96-4BB4-AF49-1140B8314F89}" type="datetimeFigureOut">
              <a:rPr lang="en-US" smtClean="0"/>
              <a:t>9/4/2023</a:t>
            </a:fld>
            <a:endParaRPr lang="en-US"/>
          </a:p>
        </p:txBody>
      </p:sp>
      <p:sp>
        <p:nvSpPr>
          <p:cNvPr id="5" name="Footer Placeholder 4">
            <a:extLst>
              <a:ext uri="{FF2B5EF4-FFF2-40B4-BE49-F238E27FC236}">
                <a16:creationId xmlns:a16="http://schemas.microsoft.com/office/drawing/2014/main" id="{1A4D37AA-44B5-27FB-7288-57FBA18992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C441426-04E4-DC7B-168C-82C38E785E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03318C-1F3E-432F-8CB4-4F8614F5B18E}" type="slidenum">
              <a:rPr lang="en-US" smtClean="0"/>
              <a:t>‹#›</a:t>
            </a:fld>
            <a:endParaRPr lang="en-US"/>
          </a:p>
        </p:txBody>
      </p:sp>
    </p:spTree>
    <p:extLst>
      <p:ext uri="{BB962C8B-B14F-4D97-AF65-F5344CB8AC3E}">
        <p14:creationId xmlns:p14="http://schemas.microsoft.com/office/powerpoint/2010/main" val="53938110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5.jpg"/><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32.svg"/></Relationships>
</file>

<file path=ppt/slides/_rels/slide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6.png"/><Relationship Id="rId2" Type="http://schemas.openxmlformats.org/officeDocument/2006/relationships/image" Target="../media/image5.jpg"/><Relationship Id="rId1" Type="http://schemas.openxmlformats.org/officeDocument/2006/relationships/slideLayout" Target="../slideLayouts/slideLayout1.xml"/><Relationship Id="rId6" Type="http://schemas.microsoft.com/office/2007/relationships/hdphoto" Target="../media/hdphoto6.wdp"/><Relationship Id="rId5" Type="http://schemas.openxmlformats.org/officeDocument/2006/relationships/image" Target="../media/image35.png"/><Relationship Id="rId4" Type="http://schemas.microsoft.com/office/2007/relationships/hdphoto" Target="../media/hdphoto5.wdp"/></Relationships>
</file>

<file path=ppt/slides/_rels/slide1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37.jpeg"/><Relationship Id="rId7" Type="http://schemas.microsoft.com/office/2007/relationships/hdphoto" Target="../media/hdphoto3.wdp"/><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42.png"/><Relationship Id="rId4" Type="http://schemas.openxmlformats.org/officeDocument/2006/relationships/image" Target="../media/image41.jpg"/></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5.jpg"/><Relationship Id="rId1" Type="http://schemas.openxmlformats.org/officeDocument/2006/relationships/slideLayout" Target="../slideLayouts/slideLayout1.xml"/><Relationship Id="rId5" Type="http://schemas.openxmlformats.org/officeDocument/2006/relationships/image" Target="../media/image49.png"/><Relationship Id="rId4" Type="http://schemas.openxmlformats.org/officeDocument/2006/relationships/image" Target="../media/image48.jpg"/></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5.jpg"/><Relationship Id="rId1" Type="http://schemas.openxmlformats.org/officeDocument/2006/relationships/slideLayout" Target="../slideLayouts/slideLayout1.xml"/><Relationship Id="rId5" Type="http://schemas.openxmlformats.org/officeDocument/2006/relationships/image" Target="../media/image51.png"/><Relationship Id="rId4" Type="http://schemas.openxmlformats.org/officeDocument/2006/relationships/image" Target="../media/image50.jpg"/></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5.jpg"/><Relationship Id="rId1" Type="http://schemas.openxmlformats.org/officeDocument/2006/relationships/slideLayout" Target="../slideLayouts/slideLayout1.xml"/><Relationship Id="rId5" Type="http://schemas.openxmlformats.org/officeDocument/2006/relationships/image" Target="../media/image49.png"/><Relationship Id="rId4" Type="http://schemas.openxmlformats.org/officeDocument/2006/relationships/image" Target="../media/image52.jp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5.jpg"/><Relationship Id="rId1" Type="http://schemas.openxmlformats.org/officeDocument/2006/relationships/slideLayout" Target="../slideLayouts/slideLayout1.xml"/><Relationship Id="rId5" Type="http://schemas.openxmlformats.org/officeDocument/2006/relationships/image" Target="../media/image51.png"/><Relationship Id="rId4" Type="http://schemas.openxmlformats.org/officeDocument/2006/relationships/image" Target="../media/image53.jpg"/></Relationships>
</file>

<file path=ppt/slides/_rels/slide31.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45.jpg"/><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image" Target="../media/image56.jpg"/></Relationships>
</file>

<file path=ppt/slides/_rels/slide33.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image" Target="../media/image45.jpg"/><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58.jpg"/></Relationships>
</file>

<file path=ppt/slides/_rels/slide3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jpg"/><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9.xml"/><Relationship Id="rId4" Type="http://schemas.openxmlformats.org/officeDocument/2006/relationships/image" Target="../media/image64.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5.png"/><Relationship Id="rId3" Type="http://schemas.openxmlformats.org/officeDocument/2006/relationships/image" Target="../media/image8.png"/><Relationship Id="rId7" Type="http://schemas.openxmlformats.org/officeDocument/2006/relationships/image" Target="../media/image10.jpeg"/><Relationship Id="rId12" Type="http://schemas.openxmlformats.org/officeDocument/2006/relationships/image" Target="../media/image14.png"/><Relationship Id="rId2" Type="http://schemas.openxmlformats.org/officeDocument/2006/relationships/image" Target="../media/image5.jpg"/><Relationship Id="rId1" Type="http://schemas.openxmlformats.org/officeDocument/2006/relationships/slideLayout" Target="../slideLayouts/slideLayout1.xml"/><Relationship Id="rId6" Type="http://schemas.microsoft.com/office/2007/relationships/hdphoto" Target="../media/hdphoto2.wdp"/><Relationship Id="rId11" Type="http://schemas.openxmlformats.org/officeDocument/2006/relationships/image" Target="../media/image13.png"/><Relationship Id="rId5" Type="http://schemas.openxmlformats.org/officeDocument/2006/relationships/image" Target="../media/image9.png"/><Relationship Id="rId10" Type="http://schemas.microsoft.com/office/2007/relationships/hdphoto" Target="../media/hdphoto3.wdp"/><Relationship Id="rId4" Type="http://schemas.microsoft.com/office/2007/relationships/hdphoto" Target="../media/hdphoto1.wdp"/><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jpg"/><Relationship Id="rId1" Type="http://schemas.openxmlformats.org/officeDocument/2006/relationships/slideLayout" Target="../slideLayouts/slideLayout1.xml"/><Relationship Id="rId5" Type="http://schemas.openxmlformats.org/officeDocument/2006/relationships/image" Target="../media/image17.png"/><Relationship Id="rId4" Type="http://schemas.microsoft.com/office/2007/relationships/hdphoto" Target="../media/hdphoto4.wdp"/></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5" Type="http://schemas.openxmlformats.org/officeDocument/2006/relationships/image" Target="../media/image24.emf"/><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EA0AB5F-BC0C-96CA-6317-852D4D9BEC6D}"/>
              </a:ext>
            </a:extLst>
          </p:cNvPr>
          <p:cNvPicPr>
            <a:picLocks noChangeAspect="1"/>
          </p:cNvPicPr>
          <p:nvPr/>
        </p:nvPicPr>
        <p:blipFill>
          <a:blip r:embed="rId3"/>
          <a:stretch>
            <a:fillRect/>
          </a:stretch>
        </p:blipFill>
        <p:spPr>
          <a:xfrm>
            <a:off x="2725786" y="1740715"/>
            <a:ext cx="6559865" cy="2091109"/>
          </a:xfrm>
          <a:prstGeom prst="rect">
            <a:avLst/>
          </a:prstGeom>
        </p:spPr>
      </p:pic>
    </p:spTree>
    <p:extLst>
      <p:ext uri="{BB962C8B-B14F-4D97-AF65-F5344CB8AC3E}">
        <p14:creationId xmlns:p14="http://schemas.microsoft.com/office/powerpoint/2010/main" val="96748660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7632171" y="644691"/>
            <a:ext cx="4032448" cy="5246436"/>
          </a:xfrm>
          <a:prstGeom prst="rect">
            <a:avLst/>
          </a:prstGeom>
          <a:noFill/>
        </p:spPr>
        <p:txBody>
          <a:bodyPr wrap="square" rtlCol="0">
            <a:spAutoFit/>
          </a:bodyPr>
          <a:lstStyle/>
          <a:p>
            <a:pPr algn="just">
              <a:lnSpc>
                <a:spcPct val="115000"/>
              </a:lnSpc>
              <a:spcAft>
                <a:spcPts val="1333"/>
              </a:spcAft>
            </a:pPr>
            <a:r>
              <a:rPr lang="nl-NL" sz="2667" b="1" spc="-53"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Nghệ sĩ đờn ca tài tử Nam Bộ là những người góp phần bảo tồn di sản văn hóa phi vật thể quý giá của cộng đồng, mang lại những phút giây giải trí cho người nghe, góp phần phục vụ du lịch bền vững ở địa phương, duy trì sự đa dạng văn hóa của quốc gia và quốc tế,...</a:t>
            </a:r>
            <a:endParaRPr lang="en-US" sz="2667" b="1"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 name="图片 7">
            <a:extLst>
              <a:ext uri="{FF2B5EF4-FFF2-40B4-BE49-F238E27FC236}">
                <a16:creationId xmlns:a16="http://schemas.microsoft.com/office/drawing/2014/main" id="{76418130-7223-4F5D-BCAF-2FB39AA5503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6715" y="1696115"/>
            <a:ext cx="3648405" cy="4742928"/>
          </a:xfrm>
          <a:prstGeom prst="rect">
            <a:avLst/>
          </a:prstGeom>
        </p:spPr>
      </p:pic>
      <p:pic>
        <p:nvPicPr>
          <p:cNvPr id="6" name="Picture 5">
            <a:extLst>
              <a:ext uri="{FF2B5EF4-FFF2-40B4-BE49-F238E27FC236}">
                <a16:creationId xmlns:a16="http://schemas.microsoft.com/office/drawing/2014/main" id="{3986BC0D-08B4-DB4C-411F-B6F3B8044E23}"/>
              </a:ext>
            </a:extLst>
          </p:cNvPr>
          <p:cNvPicPr>
            <a:picLocks noChangeAspect="1"/>
          </p:cNvPicPr>
          <p:nvPr/>
        </p:nvPicPr>
        <p:blipFill>
          <a:blip r:embed="rId3"/>
          <a:stretch>
            <a:fillRect/>
          </a:stretch>
        </p:blipFill>
        <p:spPr>
          <a:xfrm>
            <a:off x="2927648" y="671853"/>
            <a:ext cx="4416491" cy="5249241"/>
          </a:xfrm>
          <a:prstGeom prst="rect">
            <a:avLst/>
          </a:prstGeom>
        </p:spPr>
      </p:pic>
    </p:spTree>
    <p:extLst>
      <p:ext uri="{BB962C8B-B14F-4D97-AF65-F5344CB8AC3E}">
        <p14:creationId xmlns:p14="http://schemas.microsoft.com/office/powerpoint/2010/main" val="37065223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ircle(in)">
                                      <p:cBhvr>
                                        <p:cTn id="13"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7">
            <a:extLst>
              <a:ext uri="{FF2B5EF4-FFF2-40B4-BE49-F238E27FC236}">
                <a16:creationId xmlns:a16="http://schemas.microsoft.com/office/drawing/2014/main" id="{76418130-7223-4F5D-BCAF-2FB39AA5503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6715" y="1696115"/>
            <a:ext cx="3648405" cy="4742928"/>
          </a:xfrm>
          <a:prstGeom prst="rect">
            <a:avLst/>
          </a:prstGeom>
        </p:spPr>
      </p:pic>
      <p:pic>
        <p:nvPicPr>
          <p:cNvPr id="4" name="Picture 3">
            <a:extLst>
              <a:ext uri="{FF2B5EF4-FFF2-40B4-BE49-F238E27FC236}">
                <a16:creationId xmlns:a16="http://schemas.microsoft.com/office/drawing/2014/main" id="{1E80F4AC-9D18-AF83-89D3-BDE86B9030AC}"/>
              </a:ext>
            </a:extLst>
          </p:cNvPr>
          <p:cNvPicPr>
            <a:picLocks noChangeAspect="1"/>
          </p:cNvPicPr>
          <p:nvPr/>
        </p:nvPicPr>
        <p:blipFill>
          <a:blip r:embed="rId3"/>
          <a:stretch>
            <a:fillRect/>
          </a:stretch>
        </p:blipFill>
        <p:spPr>
          <a:xfrm>
            <a:off x="3119671" y="644691"/>
            <a:ext cx="4512501" cy="5280587"/>
          </a:xfrm>
          <a:prstGeom prst="rect">
            <a:avLst/>
          </a:prstGeom>
        </p:spPr>
      </p:pic>
      <p:sp>
        <p:nvSpPr>
          <p:cNvPr id="8" name="TextBox 7">
            <a:extLst>
              <a:ext uri="{FF2B5EF4-FFF2-40B4-BE49-F238E27FC236}">
                <a16:creationId xmlns:a16="http://schemas.microsoft.com/office/drawing/2014/main" id="{063CADDC-9AB1-96CE-D5E9-AC944DE8E35F}"/>
              </a:ext>
            </a:extLst>
          </p:cNvPr>
          <p:cNvSpPr txBox="1"/>
          <p:nvPr/>
        </p:nvSpPr>
        <p:spPr>
          <a:xfrm>
            <a:off x="7920203" y="740702"/>
            <a:ext cx="3744416" cy="5143716"/>
          </a:xfrm>
          <a:prstGeom prst="rect">
            <a:avLst/>
          </a:prstGeom>
          <a:noFill/>
        </p:spPr>
        <p:txBody>
          <a:bodyPr wrap="square">
            <a:spAutoFit/>
          </a:bodyPr>
          <a:lstStyle/>
          <a:p>
            <a:pPr algn="just">
              <a:lnSpc>
                <a:spcPct val="115000"/>
              </a:lnSpc>
              <a:spcAft>
                <a:spcPts val="1333"/>
              </a:spcAft>
            </a:pPr>
            <a:r>
              <a:rPr lang="nl-NL" sz="3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Chú bộ đội luôn sẵn sàng chiến đấu và chiến đấu chống xâm lược, bảo vệ vững chắc Tổ quốc; đồng thời tham gia bảo vệ an ninh chính trị, trật tự, an toàn xã hội.</a:t>
            </a:r>
            <a:endParaRPr lang="en-US" sz="3200" b="1"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039450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7">
            <a:extLst>
              <a:ext uri="{FF2B5EF4-FFF2-40B4-BE49-F238E27FC236}">
                <a16:creationId xmlns:a16="http://schemas.microsoft.com/office/drawing/2014/main" id="{76418130-7223-4F5D-BCAF-2FB39AA5503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6715" y="1696115"/>
            <a:ext cx="3648405" cy="4742928"/>
          </a:xfrm>
          <a:prstGeom prst="rect">
            <a:avLst/>
          </a:prstGeom>
        </p:spPr>
      </p:pic>
      <p:pic>
        <p:nvPicPr>
          <p:cNvPr id="4" name="Picture 3">
            <a:extLst>
              <a:ext uri="{FF2B5EF4-FFF2-40B4-BE49-F238E27FC236}">
                <a16:creationId xmlns:a16="http://schemas.microsoft.com/office/drawing/2014/main" id="{C3A8C8B1-D32E-A2CC-FC10-E95BA740E702}"/>
              </a:ext>
            </a:extLst>
          </p:cNvPr>
          <p:cNvPicPr>
            <a:picLocks noChangeAspect="1"/>
          </p:cNvPicPr>
          <p:nvPr/>
        </p:nvPicPr>
        <p:blipFill>
          <a:blip r:embed="rId3"/>
          <a:stretch>
            <a:fillRect/>
          </a:stretch>
        </p:blipFill>
        <p:spPr>
          <a:xfrm>
            <a:off x="3023660" y="548680"/>
            <a:ext cx="4608512" cy="5472608"/>
          </a:xfrm>
          <a:prstGeom prst="rect">
            <a:avLst/>
          </a:prstGeom>
        </p:spPr>
      </p:pic>
      <p:sp>
        <p:nvSpPr>
          <p:cNvPr id="8" name="TextBox 7">
            <a:extLst>
              <a:ext uri="{FF2B5EF4-FFF2-40B4-BE49-F238E27FC236}">
                <a16:creationId xmlns:a16="http://schemas.microsoft.com/office/drawing/2014/main" id="{BEB79CEB-CEA4-6970-769F-3C4DDC0F386F}"/>
              </a:ext>
            </a:extLst>
          </p:cNvPr>
          <p:cNvSpPr txBox="1"/>
          <p:nvPr/>
        </p:nvSpPr>
        <p:spPr>
          <a:xfrm>
            <a:off x="7824192" y="1007438"/>
            <a:ext cx="3744416" cy="4524315"/>
          </a:xfrm>
          <a:prstGeom prst="rect">
            <a:avLst/>
          </a:prstGeom>
          <a:noFill/>
        </p:spPr>
        <p:txBody>
          <a:bodyPr wrap="square">
            <a:spAutoFit/>
          </a:bodyPr>
          <a:lstStyle/>
          <a:p>
            <a:pPr algn="just"/>
            <a:r>
              <a:rPr lang="nl-NL" sz="3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Người nông dân tham gia lao động sản xuất, chủ yếu là trồng trọt và chăn nuôi để làm ra các nông sản phục vụ nhu cầu về lương thực, thực phẩm của mọi người.</a:t>
            </a:r>
            <a:endParaRPr lang="en-US"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25260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7">
            <a:extLst>
              <a:ext uri="{FF2B5EF4-FFF2-40B4-BE49-F238E27FC236}">
                <a16:creationId xmlns:a16="http://schemas.microsoft.com/office/drawing/2014/main" id="{76418130-7223-4F5D-BCAF-2FB39AA5503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6715" y="1696115"/>
            <a:ext cx="3648405" cy="4742928"/>
          </a:xfrm>
          <a:prstGeom prst="rect">
            <a:avLst/>
          </a:prstGeom>
        </p:spPr>
      </p:pic>
      <p:pic>
        <p:nvPicPr>
          <p:cNvPr id="4" name="Picture 3">
            <a:extLst>
              <a:ext uri="{FF2B5EF4-FFF2-40B4-BE49-F238E27FC236}">
                <a16:creationId xmlns:a16="http://schemas.microsoft.com/office/drawing/2014/main" id="{8002C696-286A-32FC-BC43-F9B8E29F1AA5}"/>
              </a:ext>
            </a:extLst>
          </p:cNvPr>
          <p:cNvPicPr>
            <a:picLocks noChangeAspect="1"/>
          </p:cNvPicPr>
          <p:nvPr/>
        </p:nvPicPr>
        <p:blipFill>
          <a:blip r:embed="rId3"/>
          <a:stretch>
            <a:fillRect/>
          </a:stretch>
        </p:blipFill>
        <p:spPr>
          <a:xfrm>
            <a:off x="2927648" y="595114"/>
            <a:ext cx="5184576" cy="5426175"/>
          </a:xfrm>
          <a:prstGeom prst="rect">
            <a:avLst/>
          </a:prstGeom>
        </p:spPr>
      </p:pic>
      <p:sp>
        <p:nvSpPr>
          <p:cNvPr id="8" name="TextBox 7">
            <a:extLst>
              <a:ext uri="{FF2B5EF4-FFF2-40B4-BE49-F238E27FC236}">
                <a16:creationId xmlns:a16="http://schemas.microsoft.com/office/drawing/2014/main" id="{C8B3C435-413F-A4A9-CACF-AB06B1BE5D51}"/>
              </a:ext>
            </a:extLst>
          </p:cNvPr>
          <p:cNvSpPr txBox="1"/>
          <p:nvPr/>
        </p:nvSpPr>
        <p:spPr>
          <a:xfrm>
            <a:off x="8304245" y="1124744"/>
            <a:ext cx="3444515" cy="3444789"/>
          </a:xfrm>
          <a:prstGeom prst="rect">
            <a:avLst/>
          </a:prstGeom>
          <a:noFill/>
        </p:spPr>
        <p:txBody>
          <a:bodyPr wrap="square">
            <a:spAutoFit/>
          </a:bodyPr>
          <a:lstStyle/>
          <a:p>
            <a:pPr algn="just">
              <a:lnSpc>
                <a:spcPct val="115000"/>
              </a:lnSpc>
              <a:spcAft>
                <a:spcPts val="1333"/>
              </a:spcAft>
            </a:pPr>
            <a:r>
              <a:rPr lang="nl-NL" sz="3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Bác sĩ khám bệnh, chẩn đoán, kê đơn thuốc, ra phác đồ điều trị và chăm sóc sức khỏe cho người bệnh.</a:t>
            </a:r>
            <a:endParaRPr lang="en-US" sz="3200" b="1"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228916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7">
            <a:extLst>
              <a:ext uri="{FF2B5EF4-FFF2-40B4-BE49-F238E27FC236}">
                <a16:creationId xmlns:a16="http://schemas.microsoft.com/office/drawing/2014/main" id="{76418130-7223-4F5D-BCAF-2FB39AA5503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6715" y="1696115"/>
            <a:ext cx="3648405" cy="4742928"/>
          </a:xfrm>
          <a:prstGeom prst="rect">
            <a:avLst/>
          </a:prstGeom>
        </p:spPr>
      </p:pic>
      <p:pic>
        <p:nvPicPr>
          <p:cNvPr id="4" name="Picture 3">
            <a:extLst>
              <a:ext uri="{FF2B5EF4-FFF2-40B4-BE49-F238E27FC236}">
                <a16:creationId xmlns:a16="http://schemas.microsoft.com/office/drawing/2014/main" id="{0F58EB4F-A22A-1AA4-F952-33DA2AD1FA5D}"/>
              </a:ext>
            </a:extLst>
          </p:cNvPr>
          <p:cNvPicPr>
            <a:picLocks noChangeAspect="1"/>
          </p:cNvPicPr>
          <p:nvPr/>
        </p:nvPicPr>
        <p:blipFill>
          <a:blip r:embed="rId3"/>
          <a:stretch>
            <a:fillRect/>
          </a:stretch>
        </p:blipFill>
        <p:spPr>
          <a:xfrm>
            <a:off x="2831638" y="548680"/>
            <a:ext cx="5376597" cy="5568619"/>
          </a:xfrm>
          <a:prstGeom prst="rect">
            <a:avLst/>
          </a:prstGeom>
        </p:spPr>
      </p:pic>
      <p:sp>
        <p:nvSpPr>
          <p:cNvPr id="8" name="TextBox 7">
            <a:extLst>
              <a:ext uri="{FF2B5EF4-FFF2-40B4-BE49-F238E27FC236}">
                <a16:creationId xmlns:a16="http://schemas.microsoft.com/office/drawing/2014/main" id="{23C7D3C9-44F9-BC07-68B3-97631DC61B92}"/>
              </a:ext>
            </a:extLst>
          </p:cNvPr>
          <p:cNvSpPr txBox="1"/>
          <p:nvPr/>
        </p:nvSpPr>
        <p:spPr>
          <a:xfrm>
            <a:off x="8400256" y="1316766"/>
            <a:ext cx="3282563" cy="2878480"/>
          </a:xfrm>
          <a:prstGeom prst="rect">
            <a:avLst/>
          </a:prstGeom>
          <a:noFill/>
        </p:spPr>
        <p:txBody>
          <a:bodyPr wrap="square">
            <a:spAutoFit/>
          </a:bodyPr>
          <a:lstStyle/>
          <a:p>
            <a:pPr algn="just">
              <a:lnSpc>
                <a:spcPct val="115000"/>
              </a:lnSpc>
              <a:spcAft>
                <a:spcPts val="1333"/>
              </a:spcAft>
            </a:pPr>
            <a:r>
              <a:rPr lang="nl-NL" sz="3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Thợ may làm ra những bộ trang phục giúp chúng ta giữ ấm, chống nắng, làm đẹp,...</a:t>
            </a:r>
            <a:endParaRPr lang="en-US" sz="3200" b="1"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286847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4" name="Hình chữ nhật: Góc Tròn 3">
            <a:extLst>
              <a:ext uri="{FF2B5EF4-FFF2-40B4-BE49-F238E27FC236}">
                <a16:creationId xmlns:a16="http://schemas.microsoft.com/office/drawing/2014/main" id="{D2EA1217-83C6-FDD7-5642-0EA4C43F3986}"/>
              </a:ext>
            </a:extLst>
          </p:cNvPr>
          <p:cNvSpPr/>
          <p:nvPr/>
        </p:nvSpPr>
        <p:spPr>
          <a:xfrm>
            <a:off x="161925" y="136467"/>
            <a:ext cx="11858625" cy="6505575"/>
          </a:xfrm>
          <a:prstGeom prst="round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5">
            <a:extLst>
              <a:ext uri="{FF2B5EF4-FFF2-40B4-BE49-F238E27FC236}">
                <a16:creationId xmlns:a16="http://schemas.microsoft.com/office/drawing/2014/main" id="{DBC8166F-A820-CADB-6B03-52DAEE1C7F6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33401" y="-457200"/>
            <a:ext cx="11229975" cy="6508052"/>
          </a:xfrm>
          <a:prstGeom prst="rect">
            <a:avLst/>
          </a:prstGeom>
        </p:spPr>
      </p:pic>
      <p:sp>
        <p:nvSpPr>
          <p:cNvPr id="6" name="TextBox 5">
            <a:extLst>
              <a:ext uri="{FF2B5EF4-FFF2-40B4-BE49-F238E27FC236}">
                <a16:creationId xmlns:a16="http://schemas.microsoft.com/office/drawing/2014/main" id="{CFFBEE54-BB23-B448-E382-0DAA1420264C}"/>
              </a:ext>
            </a:extLst>
          </p:cNvPr>
          <p:cNvSpPr txBox="1"/>
          <p:nvPr/>
        </p:nvSpPr>
        <p:spPr>
          <a:xfrm>
            <a:off x="1390649" y="1924050"/>
            <a:ext cx="7296151" cy="246221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C6E51">
                    <a:lumMod val="75000"/>
                  </a:srgbClr>
                </a:solidFill>
                <a:effectLst/>
                <a:uLnTx/>
                <a:uFillTx/>
                <a:ea typeface="+mn-ea"/>
                <a:cs typeface="+mn-cs"/>
              </a:rPr>
              <a:t>Hãy</a:t>
            </a:r>
            <a:r>
              <a:rPr kumimoji="0" lang="en-US" sz="4000" b="1" i="0" u="none" strike="noStrike" kern="1200" cap="none" spc="0" normalizeH="0" noProof="0" dirty="0">
                <a:ln>
                  <a:noFill/>
                </a:ln>
                <a:solidFill>
                  <a:srgbClr val="FC6E51">
                    <a:lumMod val="75000"/>
                  </a:srgbClr>
                </a:solidFill>
                <a:effectLst/>
                <a:uLnTx/>
                <a:uFillTx/>
                <a:ea typeface="+mn-ea"/>
                <a:cs typeface="+mn-cs"/>
              </a:rPr>
              <a:t> </a:t>
            </a:r>
            <a:r>
              <a:rPr kumimoji="0" lang="en-US" sz="4000" b="1" i="0" u="none" strike="noStrike" kern="1200" cap="none" spc="0" normalizeH="0" noProof="0" dirty="0" err="1">
                <a:ln>
                  <a:noFill/>
                </a:ln>
                <a:solidFill>
                  <a:srgbClr val="FC6E51">
                    <a:lumMod val="75000"/>
                  </a:srgbClr>
                </a:solidFill>
                <a:effectLst/>
                <a:uLnTx/>
                <a:uFillTx/>
                <a:ea typeface="+mn-ea"/>
                <a:cs typeface="+mn-cs"/>
              </a:rPr>
              <a:t>kể</a:t>
            </a:r>
            <a:r>
              <a:rPr kumimoji="0" lang="en-US" sz="4000" b="1" i="0" u="none" strike="noStrike" kern="1200" cap="none" spc="0" normalizeH="0" noProof="0" dirty="0">
                <a:ln>
                  <a:noFill/>
                </a:ln>
                <a:solidFill>
                  <a:srgbClr val="FC6E51">
                    <a:lumMod val="75000"/>
                  </a:srgbClr>
                </a:solidFill>
                <a:effectLst/>
                <a:uLnTx/>
                <a:uFillTx/>
                <a:ea typeface="+mn-ea"/>
                <a:cs typeface="+mn-cs"/>
              </a:rPr>
              <a:t> </a:t>
            </a:r>
            <a:r>
              <a:rPr kumimoji="0" lang="en-US" sz="4000" b="1" i="0" u="none" strike="noStrike" kern="1200" cap="none" spc="0" normalizeH="0" noProof="0" dirty="0" err="1">
                <a:ln>
                  <a:noFill/>
                </a:ln>
                <a:solidFill>
                  <a:srgbClr val="FC6E51">
                    <a:lumMod val="75000"/>
                  </a:srgbClr>
                </a:solidFill>
                <a:effectLst/>
                <a:uLnTx/>
                <a:uFillTx/>
                <a:ea typeface="+mn-ea"/>
                <a:cs typeface="+mn-cs"/>
              </a:rPr>
              <a:t>thêm</a:t>
            </a:r>
            <a:r>
              <a:rPr kumimoji="0" lang="en-US" sz="4000" b="1" i="0" u="none" strike="noStrike" kern="1200" cap="none" spc="0" normalizeH="0" noProof="0" dirty="0">
                <a:ln>
                  <a:noFill/>
                </a:ln>
                <a:solidFill>
                  <a:srgbClr val="FC6E51">
                    <a:lumMod val="75000"/>
                  </a:srgbClr>
                </a:solidFill>
                <a:effectLst/>
                <a:uLnTx/>
                <a:uFillTx/>
                <a:ea typeface="+mn-ea"/>
                <a:cs typeface="+mn-cs"/>
              </a:rPr>
              <a:t> </a:t>
            </a:r>
            <a:r>
              <a:rPr kumimoji="0" lang="en-US" sz="4000" b="1" i="0" u="none" strike="noStrike" kern="1200" cap="none" spc="0" normalizeH="0" noProof="0" dirty="0" err="1">
                <a:ln>
                  <a:noFill/>
                </a:ln>
                <a:solidFill>
                  <a:srgbClr val="FC6E51">
                    <a:lumMod val="75000"/>
                  </a:srgbClr>
                </a:solidFill>
                <a:effectLst/>
                <a:uLnTx/>
                <a:uFillTx/>
                <a:ea typeface="+mn-ea"/>
                <a:cs typeface="+mn-cs"/>
              </a:rPr>
              <a:t>một</a:t>
            </a:r>
            <a:r>
              <a:rPr kumimoji="0" lang="en-US" sz="4000" b="1" i="0" u="none" strike="noStrike" kern="1200" cap="none" spc="0" normalizeH="0" noProof="0" dirty="0">
                <a:ln>
                  <a:noFill/>
                </a:ln>
                <a:solidFill>
                  <a:srgbClr val="FC6E51">
                    <a:lumMod val="75000"/>
                  </a:srgbClr>
                </a:solidFill>
                <a:effectLst/>
                <a:uLnTx/>
                <a:uFillTx/>
                <a:ea typeface="+mn-ea"/>
                <a:cs typeface="+mn-cs"/>
              </a:rPr>
              <a:t> </a:t>
            </a:r>
            <a:r>
              <a:rPr kumimoji="0" lang="en-US" sz="4000" b="1" i="0" u="none" strike="noStrike" kern="1200" cap="none" spc="0" normalizeH="0" noProof="0" dirty="0" err="1">
                <a:ln>
                  <a:noFill/>
                </a:ln>
                <a:solidFill>
                  <a:srgbClr val="FC6E51">
                    <a:lumMod val="75000"/>
                  </a:srgbClr>
                </a:solidFill>
                <a:effectLst/>
                <a:uLnTx/>
                <a:uFillTx/>
                <a:ea typeface="+mn-ea"/>
                <a:cs typeface="+mn-cs"/>
              </a:rPr>
              <a:t>số</a:t>
            </a:r>
            <a:r>
              <a:rPr kumimoji="0" lang="en-US" sz="4000" b="1" i="0" u="none" strike="noStrike" kern="1200" cap="none" spc="0" normalizeH="0" noProof="0" dirty="0">
                <a:ln>
                  <a:noFill/>
                </a:ln>
                <a:solidFill>
                  <a:srgbClr val="FC6E51">
                    <a:lumMod val="75000"/>
                  </a:srgbClr>
                </a:solidFill>
                <a:effectLst/>
                <a:uLnTx/>
                <a:uFillTx/>
                <a:ea typeface="+mn-ea"/>
                <a:cs typeface="+mn-cs"/>
              </a:rPr>
              <a:t> </a:t>
            </a:r>
            <a:r>
              <a:rPr kumimoji="0" lang="en-US" sz="4000" b="1" i="0" u="none" strike="noStrike" kern="1200" cap="none" spc="0" normalizeH="0" noProof="0" dirty="0" err="1">
                <a:ln>
                  <a:noFill/>
                </a:ln>
                <a:solidFill>
                  <a:srgbClr val="FC6E51">
                    <a:lumMod val="75000"/>
                  </a:srgbClr>
                </a:solidFill>
                <a:effectLst/>
                <a:uLnTx/>
                <a:uFillTx/>
                <a:ea typeface="+mn-ea"/>
                <a:cs typeface="+mn-cs"/>
              </a:rPr>
              <a:t>công</a:t>
            </a:r>
            <a:r>
              <a:rPr kumimoji="0" lang="en-US" sz="4000" b="1" i="0" u="none" strike="noStrike" kern="1200" cap="none" spc="0" normalizeH="0" noProof="0" dirty="0">
                <a:ln>
                  <a:noFill/>
                </a:ln>
                <a:solidFill>
                  <a:srgbClr val="FC6E51">
                    <a:lumMod val="75000"/>
                  </a:srgbClr>
                </a:solidFill>
                <a:effectLst/>
                <a:uLnTx/>
                <a:uFillTx/>
                <a:ea typeface="+mn-ea"/>
                <a:cs typeface="+mn-cs"/>
              </a:rPr>
              <a:t> </a:t>
            </a:r>
            <a:r>
              <a:rPr kumimoji="0" lang="en-US" sz="4000" b="1" i="0" u="none" strike="noStrike" kern="1200" cap="none" spc="0" normalizeH="0" noProof="0" dirty="0" err="1">
                <a:ln>
                  <a:noFill/>
                </a:ln>
                <a:solidFill>
                  <a:srgbClr val="FC6E51">
                    <a:lumMod val="75000"/>
                  </a:srgbClr>
                </a:solidFill>
                <a:effectLst/>
                <a:uLnTx/>
                <a:uFillTx/>
                <a:ea typeface="+mn-ea"/>
                <a:cs typeface="+mn-cs"/>
              </a:rPr>
              <a:t>việc</a:t>
            </a:r>
            <a:r>
              <a:rPr kumimoji="0" lang="en-US" sz="4000" b="1" i="0" u="none" strike="noStrike" kern="1200" cap="none" spc="0" normalizeH="0" noProof="0" dirty="0">
                <a:ln>
                  <a:noFill/>
                </a:ln>
                <a:solidFill>
                  <a:srgbClr val="FC6E51">
                    <a:lumMod val="75000"/>
                  </a:srgbClr>
                </a:solidFill>
                <a:effectLst/>
                <a:uLnTx/>
                <a:uFillTx/>
                <a:ea typeface="+mn-ea"/>
                <a:cs typeface="+mn-cs"/>
              </a:rPr>
              <a:t> </a:t>
            </a:r>
            <a:r>
              <a:rPr kumimoji="0" lang="en-US" sz="4000" b="1" i="0" u="none" strike="noStrike" kern="1200" cap="none" spc="0" normalizeH="0" noProof="0" dirty="0" err="1">
                <a:ln>
                  <a:noFill/>
                </a:ln>
                <a:solidFill>
                  <a:srgbClr val="FC6E51">
                    <a:lumMod val="75000"/>
                  </a:srgbClr>
                </a:solidFill>
                <a:effectLst/>
                <a:uLnTx/>
                <a:uFillTx/>
                <a:ea typeface="+mn-ea"/>
                <a:cs typeface="+mn-cs"/>
              </a:rPr>
              <a:t>của</a:t>
            </a:r>
            <a:r>
              <a:rPr kumimoji="0" lang="en-US" sz="4000" b="1" i="0" u="none" strike="noStrike" kern="1200" cap="none" spc="0" normalizeH="0" noProof="0" dirty="0">
                <a:ln>
                  <a:noFill/>
                </a:ln>
                <a:solidFill>
                  <a:srgbClr val="FC6E51">
                    <a:lumMod val="75000"/>
                  </a:srgbClr>
                </a:solidFill>
                <a:effectLst/>
                <a:uLnTx/>
                <a:uFillTx/>
                <a:ea typeface="+mn-ea"/>
                <a:cs typeface="+mn-cs"/>
              </a:rPr>
              <a:t> </a:t>
            </a:r>
            <a:r>
              <a:rPr kumimoji="0" lang="en-US" sz="4000" b="1" i="0" u="none" strike="noStrike" kern="1200" cap="none" spc="0" normalizeH="0" noProof="0" dirty="0" err="1">
                <a:ln>
                  <a:noFill/>
                </a:ln>
                <a:solidFill>
                  <a:srgbClr val="FC6E51">
                    <a:lumMod val="75000"/>
                  </a:srgbClr>
                </a:solidFill>
                <a:effectLst/>
                <a:uLnTx/>
                <a:uFillTx/>
                <a:ea typeface="+mn-ea"/>
                <a:cs typeface="+mn-cs"/>
              </a:rPr>
              <a:t>người</a:t>
            </a:r>
            <a:r>
              <a:rPr kumimoji="0" lang="en-US" sz="4000" b="1" i="0" u="none" strike="noStrike" kern="1200" cap="none" spc="0" normalizeH="0" noProof="0" dirty="0">
                <a:ln>
                  <a:noFill/>
                </a:ln>
                <a:solidFill>
                  <a:srgbClr val="FC6E51">
                    <a:lumMod val="75000"/>
                  </a:srgbClr>
                </a:solidFill>
                <a:effectLst/>
                <a:uLnTx/>
                <a:uFillTx/>
                <a:ea typeface="+mn-ea"/>
                <a:cs typeface="+mn-cs"/>
              </a:rPr>
              <a:t> </a:t>
            </a:r>
            <a:r>
              <a:rPr kumimoji="0" lang="en-US" sz="4000" b="1" i="0" u="none" strike="noStrike" kern="1200" cap="none" spc="0" normalizeH="0" noProof="0" dirty="0" err="1">
                <a:ln>
                  <a:noFill/>
                </a:ln>
                <a:solidFill>
                  <a:srgbClr val="FC6E51">
                    <a:lumMod val="75000"/>
                  </a:srgbClr>
                </a:solidFill>
                <a:effectLst/>
                <a:uLnTx/>
                <a:uFillTx/>
                <a:ea typeface="+mn-ea"/>
                <a:cs typeface="+mn-cs"/>
              </a:rPr>
              <a:t>lao</a:t>
            </a:r>
            <a:r>
              <a:rPr kumimoji="0" lang="en-US" sz="4000" b="1" i="0" u="none" strike="noStrike" kern="1200" cap="none" spc="0" normalizeH="0" noProof="0" dirty="0">
                <a:ln>
                  <a:noFill/>
                </a:ln>
                <a:solidFill>
                  <a:srgbClr val="FC6E51">
                    <a:lumMod val="75000"/>
                  </a:srgbClr>
                </a:solidFill>
                <a:effectLst/>
                <a:uLnTx/>
                <a:uFillTx/>
                <a:ea typeface="+mn-ea"/>
                <a:cs typeface="+mn-cs"/>
              </a:rPr>
              <a:t> </a:t>
            </a:r>
            <a:r>
              <a:rPr kumimoji="0" lang="en-US" sz="4000" b="1" i="0" u="none" strike="noStrike" kern="1200" cap="none" spc="0" normalizeH="0" noProof="0" dirty="0" err="1">
                <a:ln>
                  <a:noFill/>
                </a:ln>
                <a:solidFill>
                  <a:srgbClr val="FC6E51">
                    <a:lumMod val="75000"/>
                  </a:srgbClr>
                </a:solidFill>
                <a:effectLst/>
                <a:uLnTx/>
                <a:uFillTx/>
                <a:ea typeface="+mn-ea"/>
                <a:cs typeface="+mn-cs"/>
              </a:rPr>
              <a:t>động</a:t>
            </a:r>
            <a:r>
              <a:rPr kumimoji="0" lang="en-US" sz="4000" b="1" i="0" u="none" strike="noStrike" kern="1200" cap="none" spc="0" normalizeH="0" noProof="0" dirty="0">
                <a:ln>
                  <a:noFill/>
                </a:ln>
                <a:solidFill>
                  <a:srgbClr val="FC6E51">
                    <a:lumMod val="75000"/>
                  </a:srgbClr>
                </a:solidFill>
                <a:effectLst/>
                <a:uLnTx/>
                <a:uFillTx/>
                <a:ea typeface="+mn-ea"/>
                <a:cs typeface="+mn-cs"/>
              </a:rPr>
              <a:t> </a:t>
            </a:r>
            <a:r>
              <a:rPr kumimoji="0" lang="en-US" sz="4000" b="1" i="0" u="none" strike="noStrike" kern="1200" cap="none" spc="0" normalizeH="0" noProof="0" dirty="0" err="1">
                <a:ln>
                  <a:noFill/>
                </a:ln>
                <a:solidFill>
                  <a:srgbClr val="FC6E51">
                    <a:lumMod val="75000"/>
                  </a:srgbClr>
                </a:solidFill>
                <a:effectLst/>
                <a:uLnTx/>
                <a:uFillTx/>
                <a:ea typeface="+mn-ea"/>
                <a:cs typeface="+mn-cs"/>
              </a:rPr>
              <a:t>khác</a:t>
            </a:r>
            <a:r>
              <a:rPr kumimoji="0" lang="en-US" sz="4000" b="1" i="0" u="none" strike="noStrike" kern="1200" cap="none" spc="0" normalizeH="0" noProof="0" dirty="0">
                <a:ln>
                  <a:noFill/>
                </a:ln>
                <a:solidFill>
                  <a:srgbClr val="FC6E51">
                    <a:lumMod val="75000"/>
                  </a:srgbClr>
                </a:solidFill>
                <a:effectLst/>
                <a:uLnTx/>
                <a:uFillTx/>
                <a:ea typeface="+mn-ea"/>
                <a:cs typeface="+mn-cs"/>
              </a:rPr>
              <a:t> </a:t>
            </a:r>
            <a:r>
              <a:rPr kumimoji="0" lang="en-US" sz="4000" b="1" i="0" u="none" strike="noStrike" kern="1200" cap="none" spc="0" normalizeH="0" noProof="0" dirty="0" err="1">
                <a:ln>
                  <a:noFill/>
                </a:ln>
                <a:solidFill>
                  <a:srgbClr val="FC6E51">
                    <a:lumMod val="75000"/>
                  </a:srgbClr>
                </a:solidFill>
                <a:effectLst/>
                <a:uLnTx/>
                <a:uFillTx/>
                <a:ea typeface="+mn-ea"/>
                <a:cs typeface="+mn-cs"/>
              </a:rPr>
              <a:t>mà</a:t>
            </a:r>
            <a:r>
              <a:rPr kumimoji="0" lang="en-US" sz="4000" b="1" i="0" u="none" strike="noStrike" kern="1200" cap="none" spc="0" normalizeH="0" noProof="0" dirty="0">
                <a:ln>
                  <a:noFill/>
                </a:ln>
                <a:solidFill>
                  <a:srgbClr val="FC6E51">
                    <a:lumMod val="75000"/>
                  </a:srgbClr>
                </a:solidFill>
                <a:effectLst/>
                <a:uLnTx/>
                <a:uFillTx/>
                <a:ea typeface="+mn-ea"/>
                <a:cs typeface="+mn-cs"/>
              </a:rPr>
              <a:t> </a:t>
            </a:r>
            <a:r>
              <a:rPr kumimoji="0" lang="en-US" sz="4000" b="1" i="0" u="none" strike="noStrike" kern="1200" cap="none" spc="0" normalizeH="0" noProof="0" dirty="0" err="1">
                <a:ln>
                  <a:noFill/>
                </a:ln>
                <a:solidFill>
                  <a:srgbClr val="FC6E51">
                    <a:lumMod val="75000"/>
                  </a:srgbClr>
                </a:solidFill>
                <a:effectLst/>
                <a:uLnTx/>
                <a:uFillTx/>
                <a:ea typeface="+mn-ea"/>
                <a:cs typeface="+mn-cs"/>
              </a:rPr>
              <a:t>em</a:t>
            </a:r>
            <a:r>
              <a:rPr kumimoji="0" lang="en-US" sz="4000" b="1" i="0" u="none" strike="noStrike" kern="1200" cap="none" spc="0" normalizeH="0" noProof="0" dirty="0">
                <a:ln>
                  <a:noFill/>
                </a:ln>
                <a:solidFill>
                  <a:srgbClr val="FC6E51">
                    <a:lumMod val="75000"/>
                  </a:srgbClr>
                </a:solidFill>
                <a:effectLst/>
                <a:uLnTx/>
                <a:uFillTx/>
                <a:ea typeface="+mn-ea"/>
                <a:cs typeface="+mn-cs"/>
              </a:rPr>
              <a:t> </a:t>
            </a:r>
            <a:r>
              <a:rPr kumimoji="0" lang="en-US" sz="4000" b="1" i="0" u="none" strike="noStrike" kern="1200" cap="none" spc="0" normalizeH="0" noProof="0" dirty="0" err="1">
                <a:ln>
                  <a:noFill/>
                </a:ln>
                <a:solidFill>
                  <a:srgbClr val="FC6E51">
                    <a:lumMod val="75000"/>
                  </a:srgbClr>
                </a:solidFill>
                <a:effectLst/>
                <a:uLnTx/>
                <a:uFillTx/>
                <a:ea typeface="+mn-ea"/>
                <a:cs typeface="+mn-cs"/>
              </a:rPr>
              <a:t>biết</a:t>
            </a:r>
            <a:r>
              <a:rPr kumimoji="0" lang="en-US" sz="4000" b="1" i="0" u="none" strike="noStrike" kern="1200" cap="none" spc="0" normalizeH="0" noProof="0" dirty="0">
                <a:ln>
                  <a:noFill/>
                </a:ln>
                <a:solidFill>
                  <a:srgbClr val="FC6E51">
                    <a:lumMod val="75000"/>
                  </a:srgbClr>
                </a:solidFill>
                <a:effectLst/>
                <a:uLnTx/>
                <a:uFillTx/>
                <a:ea typeface="+mn-ea"/>
                <a:cs typeface="+mn-cs"/>
              </a:rPr>
              <a:t>. </a:t>
            </a:r>
            <a:r>
              <a:rPr kumimoji="0" lang="en-US" sz="4000" b="1" i="0" u="none" strike="noStrike" kern="1200" cap="none" spc="0" normalizeH="0" noProof="0" dirty="0" err="1">
                <a:ln>
                  <a:noFill/>
                </a:ln>
                <a:solidFill>
                  <a:srgbClr val="FC6E51">
                    <a:lumMod val="75000"/>
                  </a:srgbClr>
                </a:solidFill>
                <a:effectLst/>
                <a:uLnTx/>
                <a:uFillTx/>
                <a:ea typeface="+mn-ea"/>
                <a:cs typeface="+mn-cs"/>
              </a:rPr>
              <a:t>Những</a:t>
            </a:r>
            <a:r>
              <a:rPr kumimoji="0" lang="en-US" sz="4000" b="1" i="0" u="none" strike="noStrike" kern="1200" cap="none" spc="0" normalizeH="0" noProof="0" dirty="0">
                <a:ln>
                  <a:noFill/>
                </a:ln>
                <a:solidFill>
                  <a:srgbClr val="FC6E51">
                    <a:lumMod val="75000"/>
                  </a:srgbClr>
                </a:solidFill>
                <a:effectLst/>
                <a:uLnTx/>
                <a:uFillTx/>
                <a:ea typeface="+mn-ea"/>
                <a:cs typeface="+mn-cs"/>
              </a:rPr>
              <a:t> </a:t>
            </a:r>
            <a:r>
              <a:rPr kumimoji="0" lang="en-US" sz="4000" b="1" i="0" u="none" strike="noStrike" kern="1200" cap="none" spc="0" normalizeH="0" noProof="0" dirty="0" err="1">
                <a:ln>
                  <a:noFill/>
                </a:ln>
                <a:solidFill>
                  <a:srgbClr val="FC6E51">
                    <a:lumMod val="75000"/>
                  </a:srgbClr>
                </a:solidFill>
                <a:effectLst/>
                <a:uLnTx/>
                <a:uFillTx/>
                <a:ea typeface="+mn-ea"/>
                <a:cs typeface="+mn-cs"/>
              </a:rPr>
              <a:t>công</a:t>
            </a:r>
            <a:r>
              <a:rPr kumimoji="0" lang="en-US" sz="4000" b="1" i="0" u="none" strike="noStrike" kern="1200" cap="none" spc="0" normalizeH="0" noProof="0" dirty="0">
                <a:ln>
                  <a:noFill/>
                </a:ln>
                <a:solidFill>
                  <a:srgbClr val="FC6E51">
                    <a:lumMod val="75000"/>
                  </a:srgbClr>
                </a:solidFill>
                <a:effectLst/>
                <a:uLnTx/>
                <a:uFillTx/>
                <a:ea typeface="+mn-ea"/>
                <a:cs typeface="+mn-cs"/>
              </a:rPr>
              <a:t> </a:t>
            </a:r>
            <a:r>
              <a:rPr kumimoji="0" lang="en-US" sz="4000" b="1" i="0" u="none" strike="noStrike" kern="1200" cap="none" spc="0" normalizeH="0" noProof="0" dirty="0" err="1">
                <a:ln>
                  <a:noFill/>
                </a:ln>
                <a:solidFill>
                  <a:srgbClr val="FC6E51">
                    <a:lumMod val="75000"/>
                  </a:srgbClr>
                </a:solidFill>
                <a:effectLst/>
                <a:uLnTx/>
                <a:uFillTx/>
                <a:ea typeface="+mn-ea"/>
                <a:cs typeface="+mn-cs"/>
              </a:rPr>
              <a:t>việc</a:t>
            </a:r>
            <a:r>
              <a:rPr kumimoji="0" lang="en-US" sz="4000" b="1" i="0" u="none" strike="noStrike" kern="1200" cap="none" spc="0" normalizeH="0" noProof="0" dirty="0">
                <a:ln>
                  <a:noFill/>
                </a:ln>
                <a:solidFill>
                  <a:srgbClr val="FC6E51">
                    <a:lumMod val="75000"/>
                  </a:srgbClr>
                </a:solidFill>
                <a:effectLst/>
                <a:uLnTx/>
                <a:uFillTx/>
                <a:ea typeface="+mn-ea"/>
                <a:cs typeface="+mn-cs"/>
              </a:rPr>
              <a:t> </a:t>
            </a:r>
            <a:r>
              <a:rPr kumimoji="0" lang="en-US" sz="4000" b="1" i="0" u="none" strike="noStrike" kern="1200" cap="none" spc="0" normalizeH="0" noProof="0" dirty="0" err="1">
                <a:ln>
                  <a:noFill/>
                </a:ln>
                <a:solidFill>
                  <a:srgbClr val="FC6E51">
                    <a:lumMod val="75000"/>
                  </a:srgbClr>
                </a:solidFill>
                <a:effectLst/>
                <a:uLnTx/>
                <a:uFillTx/>
                <a:ea typeface="+mn-ea"/>
                <a:cs typeface="+mn-cs"/>
              </a:rPr>
              <a:t>đó</a:t>
            </a:r>
            <a:r>
              <a:rPr kumimoji="0" lang="en-US" sz="4000" b="1" i="0" u="none" strike="noStrike" kern="1200" cap="none" spc="0" normalizeH="0" noProof="0" dirty="0">
                <a:ln>
                  <a:noFill/>
                </a:ln>
                <a:solidFill>
                  <a:srgbClr val="FC6E51">
                    <a:lumMod val="75000"/>
                  </a:srgbClr>
                </a:solidFill>
                <a:effectLst/>
                <a:uLnTx/>
                <a:uFillTx/>
                <a:ea typeface="+mn-ea"/>
                <a:cs typeface="+mn-cs"/>
              </a:rPr>
              <a:t> </a:t>
            </a:r>
            <a:r>
              <a:rPr kumimoji="0" lang="en-US" sz="4000" b="1" i="0" u="none" strike="noStrike" kern="1200" cap="none" spc="0" normalizeH="0" noProof="0" dirty="0" err="1">
                <a:ln>
                  <a:noFill/>
                </a:ln>
                <a:solidFill>
                  <a:srgbClr val="FC6E51">
                    <a:lumMod val="75000"/>
                  </a:srgbClr>
                </a:solidFill>
                <a:effectLst/>
                <a:uLnTx/>
                <a:uFillTx/>
                <a:ea typeface="+mn-ea"/>
                <a:cs typeface="+mn-cs"/>
              </a:rPr>
              <a:t>có</a:t>
            </a:r>
            <a:r>
              <a:rPr kumimoji="0" lang="en-US" sz="4000" b="1" i="0" u="none" strike="noStrike" kern="1200" cap="none" spc="0" normalizeH="0" noProof="0" dirty="0">
                <a:ln>
                  <a:noFill/>
                </a:ln>
                <a:solidFill>
                  <a:srgbClr val="FC6E51">
                    <a:lumMod val="75000"/>
                  </a:srgbClr>
                </a:solidFill>
                <a:effectLst/>
                <a:uLnTx/>
                <a:uFillTx/>
                <a:ea typeface="+mn-ea"/>
                <a:cs typeface="+mn-cs"/>
              </a:rPr>
              <a:t> </a:t>
            </a:r>
            <a:r>
              <a:rPr kumimoji="0" lang="en-US" sz="4000" b="1" i="0" u="none" strike="noStrike" kern="1200" cap="none" spc="0" normalizeH="0" noProof="0" dirty="0" err="1">
                <a:ln>
                  <a:noFill/>
                </a:ln>
                <a:solidFill>
                  <a:srgbClr val="FC6E51">
                    <a:lumMod val="75000"/>
                  </a:srgbClr>
                </a:solidFill>
                <a:effectLst/>
                <a:uLnTx/>
                <a:uFillTx/>
                <a:ea typeface="+mn-ea"/>
                <a:cs typeface="+mn-cs"/>
              </a:rPr>
              <a:t>ích</a:t>
            </a:r>
            <a:r>
              <a:rPr kumimoji="0" lang="en-US" sz="4000" b="1" i="0" u="none" strike="noStrike" kern="1200" cap="none" spc="0" normalizeH="0" noProof="0" dirty="0">
                <a:ln>
                  <a:noFill/>
                </a:ln>
                <a:solidFill>
                  <a:srgbClr val="FC6E51">
                    <a:lumMod val="75000"/>
                  </a:srgbClr>
                </a:solidFill>
                <a:effectLst/>
                <a:uLnTx/>
                <a:uFillTx/>
                <a:ea typeface="+mn-ea"/>
                <a:cs typeface="+mn-cs"/>
              </a:rPr>
              <a:t> </a:t>
            </a:r>
            <a:r>
              <a:rPr kumimoji="0" lang="en-US" sz="4000" b="1" i="0" u="none" strike="noStrike" kern="1200" cap="none" spc="0" normalizeH="0" noProof="0" dirty="0" err="1">
                <a:ln>
                  <a:noFill/>
                </a:ln>
                <a:solidFill>
                  <a:srgbClr val="FC6E51">
                    <a:lumMod val="75000"/>
                  </a:srgbClr>
                </a:solidFill>
                <a:effectLst/>
                <a:uLnTx/>
                <a:uFillTx/>
                <a:ea typeface="+mn-ea"/>
                <a:cs typeface="+mn-cs"/>
              </a:rPr>
              <a:t>gì</a:t>
            </a:r>
            <a:r>
              <a:rPr kumimoji="0" lang="en-US" sz="4000" b="1" i="0" u="none" strike="noStrike" kern="1200" cap="none" spc="0" normalizeH="0" noProof="0" dirty="0">
                <a:ln>
                  <a:noFill/>
                </a:ln>
                <a:solidFill>
                  <a:srgbClr val="FC6E51">
                    <a:lumMod val="75000"/>
                  </a:srgbClr>
                </a:solidFill>
                <a:effectLst/>
                <a:uLnTx/>
                <a:uFillTx/>
                <a:ea typeface="+mn-ea"/>
                <a:cs typeface="+mn-cs"/>
              </a:rPr>
              <a:t> </a:t>
            </a:r>
            <a:r>
              <a:rPr kumimoji="0" lang="en-US" sz="4000" b="1" i="0" u="none" strike="noStrike" kern="1200" cap="none" spc="0" normalizeH="0" noProof="0" dirty="0" err="1">
                <a:ln>
                  <a:noFill/>
                </a:ln>
                <a:solidFill>
                  <a:srgbClr val="FC6E51">
                    <a:lumMod val="75000"/>
                  </a:srgbClr>
                </a:solidFill>
                <a:effectLst/>
                <a:uLnTx/>
                <a:uFillTx/>
                <a:ea typeface="+mn-ea"/>
                <a:cs typeface="+mn-cs"/>
              </a:rPr>
              <a:t>cho</a:t>
            </a:r>
            <a:r>
              <a:rPr kumimoji="0" lang="en-US" sz="4000" b="1" i="0" u="none" strike="noStrike" kern="1200" cap="none" spc="0" normalizeH="0" noProof="0" dirty="0">
                <a:ln>
                  <a:noFill/>
                </a:ln>
                <a:solidFill>
                  <a:srgbClr val="FC6E51">
                    <a:lumMod val="75000"/>
                  </a:srgbClr>
                </a:solidFill>
                <a:effectLst/>
                <a:uLnTx/>
                <a:uFillTx/>
                <a:ea typeface="+mn-ea"/>
                <a:cs typeface="+mn-cs"/>
              </a:rPr>
              <a:t> </a:t>
            </a:r>
            <a:r>
              <a:rPr kumimoji="0" lang="en-US" sz="4000" b="1" i="0" u="none" strike="noStrike" kern="1200" cap="none" spc="0" normalizeH="0" noProof="0" dirty="0" err="1">
                <a:ln>
                  <a:noFill/>
                </a:ln>
                <a:solidFill>
                  <a:srgbClr val="FC6E51">
                    <a:lumMod val="75000"/>
                  </a:srgbClr>
                </a:solidFill>
                <a:effectLst/>
                <a:uLnTx/>
                <a:uFillTx/>
                <a:ea typeface="+mn-ea"/>
                <a:cs typeface="+mn-cs"/>
              </a:rPr>
              <a:t>xã</a:t>
            </a:r>
            <a:r>
              <a:rPr kumimoji="0" lang="en-US" sz="4000" b="1" i="0" u="none" strike="noStrike" kern="1200" cap="none" spc="0" normalizeH="0" noProof="0" dirty="0">
                <a:ln>
                  <a:noFill/>
                </a:ln>
                <a:solidFill>
                  <a:srgbClr val="FC6E51">
                    <a:lumMod val="75000"/>
                  </a:srgbClr>
                </a:solidFill>
                <a:effectLst/>
                <a:uLnTx/>
                <a:uFillTx/>
                <a:ea typeface="+mn-ea"/>
                <a:cs typeface="+mn-cs"/>
              </a:rPr>
              <a:t> </a:t>
            </a:r>
            <a:r>
              <a:rPr kumimoji="0" lang="en-US" sz="4000" b="1" i="0" u="none" strike="noStrike" kern="1200" cap="none" spc="0" normalizeH="0" noProof="0" dirty="0" err="1">
                <a:ln>
                  <a:noFill/>
                </a:ln>
                <a:solidFill>
                  <a:srgbClr val="FC6E51">
                    <a:lumMod val="75000"/>
                  </a:srgbClr>
                </a:solidFill>
                <a:effectLst/>
                <a:uLnTx/>
                <a:uFillTx/>
                <a:ea typeface="+mn-ea"/>
                <a:cs typeface="+mn-cs"/>
              </a:rPr>
              <a:t>hội</a:t>
            </a:r>
            <a:r>
              <a:rPr kumimoji="0" lang="en-US" sz="4000" b="1" i="0" u="none" strike="noStrike" kern="1200" cap="none" spc="0" normalizeH="0" noProof="0" dirty="0">
                <a:ln>
                  <a:noFill/>
                </a:ln>
                <a:solidFill>
                  <a:srgbClr val="FC6E51">
                    <a:lumMod val="75000"/>
                  </a:srgbClr>
                </a:solidFill>
                <a:effectLst/>
                <a:uLnTx/>
                <a:uFillTx/>
                <a:ea typeface="+mn-ea"/>
                <a:cs typeface="+mn-cs"/>
              </a:rPr>
              <a:t>?</a:t>
            </a:r>
            <a:endParaRPr kumimoji="0" lang="en-US" sz="4000" b="1" i="0" u="none" strike="noStrike" kern="1200" cap="none" spc="0" normalizeH="0" baseline="0" noProof="0" dirty="0">
              <a:ln>
                <a:noFill/>
              </a:ln>
              <a:solidFill>
                <a:srgbClr val="FC6E51">
                  <a:lumMod val="75000"/>
                </a:srgbClr>
              </a:solidFill>
              <a:effectLst/>
              <a:uLnTx/>
              <a:uFillTx/>
              <a:ea typeface="+mn-ea"/>
              <a:cs typeface="+mn-cs"/>
            </a:endParaRPr>
          </a:p>
        </p:txBody>
      </p:sp>
      <p:pic>
        <p:nvPicPr>
          <p:cNvPr id="10" name="Picture 13">
            <a:extLst>
              <a:ext uri="{FF2B5EF4-FFF2-40B4-BE49-F238E27FC236}">
                <a16:creationId xmlns:a16="http://schemas.microsoft.com/office/drawing/2014/main" id="{867FEF75-0E59-06A0-9E91-D6707425EDA9}"/>
              </a:ext>
            </a:extLst>
          </p:cNvPr>
          <p:cNvPicPr>
            <a:picLocks noChangeAspect="1"/>
          </p:cNvPicPr>
          <p:nvPr/>
        </p:nvPicPr>
        <p:blipFill>
          <a:blip r:embed="rId5"/>
          <a:srcRect/>
          <a:stretch>
            <a:fillRect/>
          </a:stretch>
        </p:blipFill>
        <p:spPr>
          <a:xfrm>
            <a:off x="7086600" y="4155949"/>
            <a:ext cx="5486400" cy="2702052"/>
          </a:xfrm>
          <a:prstGeom prst="rect">
            <a:avLst/>
          </a:prstGeom>
        </p:spPr>
      </p:pic>
    </p:spTree>
    <p:extLst>
      <p:ext uri="{BB962C8B-B14F-4D97-AF65-F5344CB8AC3E}">
        <p14:creationId xmlns:p14="http://schemas.microsoft.com/office/powerpoint/2010/main" val="3590687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2" presetClass="emph" presetSubtype="0" fill="hold" grpId="0" nodeType="clickEffect">
                                  <p:stCondLst>
                                    <p:cond delay="0"/>
                                  </p:stCondLst>
                                  <p:childTnLst>
                                    <p:animRot by="120000">
                                      <p:cBhvr>
                                        <p:cTn id="11" dur="100" fill="hold">
                                          <p:stCondLst>
                                            <p:cond delay="0"/>
                                          </p:stCondLst>
                                        </p:cTn>
                                        <p:tgtEl>
                                          <p:spTgt spid="6"/>
                                        </p:tgtEl>
                                        <p:attrNameLst>
                                          <p:attrName>r</p:attrName>
                                        </p:attrNameLst>
                                      </p:cBhvr>
                                    </p:animRot>
                                    <p:animRot by="-240000">
                                      <p:cBhvr>
                                        <p:cTn id="12" dur="200" fill="hold">
                                          <p:stCondLst>
                                            <p:cond delay="200"/>
                                          </p:stCondLst>
                                        </p:cTn>
                                        <p:tgtEl>
                                          <p:spTgt spid="6"/>
                                        </p:tgtEl>
                                        <p:attrNameLst>
                                          <p:attrName>r</p:attrName>
                                        </p:attrNameLst>
                                      </p:cBhvr>
                                    </p:animRot>
                                    <p:animRot by="240000">
                                      <p:cBhvr>
                                        <p:cTn id="13" dur="200" fill="hold">
                                          <p:stCondLst>
                                            <p:cond delay="400"/>
                                          </p:stCondLst>
                                        </p:cTn>
                                        <p:tgtEl>
                                          <p:spTgt spid="6"/>
                                        </p:tgtEl>
                                        <p:attrNameLst>
                                          <p:attrName>r</p:attrName>
                                        </p:attrNameLst>
                                      </p:cBhvr>
                                    </p:animRot>
                                    <p:animRot by="-240000">
                                      <p:cBhvr>
                                        <p:cTn id="14" dur="200" fill="hold">
                                          <p:stCondLst>
                                            <p:cond delay="600"/>
                                          </p:stCondLst>
                                        </p:cTn>
                                        <p:tgtEl>
                                          <p:spTgt spid="6"/>
                                        </p:tgtEl>
                                        <p:attrNameLst>
                                          <p:attrName>r</p:attrName>
                                        </p:attrNameLst>
                                      </p:cBhvr>
                                    </p:animRot>
                                    <p:animRot by="120000">
                                      <p:cBhvr>
                                        <p:cTn id="15" dur="200" fill="hold">
                                          <p:stCondLst>
                                            <p:cond delay="800"/>
                                          </p:stCondLst>
                                        </p:cTn>
                                        <p:tgtEl>
                                          <p:spTgt spid="6"/>
                                        </p:tgtEl>
                                        <p:attrNameLst>
                                          <p:attrName>r</p:attrName>
                                        </p:attrNameLst>
                                      </p:cBhvr>
                                    </p:animRot>
                                  </p:childTnLst>
                                </p:cTn>
                              </p:par>
                              <p:par>
                                <p:cTn id="16" presetID="32" presetClass="emph" presetSubtype="0" fill="hold" nodeType="withEffect">
                                  <p:stCondLst>
                                    <p:cond delay="0"/>
                                  </p:stCondLst>
                                  <p:childTnLst>
                                    <p:animRot by="120000">
                                      <p:cBhvr>
                                        <p:cTn id="17" dur="100" fill="hold">
                                          <p:stCondLst>
                                            <p:cond delay="0"/>
                                          </p:stCondLst>
                                        </p:cTn>
                                        <p:tgtEl>
                                          <p:spTgt spid="5"/>
                                        </p:tgtEl>
                                        <p:attrNameLst>
                                          <p:attrName>r</p:attrName>
                                        </p:attrNameLst>
                                      </p:cBhvr>
                                    </p:animRot>
                                    <p:animRot by="-240000">
                                      <p:cBhvr>
                                        <p:cTn id="18" dur="200" fill="hold">
                                          <p:stCondLst>
                                            <p:cond delay="200"/>
                                          </p:stCondLst>
                                        </p:cTn>
                                        <p:tgtEl>
                                          <p:spTgt spid="5"/>
                                        </p:tgtEl>
                                        <p:attrNameLst>
                                          <p:attrName>r</p:attrName>
                                        </p:attrNameLst>
                                      </p:cBhvr>
                                    </p:animRot>
                                    <p:animRot by="240000">
                                      <p:cBhvr>
                                        <p:cTn id="19" dur="200" fill="hold">
                                          <p:stCondLst>
                                            <p:cond delay="400"/>
                                          </p:stCondLst>
                                        </p:cTn>
                                        <p:tgtEl>
                                          <p:spTgt spid="5"/>
                                        </p:tgtEl>
                                        <p:attrNameLst>
                                          <p:attrName>r</p:attrName>
                                        </p:attrNameLst>
                                      </p:cBhvr>
                                    </p:animRot>
                                    <p:animRot by="-240000">
                                      <p:cBhvr>
                                        <p:cTn id="20" dur="200" fill="hold">
                                          <p:stCondLst>
                                            <p:cond delay="600"/>
                                          </p:stCondLst>
                                        </p:cTn>
                                        <p:tgtEl>
                                          <p:spTgt spid="5"/>
                                        </p:tgtEl>
                                        <p:attrNameLst>
                                          <p:attrName>r</p:attrName>
                                        </p:attrNameLst>
                                      </p:cBhvr>
                                    </p:animRot>
                                    <p:animRot by="120000">
                                      <p:cBhvr>
                                        <p:cTn id="21" dur="200" fill="hold">
                                          <p:stCondLst>
                                            <p:cond delay="8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4" name="Rectangle: Rounded Corners 8">
            <a:extLst>
              <a:ext uri="{FF2B5EF4-FFF2-40B4-BE49-F238E27FC236}">
                <a16:creationId xmlns:a16="http://schemas.microsoft.com/office/drawing/2014/main" id="{84561F48-201E-F8F3-2B6A-B64A82E272F0}"/>
              </a:ext>
            </a:extLst>
          </p:cNvPr>
          <p:cNvSpPr/>
          <p:nvPr/>
        </p:nvSpPr>
        <p:spPr>
          <a:xfrm>
            <a:off x="495301" y="257175"/>
            <a:ext cx="11191874" cy="6381750"/>
          </a:xfrm>
          <a:custGeom>
            <a:avLst/>
            <a:gdLst>
              <a:gd name="connsiteX0" fmla="*/ 0 w 11191874"/>
              <a:gd name="connsiteY0" fmla="*/ 638811 h 6381750"/>
              <a:gd name="connsiteX1" fmla="*/ 479563 w 11191874"/>
              <a:gd name="connsiteY1" fmla="*/ 0 h 6381750"/>
              <a:gd name="connsiteX2" fmla="*/ 10712309 w 11191874"/>
              <a:gd name="connsiteY2" fmla="*/ 0 h 6381750"/>
              <a:gd name="connsiteX3" fmla="*/ 11191874 w 11191874"/>
              <a:gd name="connsiteY3" fmla="*/ 638811 h 6381750"/>
              <a:gd name="connsiteX4" fmla="*/ 11191874 w 11191874"/>
              <a:gd name="connsiteY4" fmla="*/ 5742937 h 6381750"/>
              <a:gd name="connsiteX5" fmla="*/ 10712309 w 11191874"/>
              <a:gd name="connsiteY5" fmla="*/ 6381750 h 6381750"/>
              <a:gd name="connsiteX6" fmla="*/ 479563 w 11191874"/>
              <a:gd name="connsiteY6" fmla="*/ 6381750 h 6381750"/>
              <a:gd name="connsiteX7" fmla="*/ 0 w 11191874"/>
              <a:gd name="connsiteY7" fmla="*/ 5742937 h 6381750"/>
              <a:gd name="connsiteX8" fmla="*/ 0 w 11191874"/>
              <a:gd name="connsiteY8" fmla="*/ 638811 h 6381750"/>
              <a:gd name="connsiteX0" fmla="*/ 0 w 11191874"/>
              <a:gd name="connsiteY0" fmla="*/ 638811 h 6381750"/>
              <a:gd name="connsiteX1" fmla="*/ 479563 w 11191874"/>
              <a:gd name="connsiteY1" fmla="*/ 0 h 6381750"/>
              <a:gd name="connsiteX2" fmla="*/ 10712309 w 11191874"/>
              <a:gd name="connsiteY2" fmla="*/ 0 h 6381750"/>
              <a:gd name="connsiteX3" fmla="*/ 11191874 w 11191874"/>
              <a:gd name="connsiteY3" fmla="*/ 638811 h 6381750"/>
              <a:gd name="connsiteX4" fmla="*/ 11191874 w 11191874"/>
              <a:gd name="connsiteY4" fmla="*/ 5742937 h 6381750"/>
              <a:gd name="connsiteX5" fmla="*/ 10712309 w 11191874"/>
              <a:gd name="connsiteY5" fmla="*/ 6381750 h 6381750"/>
              <a:gd name="connsiteX6" fmla="*/ 479563 w 11191874"/>
              <a:gd name="connsiteY6" fmla="*/ 6381750 h 6381750"/>
              <a:gd name="connsiteX7" fmla="*/ 0 w 11191874"/>
              <a:gd name="connsiteY7" fmla="*/ 5742937 h 6381750"/>
              <a:gd name="connsiteX8" fmla="*/ 0 w 11191874"/>
              <a:gd name="connsiteY8" fmla="*/ 638811 h 6381750"/>
              <a:gd name="connsiteX0" fmla="*/ 0 w 11191874"/>
              <a:gd name="connsiteY0" fmla="*/ 638811 h 6381750"/>
              <a:gd name="connsiteX1" fmla="*/ 479563 w 11191874"/>
              <a:gd name="connsiteY1" fmla="*/ 0 h 6381750"/>
              <a:gd name="connsiteX2" fmla="*/ 10712309 w 11191874"/>
              <a:gd name="connsiteY2" fmla="*/ 0 h 6381750"/>
              <a:gd name="connsiteX3" fmla="*/ 11191874 w 11191874"/>
              <a:gd name="connsiteY3" fmla="*/ 638811 h 6381750"/>
              <a:gd name="connsiteX4" fmla="*/ 11191874 w 11191874"/>
              <a:gd name="connsiteY4" fmla="*/ 5742937 h 6381750"/>
              <a:gd name="connsiteX5" fmla="*/ 10712309 w 11191874"/>
              <a:gd name="connsiteY5" fmla="*/ 6381750 h 6381750"/>
              <a:gd name="connsiteX6" fmla="*/ 479563 w 11191874"/>
              <a:gd name="connsiteY6" fmla="*/ 6381750 h 6381750"/>
              <a:gd name="connsiteX7" fmla="*/ 0 w 11191874"/>
              <a:gd name="connsiteY7" fmla="*/ 5742937 h 6381750"/>
              <a:gd name="connsiteX8" fmla="*/ 0 w 11191874"/>
              <a:gd name="connsiteY8" fmla="*/ 638811 h 6381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91874" h="6381750" fill="none" extrusionOk="0">
                <a:moveTo>
                  <a:pt x="0" y="638811"/>
                </a:moveTo>
                <a:cubicBezTo>
                  <a:pt x="6558" y="358596"/>
                  <a:pt x="295846" y="-70753"/>
                  <a:pt x="479563" y="0"/>
                </a:cubicBezTo>
                <a:cubicBezTo>
                  <a:pt x="3999763" y="268949"/>
                  <a:pt x="8505841" y="-627007"/>
                  <a:pt x="10712309" y="0"/>
                </a:cubicBezTo>
                <a:cubicBezTo>
                  <a:pt x="10912201" y="-12446"/>
                  <a:pt x="11271771" y="212693"/>
                  <a:pt x="11191874" y="638811"/>
                </a:cubicBezTo>
                <a:cubicBezTo>
                  <a:pt x="11260258" y="2788814"/>
                  <a:pt x="11419217" y="3678586"/>
                  <a:pt x="11191874" y="5742937"/>
                </a:cubicBezTo>
                <a:cubicBezTo>
                  <a:pt x="11139841" y="6160160"/>
                  <a:pt x="11061253" y="6378387"/>
                  <a:pt x="10712309" y="6381750"/>
                </a:cubicBezTo>
                <a:cubicBezTo>
                  <a:pt x="8226367" y="6196470"/>
                  <a:pt x="5241619" y="6298196"/>
                  <a:pt x="479563" y="6381750"/>
                </a:cubicBezTo>
                <a:cubicBezTo>
                  <a:pt x="201408" y="6280663"/>
                  <a:pt x="1249" y="6163595"/>
                  <a:pt x="0" y="5742937"/>
                </a:cubicBezTo>
                <a:cubicBezTo>
                  <a:pt x="-325762" y="3553510"/>
                  <a:pt x="175198" y="2264366"/>
                  <a:pt x="0" y="638811"/>
                </a:cubicBezTo>
                <a:close/>
              </a:path>
              <a:path w="11191874" h="6381750" stroke="0" extrusionOk="0">
                <a:moveTo>
                  <a:pt x="0" y="638811"/>
                </a:moveTo>
                <a:cubicBezTo>
                  <a:pt x="-58923" y="287980"/>
                  <a:pt x="260191" y="-35395"/>
                  <a:pt x="479563" y="0"/>
                </a:cubicBezTo>
                <a:cubicBezTo>
                  <a:pt x="3793153" y="-833801"/>
                  <a:pt x="5689064" y="325704"/>
                  <a:pt x="10712309" y="0"/>
                </a:cubicBezTo>
                <a:cubicBezTo>
                  <a:pt x="10905739" y="-5462"/>
                  <a:pt x="11196374" y="380015"/>
                  <a:pt x="11191874" y="638811"/>
                </a:cubicBezTo>
                <a:cubicBezTo>
                  <a:pt x="11652741" y="2169819"/>
                  <a:pt x="11569030" y="3961004"/>
                  <a:pt x="11191874" y="5742937"/>
                </a:cubicBezTo>
                <a:cubicBezTo>
                  <a:pt x="11210996" y="6148926"/>
                  <a:pt x="10951310" y="6372787"/>
                  <a:pt x="10712309" y="6381750"/>
                </a:cubicBezTo>
                <a:cubicBezTo>
                  <a:pt x="6579887" y="6286687"/>
                  <a:pt x="1598270" y="6305368"/>
                  <a:pt x="479563" y="6381750"/>
                </a:cubicBezTo>
                <a:cubicBezTo>
                  <a:pt x="232933" y="6257006"/>
                  <a:pt x="-30195" y="6003274"/>
                  <a:pt x="0" y="5742937"/>
                </a:cubicBezTo>
                <a:cubicBezTo>
                  <a:pt x="-372223" y="3983904"/>
                  <a:pt x="-383546" y="2679939"/>
                  <a:pt x="0" y="638811"/>
                </a:cubicBezTo>
                <a:close/>
              </a:path>
              <a:path w="11191874" h="6381750" fill="none" stroke="0" extrusionOk="0">
                <a:moveTo>
                  <a:pt x="0" y="638811"/>
                </a:moveTo>
                <a:cubicBezTo>
                  <a:pt x="-6429" y="267176"/>
                  <a:pt x="249325" y="-15019"/>
                  <a:pt x="479563" y="0"/>
                </a:cubicBezTo>
                <a:cubicBezTo>
                  <a:pt x="3746825" y="516992"/>
                  <a:pt x="8426643" y="-128867"/>
                  <a:pt x="10712309" y="0"/>
                </a:cubicBezTo>
                <a:cubicBezTo>
                  <a:pt x="10961121" y="15652"/>
                  <a:pt x="11266593" y="282158"/>
                  <a:pt x="11191874" y="638811"/>
                </a:cubicBezTo>
                <a:cubicBezTo>
                  <a:pt x="11165978" y="3048378"/>
                  <a:pt x="11438359" y="3648024"/>
                  <a:pt x="11191874" y="5742937"/>
                </a:cubicBezTo>
                <a:cubicBezTo>
                  <a:pt x="11176474" y="6186198"/>
                  <a:pt x="10978879" y="6356865"/>
                  <a:pt x="10712309" y="6381750"/>
                </a:cubicBezTo>
                <a:cubicBezTo>
                  <a:pt x="7594109" y="5950082"/>
                  <a:pt x="5635827" y="5964215"/>
                  <a:pt x="479563" y="6381750"/>
                </a:cubicBezTo>
                <a:cubicBezTo>
                  <a:pt x="198536" y="6299024"/>
                  <a:pt x="66487" y="6137019"/>
                  <a:pt x="0" y="5742937"/>
                </a:cubicBezTo>
                <a:cubicBezTo>
                  <a:pt x="-117925" y="3893499"/>
                  <a:pt x="-144331" y="2473736"/>
                  <a:pt x="0" y="638811"/>
                </a:cubicBezTo>
                <a:close/>
              </a:path>
              <a:path w="11191874" h="6381750" fill="none" stroke="0" extrusionOk="0">
                <a:moveTo>
                  <a:pt x="0" y="638811"/>
                </a:moveTo>
                <a:cubicBezTo>
                  <a:pt x="2064" y="312476"/>
                  <a:pt x="287211" y="-38253"/>
                  <a:pt x="479563" y="0"/>
                </a:cubicBezTo>
                <a:cubicBezTo>
                  <a:pt x="3766193" y="589558"/>
                  <a:pt x="8644139" y="-522465"/>
                  <a:pt x="10712309" y="0"/>
                </a:cubicBezTo>
                <a:cubicBezTo>
                  <a:pt x="10885328" y="-5368"/>
                  <a:pt x="11266794" y="275309"/>
                  <a:pt x="11191874" y="638811"/>
                </a:cubicBezTo>
                <a:cubicBezTo>
                  <a:pt x="11208903" y="2836463"/>
                  <a:pt x="11387149" y="3627558"/>
                  <a:pt x="11191874" y="5742937"/>
                </a:cubicBezTo>
                <a:cubicBezTo>
                  <a:pt x="11153408" y="6149726"/>
                  <a:pt x="10992867" y="6345117"/>
                  <a:pt x="10712309" y="6381750"/>
                </a:cubicBezTo>
                <a:cubicBezTo>
                  <a:pt x="8048551" y="5791621"/>
                  <a:pt x="5455808" y="5907826"/>
                  <a:pt x="479563" y="6381750"/>
                </a:cubicBezTo>
                <a:cubicBezTo>
                  <a:pt x="197860" y="6293334"/>
                  <a:pt x="8864" y="6144495"/>
                  <a:pt x="0" y="5742937"/>
                </a:cubicBezTo>
                <a:cubicBezTo>
                  <a:pt x="-378091" y="3834260"/>
                  <a:pt x="204673" y="2314023"/>
                  <a:pt x="0" y="638811"/>
                </a:cubicBezTo>
                <a:close/>
              </a:path>
            </a:pathLst>
          </a:custGeom>
          <a:solidFill>
            <a:schemeClr val="bg1"/>
          </a:solidFill>
          <a:ln w="38100">
            <a:solidFill>
              <a:srgbClr val="002060"/>
            </a:solidFill>
            <a:extLst>
              <a:ext uri="{C807C97D-BFC1-408E-A445-0C87EB9F89A2}">
                <ask:lineSketchStyleProps xmlns:ask="http://schemas.microsoft.com/office/drawing/2018/sketchyshapes" sd="3694780287">
                  <a:custGeom>
                    <a:avLst/>
                    <a:gdLst>
                      <a:gd name="connsiteX0" fmla="*/ 0 w 11221386"/>
                      <a:gd name="connsiteY0" fmla="*/ 564768 h 5642051"/>
                      <a:gd name="connsiteX1" fmla="*/ 480828 w 11221386"/>
                      <a:gd name="connsiteY1" fmla="*/ 0 h 5642051"/>
                      <a:gd name="connsiteX2" fmla="*/ 10740557 w 11221386"/>
                      <a:gd name="connsiteY2" fmla="*/ 0 h 5642051"/>
                      <a:gd name="connsiteX3" fmla="*/ 11221386 w 11221386"/>
                      <a:gd name="connsiteY3" fmla="*/ 564768 h 5642051"/>
                      <a:gd name="connsiteX4" fmla="*/ 11221386 w 11221386"/>
                      <a:gd name="connsiteY4" fmla="*/ 5077282 h 5642051"/>
                      <a:gd name="connsiteX5" fmla="*/ 10740557 w 11221386"/>
                      <a:gd name="connsiteY5" fmla="*/ 5642051 h 5642051"/>
                      <a:gd name="connsiteX6" fmla="*/ 480828 w 11221386"/>
                      <a:gd name="connsiteY6" fmla="*/ 5642051 h 5642051"/>
                      <a:gd name="connsiteX7" fmla="*/ 0 w 11221386"/>
                      <a:gd name="connsiteY7" fmla="*/ 5077282 h 5642051"/>
                      <a:gd name="connsiteX8" fmla="*/ 0 w 11221386"/>
                      <a:gd name="connsiteY8" fmla="*/ 564768 h 5642051"/>
                      <a:gd name="connsiteX0" fmla="*/ 0 w 11221386"/>
                      <a:gd name="connsiteY0" fmla="*/ 564768 h 5642051"/>
                      <a:gd name="connsiteX1" fmla="*/ 480828 w 11221386"/>
                      <a:gd name="connsiteY1" fmla="*/ 0 h 5642051"/>
                      <a:gd name="connsiteX2" fmla="*/ 10740557 w 11221386"/>
                      <a:gd name="connsiteY2" fmla="*/ 0 h 5642051"/>
                      <a:gd name="connsiteX3" fmla="*/ 11221386 w 11221386"/>
                      <a:gd name="connsiteY3" fmla="*/ 564768 h 5642051"/>
                      <a:gd name="connsiteX4" fmla="*/ 11221386 w 11221386"/>
                      <a:gd name="connsiteY4" fmla="*/ 5077282 h 5642051"/>
                      <a:gd name="connsiteX5" fmla="*/ 10740557 w 11221386"/>
                      <a:gd name="connsiteY5" fmla="*/ 5642051 h 5642051"/>
                      <a:gd name="connsiteX6" fmla="*/ 480828 w 11221386"/>
                      <a:gd name="connsiteY6" fmla="*/ 5642051 h 5642051"/>
                      <a:gd name="connsiteX7" fmla="*/ 0 w 11221386"/>
                      <a:gd name="connsiteY7" fmla="*/ 5077282 h 5642051"/>
                      <a:gd name="connsiteX8" fmla="*/ 0 w 11221386"/>
                      <a:gd name="connsiteY8" fmla="*/ 564768 h 5642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21386" h="5642051" fill="none" extrusionOk="0">
                        <a:moveTo>
                          <a:pt x="0" y="564768"/>
                        </a:moveTo>
                        <a:cubicBezTo>
                          <a:pt x="4198" y="296083"/>
                          <a:pt x="271234" y="-46070"/>
                          <a:pt x="480828" y="0"/>
                        </a:cubicBezTo>
                        <a:cubicBezTo>
                          <a:pt x="3918412" y="236510"/>
                          <a:pt x="8316621" y="-273671"/>
                          <a:pt x="10740557" y="0"/>
                        </a:cubicBezTo>
                        <a:cubicBezTo>
                          <a:pt x="10965699" y="-7367"/>
                          <a:pt x="11269636" y="210916"/>
                          <a:pt x="11221386" y="564768"/>
                        </a:cubicBezTo>
                        <a:cubicBezTo>
                          <a:pt x="11241835" y="2485839"/>
                          <a:pt x="11392661" y="3194569"/>
                          <a:pt x="11221386" y="5077282"/>
                        </a:cubicBezTo>
                        <a:cubicBezTo>
                          <a:pt x="11189280" y="5427354"/>
                          <a:pt x="11054272" y="5640224"/>
                          <a:pt x="10740557" y="5642051"/>
                        </a:cubicBezTo>
                        <a:cubicBezTo>
                          <a:pt x="8090018" y="5467533"/>
                          <a:pt x="5375441" y="5578798"/>
                          <a:pt x="480828" y="5642051"/>
                        </a:cubicBezTo>
                        <a:cubicBezTo>
                          <a:pt x="206752" y="5579801"/>
                          <a:pt x="836" y="5431708"/>
                          <a:pt x="0" y="5077282"/>
                        </a:cubicBezTo>
                        <a:cubicBezTo>
                          <a:pt x="-237410" y="3309681"/>
                          <a:pt x="73700" y="2042400"/>
                          <a:pt x="0" y="564768"/>
                        </a:cubicBezTo>
                        <a:close/>
                      </a:path>
                      <a:path w="11221386" h="5642051" stroke="0" extrusionOk="0">
                        <a:moveTo>
                          <a:pt x="0" y="564768"/>
                        </a:moveTo>
                        <a:cubicBezTo>
                          <a:pt x="-25052" y="229978"/>
                          <a:pt x="255687" y="-20397"/>
                          <a:pt x="480828" y="0"/>
                        </a:cubicBezTo>
                        <a:cubicBezTo>
                          <a:pt x="3774078" y="-535804"/>
                          <a:pt x="5729721" y="255273"/>
                          <a:pt x="10740557" y="0"/>
                        </a:cubicBezTo>
                        <a:cubicBezTo>
                          <a:pt x="10961947" y="-31"/>
                          <a:pt x="11230451" y="316435"/>
                          <a:pt x="11221386" y="564768"/>
                        </a:cubicBezTo>
                        <a:cubicBezTo>
                          <a:pt x="11353835" y="1832166"/>
                          <a:pt x="11518106" y="3374330"/>
                          <a:pt x="11221386" y="5077282"/>
                        </a:cubicBezTo>
                        <a:cubicBezTo>
                          <a:pt x="11215483" y="5429236"/>
                          <a:pt x="10984118" y="5634832"/>
                          <a:pt x="10740557" y="5642051"/>
                        </a:cubicBezTo>
                        <a:cubicBezTo>
                          <a:pt x="6771896" y="5543333"/>
                          <a:pt x="1601655" y="5556133"/>
                          <a:pt x="480828" y="5642051"/>
                        </a:cubicBezTo>
                        <a:cubicBezTo>
                          <a:pt x="215483" y="5556595"/>
                          <a:pt x="-11378" y="5344441"/>
                          <a:pt x="0" y="5077282"/>
                        </a:cubicBezTo>
                        <a:cubicBezTo>
                          <a:pt x="-293203" y="3430290"/>
                          <a:pt x="-246871" y="2391562"/>
                          <a:pt x="0" y="564768"/>
                        </a:cubicBezTo>
                        <a:close/>
                      </a:path>
                      <a:path w="11221386" h="5642051" fill="none" stroke="0" extrusionOk="0">
                        <a:moveTo>
                          <a:pt x="0" y="564768"/>
                        </a:moveTo>
                        <a:cubicBezTo>
                          <a:pt x="-1193" y="241103"/>
                          <a:pt x="277277" y="-12814"/>
                          <a:pt x="480828" y="0"/>
                        </a:cubicBezTo>
                        <a:cubicBezTo>
                          <a:pt x="3423874" y="583837"/>
                          <a:pt x="8515548" y="-218089"/>
                          <a:pt x="10740557" y="0"/>
                        </a:cubicBezTo>
                        <a:cubicBezTo>
                          <a:pt x="10954677" y="-2477"/>
                          <a:pt x="11258551" y="260496"/>
                          <a:pt x="11221386" y="564768"/>
                        </a:cubicBezTo>
                        <a:cubicBezTo>
                          <a:pt x="11146278" y="2656045"/>
                          <a:pt x="11399422" y="3186728"/>
                          <a:pt x="11221386" y="5077282"/>
                        </a:cubicBezTo>
                        <a:cubicBezTo>
                          <a:pt x="11184753" y="5441274"/>
                          <a:pt x="11004699" y="5623791"/>
                          <a:pt x="10740557" y="5642051"/>
                        </a:cubicBezTo>
                        <a:cubicBezTo>
                          <a:pt x="7930817" y="5061465"/>
                          <a:pt x="5660390" y="5228089"/>
                          <a:pt x="480828" y="5642051"/>
                        </a:cubicBezTo>
                        <a:cubicBezTo>
                          <a:pt x="196758" y="5564769"/>
                          <a:pt x="31478" y="5410607"/>
                          <a:pt x="0" y="5077282"/>
                        </a:cubicBezTo>
                        <a:cubicBezTo>
                          <a:pt x="-252468" y="3369012"/>
                          <a:pt x="-31927" y="2102072"/>
                          <a:pt x="0" y="564768"/>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600" b="0" i="0" u="none" strike="noStrike" kern="1200" cap="none" spc="0" normalizeH="0" baseline="0" noProof="0">
              <a:ln>
                <a:noFill/>
              </a:ln>
              <a:solidFill>
                <a:srgbClr val="FFC000">
                  <a:lumMod val="75000"/>
                </a:srgbClr>
              </a:solidFill>
              <a:effectLst/>
              <a:uLnTx/>
              <a:uFillTx/>
              <a:latin typeface="Calibri" panose="020F0502020204030204"/>
              <a:ea typeface="+mn-ea"/>
              <a:cs typeface="+mn-cs"/>
            </a:endParaRPr>
          </a:p>
        </p:txBody>
      </p:sp>
      <p:graphicFrame>
        <p:nvGraphicFramePr>
          <p:cNvPr id="3" name="Table 2">
            <a:extLst>
              <a:ext uri="{FF2B5EF4-FFF2-40B4-BE49-F238E27FC236}">
                <a16:creationId xmlns:a16="http://schemas.microsoft.com/office/drawing/2014/main" id="{D47391AA-62B7-80B3-7370-D459A0EC448A}"/>
              </a:ext>
            </a:extLst>
          </p:cNvPr>
          <p:cNvGraphicFramePr>
            <a:graphicFrameLocks noGrp="1"/>
          </p:cNvGraphicFramePr>
          <p:nvPr>
            <p:extLst>
              <p:ext uri="{D42A27DB-BD31-4B8C-83A1-F6EECF244321}">
                <p14:modId xmlns:p14="http://schemas.microsoft.com/office/powerpoint/2010/main" val="1517732105"/>
              </p:ext>
            </p:extLst>
          </p:nvPr>
        </p:nvGraphicFramePr>
        <p:xfrm>
          <a:off x="1019175" y="895350"/>
          <a:ext cx="10067925" cy="4972051"/>
        </p:xfrm>
        <a:graphic>
          <a:graphicData uri="http://schemas.openxmlformats.org/drawingml/2006/table">
            <a:tbl>
              <a:tblPr firstRow="1" firstCol="1" bandRow="1">
                <a:tableStyleId>{21E4AEA4-8DFA-4A89-87EB-49C32662AFE0}</a:tableStyleId>
              </a:tblPr>
              <a:tblGrid>
                <a:gridCol w="1356173">
                  <a:extLst>
                    <a:ext uri="{9D8B030D-6E8A-4147-A177-3AD203B41FA5}">
                      <a16:colId xmlns:a16="http://schemas.microsoft.com/office/drawing/2014/main" val="2296282943"/>
                    </a:ext>
                  </a:extLst>
                </a:gridCol>
                <a:gridCol w="3414142">
                  <a:extLst>
                    <a:ext uri="{9D8B030D-6E8A-4147-A177-3AD203B41FA5}">
                      <a16:colId xmlns:a16="http://schemas.microsoft.com/office/drawing/2014/main" val="2209345668"/>
                    </a:ext>
                  </a:extLst>
                </a:gridCol>
                <a:gridCol w="5297610">
                  <a:extLst>
                    <a:ext uri="{9D8B030D-6E8A-4147-A177-3AD203B41FA5}">
                      <a16:colId xmlns:a16="http://schemas.microsoft.com/office/drawing/2014/main" val="1839938384"/>
                    </a:ext>
                  </a:extLst>
                </a:gridCol>
              </a:tblGrid>
              <a:tr h="508894">
                <a:tc>
                  <a:txBody>
                    <a:bodyPr/>
                    <a:lstStyle/>
                    <a:p>
                      <a:pPr marL="0" marR="0" algn="ctr">
                        <a:spcBef>
                          <a:spcPts val="0"/>
                        </a:spcBef>
                        <a:spcAft>
                          <a:spcPts val="0"/>
                        </a:spcAft>
                      </a:pPr>
                      <a:r>
                        <a:rPr lang="en-US" sz="2800">
                          <a:effectLst/>
                        </a:rPr>
                        <a:t>STT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2800" dirty="0" err="1">
                          <a:effectLst/>
                        </a:rPr>
                        <a:t>Nghề</a:t>
                      </a:r>
                      <a:r>
                        <a:rPr lang="en-US" sz="2800" dirty="0">
                          <a:effectLst/>
                        </a:rPr>
                        <a:t> </a:t>
                      </a:r>
                      <a:r>
                        <a:rPr lang="en-US" sz="2800" dirty="0" err="1">
                          <a:effectLst/>
                        </a:rPr>
                        <a:t>nghiệp</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800">
                          <a:effectLst/>
                        </a:rPr>
                        <a:t>Đóng góp</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72355727"/>
                  </a:ext>
                </a:extLst>
              </a:tr>
              <a:tr h="508894">
                <a:tc>
                  <a:txBody>
                    <a:bodyPr/>
                    <a:lstStyle/>
                    <a:p>
                      <a:pPr marL="0" marR="0" algn="just">
                        <a:spcBef>
                          <a:spcPts val="0"/>
                        </a:spcBef>
                        <a:spcAft>
                          <a:spcPts val="0"/>
                        </a:spcAft>
                      </a:pPr>
                      <a:r>
                        <a:rPr lang="en-US" sz="2800">
                          <a:effectLst/>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tcPr>
                </a:tc>
                <a:tc>
                  <a:txBody>
                    <a:bodyPr/>
                    <a:lstStyle/>
                    <a:p>
                      <a:pPr marL="0" marR="0" algn="just">
                        <a:spcBef>
                          <a:spcPts val="0"/>
                        </a:spcBef>
                        <a:spcAft>
                          <a:spcPts val="0"/>
                        </a:spcAft>
                      </a:pPr>
                      <a:r>
                        <a:rPr lang="en-US" sz="2800" dirty="0" err="1">
                          <a:effectLst/>
                        </a:rPr>
                        <a:t>Nông</a:t>
                      </a:r>
                      <a:r>
                        <a:rPr lang="en-US" sz="2800" dirty="0">
                          <a:effectLst/>
                        </a:rPr>
                        <a:t> </a:t>
                      </a:r>
                      <a:r>
                        <a:rPr lang="en-US" sz="2800" dirty="0" err="1">
                          <a:effectLst/>
                        </a:rPr>
                        <a:t>dân</a:t>
                      </a:r>
                      <a:r>
                        <a:rPr lang="en-US" sz="2800" dirty="0">
                          <a:effectLst/>
                        </a:rPr>
                        <a:t> (</a:t>
                      </a:r>
                      <a:r>
                        <a:rPr lang="en-US" sz="2800" dirty="0" err="1">
                          <a:effectLst/>
                        </a:rPr>
                        <a:t>lái</a:t>
                      </a:r>
                      <a:r>
                        <a:rPr lang="en-US" sz="2800" dirty="0">
                          <a:effectLst/>
                        </a:rPr>
                        <a:t> </a:t>
                      </a:r>
                      <a:r>
                        <a:rPr lang="en-US" sz="2800" dirty="0" err="1">
                          <a:effectLst/>
                        </a:rPr>
                        <a:t>máy</a:t>
                      </a:r>
                      <a:r>
                        <a:rPr lang="en-US" sz="2800" dirty="0">
                          <a:effectLst/>
                        </a:rPr>
                        <a:t> </a:t>
                      </a:r>
                      <a:r>
                        <a:rPr lang="en-US" sz="2800" dirty="0" err="1">
                          <a:effectLst/>
                        </a:rPr>
                        <a:t>gặt</a:t>
                      </a:r>
                      <a:r>
                        <a:rPr lang="en-US" sz="2800" dirty="0">
                          <a:effectLst/>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800">
                          <a:effectLst/>
                        </a:rPr>
                        <a:t>Góp phần tạo ra lúa, gạo cho xã hội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56376432"/>
                  </a:ext>
                </a:extLst>
              </a:tr>
              <a:tr h="508894">
                <a:tc>
                  <a:txBody>
                    <a:bodyPr/>
                    <a:lstStyle/>
                    <a:p>
                      <a:pPr marL="0" marR="0" algn="just">
                        <a:spcBef>
                          <a:spcPts val="0"/>
                        </a:spcBef>
                        <a:spcAft>
                          <a:spcPts val="0"/>
                        </a:spcAft>
                      </a:pPr>
                      <a:r>
                        <a:rPr lang="en-US" sz="2800">
                          <a:effectLst/>
                        </a:rPr>
                        <a:t>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tcPr>
                </a:tc>
                <a:tc>
                  <a:txBody>
                    <a:bodyPr/>
                    <a:lstStyle/>
                    <a:p>
                      <a:pPr marL="0" marR="0" algn="just">
                        <a:spcBef>
                          <a:spcPts val="0"/>
                        </a:spcBef>
                        <a:spcAft>
                          <a:spcPts val="0"/>
                        </a:spcAft>
                      </a:pPr>
                      <a:r>
                        <a:rPr lang="en-US" sz="2800" dirty="0" err="1">
                          <a:effectLst/>
                        </a:rPr>
                        <a:t>Công</a:t>
                      </a:r>
                      <a:r>
                        <a:rPr lang="en-US" sz="2800" dirty="0">
                          <a:effectLst/>
                        </a:rPr>
                        <a:t> </a:t>
                      </a:r>
                      <a:r>
                        <a:rPr lang="en-US" sz="2800" dirty="0" err="1">
                          <a:effectLst/>
                        </a:rPr>
                        <a:t>nhân</a:t>
                      </a:r>
                      <a:r>
                        <a:rPr lang="en-US" sz="2800" dirty="0">
                          <a:effectLst/>
                        </a:rPr>
                        <a:t> (may)</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800">
                          <a:effectLst/>
                        </a:rPr>
                        <a:t>May quần áo cho mọi người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86928259"/>
                  </a:ext>
                </a:extLst>
              </a:tr>
              <a:tr h="978825">
                <a:tc>
                  <a:txBody>
                    <a:bodyPr/>
                    <a:lstStyle/>
                    <a:p>
                      <a:pPr marL="0" marR="0" algn="just">
                        <a:spcBef>
                          <a:spcPts val="0"/>
                        </a:spcBef>
                        <a:spcAft>
                          <a:spcPts val="0"/>
                        </a:spcAft>
                      </a:pPr>
                      <a:r>
                        <a:rPr lang="en-US" sz="2800">
                          <a:effectLst/>
                        </a:rPr>
                        <a:t>3</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tcPr>
                </a:tc>
                <a:tc>
                  <a:txBody>
                    <a:bodyPr/>
                    <a:lstStyle/>
                    <a:p>
                      <a:pPr marL="0" marR="0" algn="just">
                        <a:spcBef>
                          <a:spcPts val="0"/>
                        </a:spcBef>
                        <a:spcAft>
                          <a:spcPts val="0"/>
                        </a:spcAft>
                      </a:pPr>
                      <a:r>
                        <a:rPr lang="en-US" sz="2800" dirty="0" err="1">
                          <a:effectLst/>
                        </a:rPr>
                        <a:t>Giáo</a:t>
                      </a:r>
                      <a:r>
                        <a:rPr lang="en-US" sz="2800" dirty="0">
                          <a:effectLst/>
                        </a:rPr>
                        <a:t> </a:t>
                      </a:r>
                      <a:r>
                        <a:rPr lang="en-US" sz="2800" dirty="0" err="1">
                          <a:effectLst/>
                        </a:rPr>
                        <a:t>viên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800">
                          <a:effectLst/>
                        </a:rPr>
                        <a:t>Dạy kiến thức, đạo đức, kĩ năng,...cho HS.</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15627431"/>
                  </a:ext>
                </a:extLst>
              </a:tr>
              <a:tr h="978825">
                <a:tc>
                  <a:txBody>
                    <a:bodyPr/>
                    <a:lstStyle/>
                    <a:p>
                      <a:pPr marL="0" marR="0" algn="just">
                        <a:spcBef>
                          <a:spcPts val="0"/>
                        </a:spcBef>
                        <a:spcAft>
                          <a:spcPts val="0"/>
                        </a:spcAft>
                      </a:pPr>
                      <a:r>
                        <a:rPr lang="en-US" sz="2800">
                          <a:effectLst/>
                        </a:rPr>
                        <a:t>4</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tcPr>
                </a:tc>
                <a:tc>
                  <a:txBody>
                    <a:bodyPr/>
                    <a:lstStyle/>
                    <a:p>
                      <a:pPr marL="0" marR="0" algn="just">
                        <a:spcBef>
                          <a:spcPts val="0"/>
                        </a:spcBef>
                        <a:spcAft>
                          <a:spcPts val="0"/>
                        </a:spcAft>
                      </a:pPr>
                      <a:r>
                        <a:rPr lang="en-US" sz="2800">
                          <a:effectLst/>
                        </a:rPr>
                        <a:t>Nhân viên bán hàng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800" dirty="0" err="1">
                          <a:effectLst/>
                        </a:rPr>
                        <a:t>Giúp</a:t>
                      </a:r>
                      <a:r>
                        <a:rPr lang="en-US" sz="2800" dirty="0">
                          <a:effectLst/>
                        </a:rPr>
                        <a:t> </a:t>
                      </a:r>
                      <a:r>
                        <a:rPr lang="en-US" sz="2800" dirty="0" err="1">
                          <a:effectLst/>
                        </a:rPr>
                        <a:t>mọi</a:t>
                      </a:r>
                      <a:r>
                        <a:rPr lang="en-US" sz="2800" dirty="0">
                          <a:effectLst/>
                        </a:rPr>
                        <a:t> </a:t>
                      </a:r>
                      <a:r>
                        <a:rPr lang="en-US" sz="2800" dirty="0" err="1">
                          <a:effectLst/>
                        </a:rPr>
                        <a:t>người</a:t>
                      </a:r>
                      <a:r>
                        <a:rPr lang="en-US" sz="2800" dirty="0">
                          <a:effectLst/>
                        </a:rPr>
                        <a:t> </a:t>
                      </a:r>
                      <a:r>
                        <a:rPr lang="en-US" sz="2800" dirty="0" err="1">
                          <a:effectLst/>
                        </a:rPr>
                        <a:t>mua</a:t>
                      </a:r>
                      <a:r>
                        <a:rPr lang="en-US" sz="2800" dirty="0">
                          <a:effectLst/>
                        </a:rPr>
                        <a:t> </a:t>
                      </a:r>
                      <a:r>
                        <a:rPr lang="en-US" sz="2800" dirty="0" err="1">
                          <a:effectLst/>
                        </a:rPr>
                        <a:t>bán</a:t>
                      </a:r>
                      <a:r>
                        <a:rPr lang="en-US" sz="2800" dirty="0">
                          <a:effectLst/>
                        </a:rPr>
                        <a:t>, </a:t>
                      </a:r>
                      <a:r>
                        <a:rPr lang="en-US" sz="2800" dirty="0" err="1">
                          <a:effectLst/>
                        </a:rPr>
                        <a:t>trao</a:t>
                      </a:r>
                      <a:r>
                        <a:rPr lang="en-US" sz="2800" dirty="0">
                          <a:effectLst/>
                        </a:rPr>
                        <a:t> </a:t>
                      </a:r>
                      <a:r>
                        <a:rPr lang="en-US" sz="2800" dirty="0" err="1">
                          <a:effectLst/>
                        </a:rPr>
                        <a:t>đổi</a:t>
                      </a:r>
                      <a:r>
                        <a:rPr lang="en-US" sz="2800" dirty="0">
                          <a:effectLst/>
                        </a:rPr>
                        <a:t> </a:t>
                      </a:r>
                      <a:r>
                        <a:rPr lang="en-US" sz="2800" dirty="0" err="1">
                          <a:effectLst/>
                        </a:rPr>
                        <a:t>hàng</a:t>
                      </a:r>
                      <a:r>
                        <a:rPr lang="en-US" sz="2800" dirty="0">
                          <a:effectLst/>
                        </a:rPr>
                        <a:t> </a:t>
                      </a:r>
                      <a:r>
                        <a:rPr lang="en-US" sz="2800" dirty="0" err="1">
                          <a:effectLst/>
                        </a:rPr>
                        <a:t>hoá</a:t>
                      </a:r>
                      <a:r>
                        <a:rPr lang="en-US" sz="2800" dirty="0">
                          <a:effectLst/>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47498615"/>
                  </a:ext>
                </a:extLst>
              </a:tr>
              <a:tr h="508894">
                <a:tc>
                  <a:txBody>
                    <a:bodyPr/>
                    <a:lstStyle/>
                    <a:p>
                      <a:pPr marL="0" marR="0" algn="just">
                        <a:spcBef>
                          <a:spcPts val="0"/>
                        </a:spcBef>
                        <a:spcAft>
                          <a:spcPts val="0"/>
                        </a:spcAft>
                      </a:pPr>
                      <a:r>
                        <a:rPr lang="en-US" sz="2800">
                          <a:effectLst/>
                        </a:rPr>
                        <a:t>5</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tcPr>
                </a:tc>
                <a:tc>
                  <a:txBody>
                    <a:bodyPr/>
                    <a:lstStyle/>
                    <a:p>
                      <a:pPr marL="0" marR="0" algn="just">
                        <a:spcBef>
                          <a:spcPts val="0"/>
                        </a:spcBef>
                        <a:spcAft>
                          <a:spcPts val="0"/>
                        </a:spcAft>
                      </a:pPr>
                      <a:r>
                        <a:rPr lang="en-US" sz="2800">
                          <a:effectLst/>
                        </a:rPr>
                        <a:t>Bác sĩ</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800" dirty="0" err="1">
                          <a:effectLst/>
                        </a:rPr>
                        <a:t>Khám</a:t>
                      </a:r>
                      <a:r>
                        <a:rPr lang="en-US" sz="2800" dirty="0">
                          <a:effectLst/>
                        </a:rPr>
                        <a:t>, </a:t>
                      </a:r>
                      <a:r>
                        <a:rPr lang="en-US" sz="2800" dirty="0" err="1">
                          <a:effectLst/>
                        </a:rPr>
                        <a:t>chữa</a:t>
                      </a:r>
                      <a:r>
                        <a:rPr lang="en-US" sz="2800" dirty="0">
                          <a:effectLst/>
                        </a:rPr>
                        <a:t> </a:t>
                      </a:r>
                      <a:r>
                        <a:rPr lang="en-US" sz="2800" dirty="0" err="1">
                          <a:effectLst/>
                        </a:rPr>
                        <a:t>bệnh</a:t>
                      </a:r>
                      <a:r>
                        <a:rPr lang="en-US" sz="2800" dirty="0">
                          <a:effectLst/>
                        </a:rPr>
                        <a:t> </a:t>
                      </a:r>
                      <a:r>
                        <a:rPr lang="en-US" sz="2800" dirty="0" err="1">
                          <a:effectLst/>
                        </a:rPr>
                        <a:t>cho</a:t>
                      </a:r>
                      <a:r>
                        <a:rPr lang="en-US" sz="2800" dirty="0">
                          <a:effectLst/>
                        </a:rPr>
                        <a:t> </a:t>
                      </a:r>
                      <a:r>
                        <a:rPr lang="en-US" sz="2800" dirty="0" err="1">
                          <a:effectLst/>
                        </a:rPr>
                        <a:t>mọi</a:t>
                      </a:r>
                      <a:r>
                        <a:rPr lang="en-US" sz="2800" dirty="0">
                          <a:effectLst/>
                        </a:rPr>
                        <a:t> </a:t>
                      </a:r>
                      <a:r>
                        <a:rPr lang="en-US" sz="2800" dirty="0" err="1">
                          <a:effectLst/>
                        </a:rPr>
                        <a:t>người</a:t>
                      </a:r>
                      <a:r>
                        <a:rPr lang="en-US" sz="2800" dirty="0">
                          <a:effectLst/>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4954497"/>
                  </a:ext>
                </a:extLst>
              </a:tr>
              <a:tr h="978825">
                <a:tc>
                  <a:txBody>
                    <a:bodyPr/>
                    <a:lstStyle/>
                    <a:p>
                      <a:pPr marL="0" marR="0" algn="just">
                        <a:spcBef>
                          <a:spcPts val="0"/>
                        </a:spcBef>
                        <a:spcAft>
                          <a:spcPts val="0"/>
                        </a:spcAft>
                      </a:pPr>
                      <a:r>
                        <a:rPr lang="en-US" sz="2800">
                          <a:effectLst/>
                        </a:rPr>
                        <a:t>6</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tcPr>
                </a:tc>
                <a:tc>
                  <a:txBody>
                    <a:bodyPr/>
                    <a:lstStyle/>
                    <a:p>
                      <a:pPr marL="0" marR="0" algn="just">
                        <a:spcBef>
                          <a:spcPts val="0"/>
                        </a:spcBef>
                        <a:spcAft>
                          <a:spcPts val="0"/>
                        </a:spcAft>
                      </a:pPr>
                      <a:r>
                        <a:rPr lang="en-US" sz="2800">
                          <a:effectLst/>
                        </a:rPr>
                        <a:t>Nhà khoa học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800" dirty="0" err="1">
                          <a:effectLst/>
                        </a:rPr>
                        <a:t>Nghiên</a:t>
                      </a:r>
                      <a:r>
                        <a:rPr lang="en-US" sz="2800" dirty="0">
                          <a:effectLst/>
                        </a:rPr>
                        <a:t> </a:t>
                      </a:r>
                      <a:r>
                        <a:rPr lang="en-US" sz="2800" dirty="0" err="1">
                          <a:effectLst/>
                        </a:rPr>
                        <a:t>cứu</a:t>
                      </a:r>
                      <a:r>
                        <a:rPr lang="en-US" sz="2800" dirty="0">
                          <a:effectLst/>
                        </a:rPr>
                        <a:t> khoa </a:t>
                      </a:r>
                      <a:r>
                        <a:rPr lang="en-US" sz="2800" dirty="0" err="1">
                          <a:effectLst/>
                        </a:rPr>
                        <a:t>học</a:t>
                      </a:r>
                      <a:r>
                        <a:rPr lang="en-US" sz="2800" dirty="0">
                          <a:effectLst/>
                        </a:rPr>
                        <a:t> </a:t>
                      </a:r>
                      <a:r>
                        <a:rPr lang="en-US" sz="2800" dirty="0" err="1">
                          <a:effectLst/>
                        </a:rPr>
                        <a:t>để</a:t>
                      </a:r>
                      <a:r>
                        <a:rPr lang="en-US" sz="2800" dirty="0">
                          <a:effectLst/>
                        </a:rPr>
                        <a:t> </a:t>
                      </a:r>
                      <a:r>
                        <a:rPr lang="en-US" sz="2800" dirty="0" err="1">
                          <a:effectLst/>
                        </a:rPr>
                        <a:t>ứng</a:t>
                      </a:r>
                      <a:r>
                        <a:rPr lang="en-US" sz="2800" dirty="0">
                          <a:effectLst/>
                        </a:rPr>
                        <a:t> </a:t>
                      </a:r>
                      <a:r>
                        <a:rPr lang="en-US" sz="2800" dirty="0" err="1">
                          <a:effectLst/>
                        </a:rPr>
                        <a:t>dụng</a:t>
                      </a:r>
                      <a:r>
                        <a:rPr lang="en-US" sz="2800" dirty="0">
                          <a:effectLst/>
                        </a:rPr>
                        <a:t> </a:t>
                      </a:r>
                      <a:r>
                        <a:rPr lang="en-US" sz="2800" dirty="0" err="1">
                          <a:effectLst/>
                        </a:rPr>
                        <a:t>vào</a:t>
                      </a:r>
                      <a:r>
                        <a:rPr lang="en-US" sz="2800" dirty="0">
                          <a:effectLst/>
                        </a:rPr>
                        <a:t> </a:t>
                      </a:r>
                      <a:r>
                        <a:rPr lang="en-US" sz="2800" dirty="0" err="1">
                          <a:effectLst/>
                        </a:rPr>
                        <a:t>cuộc</a:t>
                      </a:r>
                      <a:r>
                        <a:rPr lang="en-US" sz="2800" dirty="0">
                          <a:effectLst/>
                        </a:rPr>
                        <a:t> </a:t>
                      </a:r>
                      <a:r>
                        <a:rPr lang="en-US" sz="2800" dirty="0" err="1">
                          <a:effectLst/>
                        </a:rPr>
                        <a:t>sống</a:t>
                      </a:r>
                      <a:r>
                        <a:rPr lang="en-US" sz="2800" dirty="0">
                          <a:effectLst/>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40197699"/>
                  </a:ext>
                </a:extLst>
              </a:tr>
            </a:tbl>
          </a:graphicData>
        </a:graphic>
      </p:graphicFrame>
    </p:spTree>
    <p:extLst>
      <p:ext uri="{BB962C8B-B14F-4D97-AF65-F5344CB8AC3E}">
        <p14:creationId xmlns:p14="http://schemas.microsoft.com/office/powerpoint/2010/main" val="39010413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5" name="Hình chữ nhật: Góc Tròn 4">
            <a:extLst>
              <a:ext uri="{FF2B5EF4-FFF2-40B4-BE49-F238E27FC236}">
                <a16:creationId xmlns:a16="http://schemas.microsoft.com/office/drawing/2014/main" id="{948D885F-9CDE-48E8-9EAB-FB433DA2BA85}"/>
              </a:ext>
            </a:extLst>
          </p:cNvPr>
          <p:cNvSpPr/>
          <p:nvPr/>
        </p:nvSpPr>
        <p:spPr>
          <a:xfrm>
            <a:off x="4671806" y="1828801"/>
            <a:ext cx="7205869" cy="3525077"/>
          </a:xfrm>
          <a:prstGeom prst="roundRect">
            <a:avLst/>
          </a:prstGeom>
          <a:solidFill>
            <a:schemeClr val="accent4">
              <a:lumMod val="20000"/>
              <a:lumOff val="8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Hình ảnh 17" descr="Ảnh có chứa văn bản&#10;&#10;Mô tả được tạo tự động">
            <a:extLst>
              <a:ext uri="{FF2B5EF4-FFF2-40B4-BE49-F238E27FC236}">
                <a16:creationId xmlns:a16="http://schemas.microsoft.com/office/drawing/2014/main" id="{B9F2B62E-5CD5-D463-9C94-296002FECE3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3919" b="93919" l="5667" r="92222">
                        <a14:foregroundMark x1="52000" y1="34730" x2="52778" y2="44054"/>
                        <a14:foregroundMark x1="40111" y1="5946" x2="40111" y2="5946"/>
                        <a14:foregroundMark x1="39667" y1="4054" x2="39111" y2="20676"/>
                        <a14:foregroundMark x1="39333" y1="20541" x2="35444" y2="50270"/>
                        <a14:foregroundMark x1="37778" y1="27838" x2="30111" y2="30270"/>
                        <a14:foregroundMark x1="30111" y1="30270" x2="22000" y2="43919"/>
                        <a14:foregroundMark x1="22000" y1="43919" x2="13444" y2="45676"/>
                        <a14:foregroundMark x1="13444" y1="45676" x2="12667" y2="52703"/>
                        <a14:foregroundMark x1="12667" y1="52703" x2="21222" y2="56351"/>
                        <a14:foregroundMark x1="21222" y1="56351" x2="23778" y2="56622"/>
                        <a14:foregroundMark x1="23000" y1="44730" x2="18111" y2="40811"/>
                        <a14:foregroundMark x1="18111" y1="40811" x2="9556" y2="52162"/>
                        <a14:foregroundMark x1="9556" y1="52162" x2="8000" y2="62973"/>
                        <a14:foregroundMark x1="55333" y1="76351" x2="50778" y2="81892"/>
                        <a14:foregroundMark x1="50778" y1="81892" x2="41778" y2="87162"/>
                        <a14:foregroundMark x1="41778" y1="87162" x2="35111" y2="85541"/>
                        <a14:foregroundMark x1="35111" y1="85541" x2="45444" y2="87568"/>
                        <a14:foregroundMark x1="59889" y1="76486" x2="56556" y2="74865"/>
                        <a14:foregroundMark x1="76889" y1="82297" x2="80667" y2="91216"/>
                        <a14:foregroundMark x1="80667" y1="91216" x2="87778" y2="90405"/>
                        <a14:foregroundMark x1="52333" y1="89459" x2="55667" y2="94324"/>
                        <a14:foregroundMark x1="45000" y1="89595" x2="44889" y2="89595"/>
                        <a14:foregroundMark x1="35444" y1="88649" x2="33556" y2="92162"/>
                        <a14:foregroundMark x1="8000" y1="84459" x2="6556" y2="84459"/>
                        <a14:foregroundMark x1="12000" y1="75135" x2="5667" y2="82568"/>
                        <a14:foregroundMark x1="5667" y1="82568" x2="14889" y2="82432"/>
                        <a14:foregroundMark x1="70222" y1="33649" x2="70333" y2="47838"/>
                        <a14:foregroundMark x1="87778" y1="83514" x2="87778" y2="85135"/>
                        <a14:foregroundMark x1="90556" y1="90000" x2="90556" y2="90000"/>
                        <a14:foregroundMark x1="88444" y1="91757" x2="92222" y2="90676"/>
                      </a14:backgroundRemoval>
                    </a14:imgEffect>
                  </a14:imgLayer>
                </a14:imgProps>
              </a:ext>
              <a:ext uri="{28A0092B-C50C-407E-A947-70E740481C1C}">
                <a14:useLocalDpi xmlns:a14="http://schemas.microsoft.com/office/drawing/2010/main" val="0"/>
              </a:ext>
            </a:extLst>
          </a:blip>
          <a:stretch>
            <a:fillRect/>
          </a:stretch>
        </p:blipFill>
        <p:spPr>
          <a:xfrm>
            <a:off x="-6211" y="2358552"/>
            <a:ext cx="5718470" cy="4701853"/>
          </a:xfrm>
          <a:prstGeom prst="rect">
            <a:avLst/>
          </a:prstGeom>
        </p:spPr>
      </p:pic>
      <p:pic>
        <p:nvPicPr>
          <p:cNvPr id="20" name="Hình ảnh 19" descr="Ảnh có chứa dây xích, sản phẩm kim loại, phụ kiện&#10;&#10;Mô tả được tạo tự động">
            <a:extLst>
              <a:ext uri="{FF2B5EF4-FFF2-40B4-BE49-F238E27FC236}">
                <a16:creationId xmlns:a16="http://schemas.microsoft.com/office/drawing/2014/main" id="{5DBEB47E-C469-3F0F-4313-77D17220A195}"/>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54325" b="92846" l="3462" r="26264">
                        <a14:foregroundMark x1="16621" y1="54365" x2="16621" y2="54365"/>
                        <a14:foregroundMark x1="26264" y1="71180" x2="26264" y2="71180"/>
                      </a14:backgroundRemoval>
                    </a14:imgEffect>
                  </a14:imgLayer>
                </a14:imgProps>
              </a:ext>
              <a:ext uri="{28A0092B-C50C-407E-A947-70E740481C1C}">
                <a14:useLocalDpi xmlns:a14="http://schemas.microsoft.com/office/drawing/2010/main" val="0"/>
              </a:ext>
            </a:extLst>
          </a:blip>
          <a:srcRect l="742" t="50000" r="71655" b="2359"/>
          <a:stretch/>
        </p:blipFill>
        <p:spPr>
          <a:xfrm flipH="1">
            <a:off x="-201498" y="-319169"/>
            <a:ext cx="3662414" cy="4295939"/>
          </a:xfrm>
          <a:prstGeom prst="rect">
            <a:avLst/>
          </a:prstGeom>
        </p:spPr>
      </p:pic>
      <p:pic>
        <p:nvPicPr>
          <p:cNvPr id="3" name="Picture 2">
            <a:extLst>
              <a:ext uri="{FF2B5EF4-FFF2-40B4-BE49-F238E27FC236}">
                <a16:creationId xmlns:a16="http://schemas.microsoft.com/office/drawing/2014/main" id="{DB757747-F9EB-590A-9909-625D36EAD4E2}"/>
              </a:ext>
            </a:extLst>
          </p:cNvPr>
          <p:cNvPicPr>
            <a:picLocks noChangeAspect="1"/>
          </p:cNvPicPr>
          <p:nvPr/>
        </p:nvPicPr>
        <p:blipFill>
          <a:blip r:embed="rId7"/>
          <a:stretch>
            <a:fillRect/>
          </a:stretch>
        </p:blipFill>
        <p:spPr>
          <a:xfrm>
            <a:off x="4573590" y="2678727"/>
            <a:ext cx="7254869" cy="1938696"/>
          </a:xfrm>
          <a:prstGeom prst="rect">
            <a:avLst/>
          </a:prstGeom>
        </p:spPr>
      </p:pic>
    </p:spTree>
    <p:extLst>
      <p:ext uri="{BB962C8B-B14F-4D97-AF65-F5344CB8AC3E}">
        <p14:creationId xmlns:p14="http://schemas.microsoft.com/office/powerpoint/2010/main" val="416071595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Picture 2" descr="Cartoon Classroom Stock Video Footage for Free Download">
            <a:extLst>
              <a:ext uri="{FF2B5EF4-FFF2-40B4-BE49-F238E27FC236}">
                <a16:creationId xmlns:a16="http://schemas.microsoft.com/office/drawing/2014/main" id="{7FF0356A-8D8A-3531-1706-08270F0BFF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728836DC-D701-12A0-092C-6A39AFD7D1FB}"/>
              </a:ext>
            </a:extLst>
          </p:cNvPr>
          <p:cNvPicPr>
            <a:picLocks noChangeAspect="1"/>
          </p:cNvPicPr>
          <p:nvPr/>
        </p:nvPicPr>
        <p:blipFill>
          <a:blip r:embed="rId4"/>
          <a:stretch>
            <a:fillRect/>
          </a:stretch>
        </p:blipFill>
        <p:spPr>
          <a:xfrm flipH="1">
            <a:off x="210713" y="1790700"/>
            <a:ext cx="4160968" cy="4918656"/>
          </a:xfrm>
          <a:prstGeom prst="rect">
            <a:avLst/>
          </a:prstGeom>
        </p:spPr>
      </p:pic>
      <p:grpSp>
        <p:nvGrpSpPr>
          <p:cNvPr id="12" name="Group 11">
            <a:extLst>
              <a:ext uri="{FF2B5EF4-FFF2-40B4-BE49-F238E27FC236}">
                <a16:creationId xmlns:a16="http://schemas.microsoft.com/office/drawing/2014/main" id="{989893CC-4751-F58D-8A99-735056C69061}"/>
              </a:ext>
            </a:extLst>
          </p:cNvPr>
          <p:cNvGrpSpPr/>
          <p:nvPr/>
        </p:nvGrpSpPr>
        <p:grpSpPr>
          <a:xfrm>
            <a:off x="3905637" y="1095376"/>
            <a:ext cx="7533888" cy="1657350"/>
            <a:chOff x="4442924" y="2338591"/>
            <a:chExt cx="6419462" cy="1992085"/>
          </a:xfrm>
        </p:grpSpPr>
        <p:sp>
          <p:nvSpPr>
            <p:cNvPr id="11" name="Speech Bubble: Rectangle with Corners Rounded 10">
              <a:extLst>
                <a:ext uri="{FF2B5EF4-FFF2-40B4-BE49-F238E27FC236}">
                  <a16:creationId xmlns:a16="http://schemas.microsoft.com/office/drawing/2014/main" id="{54A3C62E-BF13-4667-9C19-29760E0D9CF4}"/>
                </a:ext>
              </a:extLst>
            </p:cNvPr>
            <p:cNvSpPr/>
            <p:nvPr/>
          </p:nvSpPr>
          <p:spPr>
            <a:xfrm>
              <a:off x="4442924" y="2338591"/>
              <a:ext cx="6419462" cy="1992085"/>
            </a:xfrm>
            <a:prstGeom prst="wedgeRoundRectCallout">
              <a:avLst>
                <a:gd name="adj1" fmla="val -56158"/>
                <a:gd name="adj2" fmla="val 19038"/>
                <a:gd name="adj3" fmla="val 16667"/>
              </a:avLst>
            </a:prstGeom>
            <a:solidFill>
              <a:srgbClr val="CCFFFF"/>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 name="TextBox 6">
              <a:extLst>
                <a:ext uri="{FF2B5EF4-FFF2-40B4-BE49-F238E27FC236}">
                  <a16:creationId xmlns:a16="http://schemas.microsoft.com/office/drawing/2014/main" id="{951398C8-19F6-2EE7-6DA7-98E0E1D5FBAE}"/>
                </a:ext>
              </a:extLst>
            </p:cNvPr>
            <p:cNvSpPr txBox="1"/>
            <p:nvPr/>
          </p:nvSpPr>
          <p:spPr>
            <a:xfrm>
              <a:off x="4578219" y="2549804"/>
              <a:ext cx="6148873" cy="14427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2060"/>
                  </a:solidFill>
                  <a:effectLst/>
                  <a:uLnTx/>
                  <a:uFillTx/>
                  <a:latin typeface="Calibri" panose="020F0502020204030204"/>
                  <a:ea typeface="+mn-ea"/>
                  <a:cs typeface="+mn-cs"/>
                </a:rPr>
                <a:t>Nghề</a:t>
              </a:r>
              <a:r>
                <a:rPr kumimoji="0" lang="en-US" sz="36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002060"/>
                  </a:solidFill>
                  <a:effectLst/>
                  <a:uLnTx/>
                  <a:uFillTx/>
                  <a:latin typeface="Calibri" panose="020F0502020204030204"/>
                  <a:ea typeface="+mn-ea"/>
                  <a:cs typeface="+mn-cs"/>
                </a:rPr>
                <a:t>gì</a:t>
              </a:r>
              <a:r>
                <a:rPr kumimoji="0" lang="en-US" sz="36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002060"/>
                  </a:solidFill>
                  <a:effectLst/>
                  <a:uLnTx/>
                  <a:uFillTx/>
                  <a:latin typeface="Calibri" panose="020F0502020204030204"/>
                  <a:ea typeface="+mn-ea"/>
                  <a:cs typeface="+mn-cs"/>
                </a:rPr>
                <a:t>cần</a:t>
              </a:r>
              <a:r>
                <a:rPr kumimoji="0" lang="en-US" sz="36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002060"/>
                  </a:solidFill>
                  <a:effectLst/>
                  <a:uLnTx/>
                  <a:uFillTx/>
                  <a:latin typeface="Calibri" panose="020F0502020204030204"/>
                  <a:ea typeface="+mn-ea"/>
                  <a:cs typeface="+mn-cs"/>
                </a:rPr>
                <a:t>đến</a:t>
              </a:r>
              <a:r>
                <a:rPr kumimoji="0" lang="en-US" sz="36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002060"/>
                  </a:solidFill>
                  <a:effectLst/>
                  <a:uLnTx/>
                  <a:uFillTx/>
                  <a:latin typeface="Calibri" panose="020F0502020204030204"/>
                  <a:ea typeface="+mn-ea"/>
                  <a:cs typeface="+mn-cs"/>
                </a:rPr>
                <a:t>đục</a:t>
              </a:r>
              <a:r>
                <a:rPr kumimoji="0" lang="en-US" sz="36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002060"/>
                  </a:solidFill>
                  <a:effectLst/>
                  <a:uLnTx/>
                  <a:uFillTx/>
                  <a:latin typeface="Calibri" panose="020F0502020204030204"/>
                  <a:ea typeface="+mn-ea"/>
                  <a:cs typeface="+mn-cs"/>
                </a:rPr>
                <a:t>cưa</a:t>
              </a:r>
              <a:endParaRPr kumimoji="0" lang="en-US" sz="3600" b="1"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solidFill>
                    <a:srgbClr val="002060"/>
                  </a:solidFill>
                  <a:latin typeface="Calibri" panose="020F0502020204030204"/>
                </a:rPr>
                <a:t>Làm</a:t>
              </a:r>
              <a:r>
                <a:rPr lang="en-US" sz="3600" b="1" dirty="0">
                  <a:solidFill>
                    <a:srgbClr val="002060"/>
                  </a:solidFill>
                  <a:latin typeface="Calibri" panose="020F0502020204030204"/>
                </a:rPr>
                <a:t> </a:t>
              </a:r>
              <a:r>
                <a:rPr lang="en-US" sz="3600" b="1" dirty="0" err="1">
                  <a:solidFill>
                    <a:srgbClr val="002060"/>
                  </a:solidFill>
                  <a:latin typeface="Calibri" panose="020F0502020204030204"/>
                </a:rPr>
                <a:t>ra</a:t>
              </a:r>
              <a:r>
                <a:rPr lang="en-US" sz="3600" b="1" dirty="0">
                  <a:solidFill>
                    <a:srgbClr val="002060"/>
                  </a:solidFill>
                  <a:latin typeface="Calibri" panose="020F0502020204030204"/>
                </a:rPr>
                <a:t> </a:t>
              </a:r>
              <a:r>
                <a:rPr lang="en-US" sz="3600" b="1" dirty="0" err="1">
                  <a:solidFill>
                    <a:srgbClr val="002060"/>
                  </a:solidFill>
                  <a:latin typeface="Calibri" panose="020F0502020204030204"/>
                </a:rPr>
                <a:t>giường</a:t>
              </a:r>
              <a:r>
                <a:rPr lang="en-US" sz="3600" b="1" dirty="0">
                  <a:solidFill>
                    <a:srgbClr val="002060"/>
                  </a:solidFill>
                  <a:latin typeface="Calibri" panose="020F0502020204030204"/>
                </a:rPr>
                <a:t> </a:t>
              </a:r>
              <a:r>
                <a:rPr lang="en-US" sz="3600" b="1" dirty="0" err="1">
                  <a:solidFill>
                    <a:srgbClr val="002060"/>
                  </a:solidFill>
                  <a:latin typeface="Calibri" panose="020F0502020204030204"/>
                </a:rPr>
                <a:t>tủ</a:t>
              </a:r>
              <a:r>
                <a:rPr lang="en-US" sz="3600" b="1" dirty="0">
                  <a:solidFill>
                    <a:srgbClr val="002060"/>
                  </a:solidFill>
                  <a:latin typeface="Calibri" panose="020F0502020204030204"/>
                </a:rPr>
                <a:t>…</a:t>
              </a:r>
              <a:r>
                <a:rPr lang="en-US" sz="3600" b="1" dirty="0" err="1">
                  <a:solidFill>
                    <a:srgbClr val="002060"/>
                  </a:solidFill>
                  <a:latin typeface="Calibri" panose="020F0502020204030204"/>
                </a:rPr>
                <a:t>sớm</a:t>
              </a:r>
              <a:r>
                <a:rPr lang="en-US" sz="3600" b="1" dirty="0">
                  <a:solidFill>
                    <a:srgbClr val="002060"/>
                  </a:solidFill>
                  <a:latin typeface="Calibri" panose="020F0502020204030204"/>
                </a:rPr>
                <a:t>, </a:t>
              </a:r>
              <a:r>
                <a:rPr lang="en-US" sz="3600" b="1" dirty="0" err="1">
                  <a:solidFill>
                    <a:srgbClr val="002060"/>
                  </a:solidFill>
                  <a:latin typeface="Calibri" panose="020F0502020204030204"/>
                </a:rPr>
                <a:t>trưa</a:t>
              </a:r>
              <a:r>
                <a:rPr lang="en-US" sz="3600" b="1" dirty="0">
                  <a:solidFill>
                    <a:srgbClr val="002060"/>
                  </a:solidFill>
                  <a:latin typeface="Calibri" panose="020F0502020204030204"/>
                </a:rPr>
                <a:t> ta </a:t>
              </a:r>
              <a:r>
                <a:rPr lang="en-US" sz="3600" b="1" dirty="0" err="1">
                  <a:solidFill>
                    <a:srgbClr val="002060"/>
                  </a:solidFill>
                  <a:latin typeface="Calibri" panose="020F0502020204030204"/>
                </a:rPr>
                <a:t>cần</a:t>
              </a:r>
              <a:r>
                <a:rPr lang="en-US" sz="3600" b="1" dirty="0">
                  <a:solidFill>
                    <a:srgbClr val="002060"/>
                  </a:solidFill>
                  <a:latin typeface="Calibri" panose="020F0502020204030204"/>
                </a:rPr>
                <a:t>?</a:t>
              </a:r>
              <a:endParaRPr kumimoji="0" lang="vi-VN"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grpSp>
      <p:sp>
        <p:nvSpPr>
          <p:cNvPr id="2" name="Plaque 1">
            <a:extLst>
              <a:ext uri="{FF2B5EF4-FFF2-40B4-BE49-F238E27FC236}">
                <a16:creationId xmlns:a16="http://schemas.microsoft.com/office/drawing/2014/main" id="{6849FD4D-69A1-AB3E-2C14-7C128AA6A047}"/>
              </a:ext>
            </a:extLst>
          </p:cNvPr>
          <p:cNvSpPr/>
          <p:nvPr/>
        </p:nvSpPr>
        <p:spPr>
          <a:xfrm>
            <a:off x="4766557" y="3220326"/>
            <a:ext cx="5075227" cy="1140976"/>
          </a:xfrm>
          <a:prstGeom prst="plaque">
            <a:avLst/>
          </a:prstGeom>
          <a:solidFill>
            <a:srgbClr val="DFFF9F"/>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4" name="TextBox 3">
            <a:extLst>
              <a:ext uri="{FF2B5EF4-FFF2-40B4-BE49-F238E27FC236}">
                <a16:creationId xmlns:a16="http://schemas.microsoft.com/office/drawing/2014/main" id="{7815574A-84DE-D6D5-2ED1-5926DBB12591}"/>
              </a:ext>
            </a:extLst>
          </p:cNvPr>
          <p:cNvSpPr txBox="1"/>
          <p:nvPr/>
        </p:nvSpPr>
        <p:spPr>
          <a:xfrm>
            <a:off x="4777896" y="3200603"/>
            <a:ext cx="5137629"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9525">
                  <a:solidFill>
                    <a:prstClr val="white"/>
                  </a:solidFill>
                  <a:prstDash val="solid"/>
                </a:ln>
                <a:solidFill>
                  <a:srgbClr val="FF5050"/>
                </a:solidFill>
                <a:effectLst>
                  <a:outerShdw blurRad="12700" dist="38100" dir="2700000" algn="tl" rotWithShape="0">
                    <a:srgbClr val="FFA3A3"/>
                  </a:outerShdw>
                </a:effectLst>
                <a:uLnTx/>
                <a:uFillTx/>
                <a:ea typeface="+mn-ea"/>
                <a:cs typeface="+mn-cs"/>
              </a:rPr>
              <a:t>Nghề</a:t>
            </a:r>
            <a:r>
              <a:rPr kumimoji="0" lang="en-US" sz="6000" b="1" i="0" u="none" strike="noStrike" kern="1200" cap="none" spc="0" normalizeH="0" baseline="0" noProof="0" dirty="0">
                <a:ln w="9525">
                  <a:solidFill>
                    <a:prstClr val="white"/>
                  </a:solidFill>
                  <a:prstDash val="solid"/>
                </a:ln>
                <a:solidFill>
                  <a:srgbClr val="FF5050"/>
                </a:solidFill>
                <a:effectLst>
                  <a:outerShdw blurRad="12700" dist="38100" dir="2700000" algn="tl" rotWithShape="0">
                    <a:srgbClr val="FFA3A3"/>
                  </a:outerShdw>
                </a:effectLst>
                <a:uLnTx/>
                <a:uFillTx/>
                <a:ea typeface="+mn-ea"/>
                <a:cs typeface="+mn-cs"/>
              </a:rPr>
              <a:t> </a:t>
            </a:r>
            <a:r>
              <a:rPr kumimoji="0" lang="en-US" sz="6000" b="1" i="0" u="none" strike="noStrike" kern="1200" cap="none" spc="0" normalizeH="0" baseline="0" noProof="0" dirty="0" err="1">
                <a:ln w="9525">
                  <a:solidFill>
                    <a:prstClr val="white"/>
                  </a:solidFill>
                  <a:prstDash val="solid"/>
                </a:ln>
                <a:solidFill>
                  <a:srgbClr val="FF5050"/>
                </a:solidFill>
                <a:effectLst>
                  <a:outerShdw blurRad="12700" dist="38100" dir="2700000" algn="tl" rotWithShape="0">
                    <a:srgbClr val="FFA3A3"/>
                  </a:outerShdw>
                </a:effectLst>
                <a:uLnTx/>
                <a:uFillTx/>
                <a:ea typeface="+mn-ea"/>
                <a:cs typeface="+mn-cs"/>
              </a:rPr>
              <a:t>thợ</a:t>
            </a:r>
            <a:r>
              <a:rPr kumimoji="0" lang="en-US" sz="6000" b="1" i="0" u="none" strike="noStrike" kern="1200" cap="none" spc="0" normalizeH="0" baseline="0" noProof="0" dirty="0">
                <a:ln w="9525">
                  <a:solidFill>
                    <a:prstClr val="white"/>
                  </a:solidFill>
                  <a:prstDash val="solid"/>
                </a:ln>
                <a:solidFill>
                  <a:srgbClr val="FF5050"/>
                </a:solidFill>
                <a:effectLst>
                  <a:outerShdw blurRad="12700" dist="38100" dir="2700000" algn="tl" rotWithShape="0">
                    <a:srgbClr val="FFA3A3"/>
                  </a:outerShdw>
                </a:effectLst>
                <a:uLnTx/>
                <a:uFillTx/>
                <a:ea typeface="+mn-ea"/>
                <a:cs typeface="+mn-cs"/>
              </a:rPr>
              <a:t> </a:t>
            </a:r>
            <a:r>
              <a:rPr kumimoji="0" lang="en-US" sz="6000" b="1" i="0" u="none" strike="noStrike" kern="1200" cap="none" spc="0" normalizeH="0" baseline="0" noProof="0" dirty="0" err="1">
                <a:ln w="9525">
                  <a:solidFill>
                    <a:prstClr val="white"/>
                  </a:solidFill>
                  <a:prstDash val="solid"/>
                </a:ln>
                <a:solidFill>
                  <a:srgbClr val="FF5050"/>
                </a:solidFill>
                <a:effectLst>
                  <a:outerShdw blurRad="12700" dist="38100" dir="2700000" algn="tl" rotWithShape="0">
                    <a:srgbClr val="FFA3A3"/>
                  </a:outerShdw>
                </a:effectLst>
                <a:uLnTx/>
                <a:uFillTx/>
                <a:ea typeface="+mn-ea"/>
                <a:cs typeface="+mn-cs"/>
              </a:rPr>
              <a:t>mộc</a:t>
            </a:r>
            <a:endParaRPr kumimoji="0" lang="en-US" sz="6000" b="1" i="0" u="none" strike="noStrike" kern="1200" cap="none" spc="0" normalizeH="0" baseline="0" noProof="0" dirty="0">
              <a:ln w="9525">
                <a:solidFill>
                  <a:prstClr val="white"/>
                </a:solidFill>
                <a:prstDash val="solid"/>
              </a:ln>
              <a:solidFill>
                <a:srgbClr val="FF5050"/>
              </a:solidFill>
              <a:effectLst>
                <a:outerShdw blurRad="12700" dist="38100" dir="2700000" algn="tl" rotWithShape="0">
                  <a:srgbClr val="FFA3A3"/>
                </a:outerShdw>
              </a:effectLst>
              <a:uLnTx/>
              <a:uFillTx/>
              <a:ea typeface="+mn-ea"/>
              <a:cs typeface="+mn-cs"/>
            </a:endParaRPr>
          </a:p>
        </p:txBody>
      </p:sp>
      <p:pic>
        <p:nvPicPr>
          <p:cNvPr id="8" name="Picture 7" descr="A picture containing cartoon, clothing, LEGO&#10;&#10;Description automatically generated">
            <a:extLst>
              <a:ext uri="{FF2B5EF4-FFF2-40B4-BE49-F238E27FC236}">
                <a16:creationId xmlns:a16="http://schemas.microsoft.com/office/drawing/2014/main" id="{0A8BFA4C-CD60-57AB-9F9F-2C14626A893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67350" y="3829050"/>
            <a:ext cx="3352800" cy="3352800"/>
          </a:xfrm>
          <a:prstGeom prst="rect">
            <a:avLst/>
          </a:prstGeom>
        </p:spPr>
      </p:pic>
    </p:spTree>
    <p:extLst>
      <p:ext uri="{BB962C8B-B14F-4D97-AF65-F5344CB8AC3E}">
        <p14:creationId xmlns:p14="http://schemas.microsoft.com/office/powerpoint/2010/main" val="6024916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900" decel="100000" fill="hold"/>
                                        <p:tgtEl>
                                          <p:spTgt spid="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par>
                          <p:cTn id="11" fill="hold">
                            <p:stCondLst>
                              <p:cond delay="1000"/>
                            </p:stCondLst>
                            <p:childTnLst>
                              <p:par>
                                <p:cTn id="12" presetID="22" presetClass="entr" presetSubtype="8" fill="hold"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left)">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ppt_x"/>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additive="base">
                                        <p:cTn id="27" dur="500" fill="hold"/>
                                        <p:tgtEl>
                                          <p:spTgt spid="2"/>
                                        </p:tgtEl>
                                        <p:attrNameLst>
                                          <p:attrName>ppt_x</p:attrName>
                                        </p:attrNameLst>
                                      </p:cBhvr>
                                      <p:tavLst>
                                        <p:tav tm="0">
                                          <p:val>
                                            <p:strVal val="#ppt_x"/>
                                          </p:val>
                                        </p:tav>
                                        <p:tav tm="100000">
                                          <p:val>
                                            <p:strVal val="#ppt_x"/>
                                          </p:val>
                                        </p:tav>
                                      </p:tavLst>
                                    </p:anim>
                                    <p:anim calcmode="lin" valueType="num">
                                      <p:cBhvr additive="base">
                                        <p:cTn id="2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Picture 2" descr="Cartoon Classroom Stock Video Footage for Free Download">
            <a:extLst>
              <a:ext uri="{FF2B5EF4-FFF2-40B4-BE49-F238E27FC236}">
                <a16:creationId xmlns:a16="http://schemas.microsoft.com/office/drawing/2014/main" id="{7FF0356A-8D8A-3531-1706-08270F0BFF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728836DC-D701-12A0-092C-6A39AFD7D1FB}"/>
              </a:ext>
            </a:extLst>
          </p:cNvPr>
          <p:cNvPicPr>
            <a:picLocks noChangeAspect="1"/>
          </p:cNvPicPr>
          <p:nvPr/>
        </p:nvPicPr>
        <p:blipFill>
          <a:blip r:embed="rId4"/>
          <a:stretch>
            <a:fillRect/>
          </a:stretch>
        </p:blipFill>
        <p:spPr>
          <a:xfrm flipH="1">
            <a:off x="210713" y="1790700"/>
            <a:ext cx="4160968" cy="4918656"/>
          </a:xfrm>
          <a:prstGeom prst="rect">
            <a:avLst/>
          </a:prstGeom>
        </p:spPr>
      </p:pic>
      <p:grpSp>
        <p:nvGrpSpPr>
          <p:cNvPr id="12" name="Group 11">
            <a:extLst>
              <a:ext uri="{FF2B5EF4-FFF2-40B4-BE49-F238E27FC236}">
                <a16:creationId xmlns:a16="http://schemas.microsoft.com/office/drawing/2014/main" id="{989893CC-4751-F58D-8A99-735056C69061}"/>
              </a:ext>
            </a:extLst>
          </p:cNvPr>
          <p:cNvGrpSpPr/>
          <p:nvPr/>
        </p:nvGrpSpPr>
        <p:grpSpPr>
          <a:xfrm>
            <a:off x="3905637" y="1095376"/>
            <a:ext cx="7533888" cy="1657350"/>
            <a:chOff x="4442924" y="2338591"/>
            <a:chExt cx="6419462" cy="1992085"/>
          </a:xfrm>
        </p:grpSpPr>
        <p:sp>
          <p:nvSpPr>
            <p:cNvPr id="11" name="Speech Bubble: Rectangle with Corners Rounded 10">
              <a:extLst>
                <a:ext uri="{FF2B5EF4-FFF2-40B4-BE49-F238E27FC236}">
                  <a16:creationId xmlns:a16="http://schemas.microsoft.com/office/drawing/2014/main" id="{54A3C62E-BF13-4667-9C19-29760E0D9CF4}"/>
                </a:ext>
              </a:extLst>
            </p:cNvPr>
            <p:cNvSpPr/>
            <p:nvPr/>
          </p:nvSpPr>
          <p:spPr>
            <a:xfrm>
              <a:off x="4442924" y="2338591"/>
              <a:ext cx="6419462" cy="1992085"/>
            </a:xfrm>
            <a:prstGeom prst="wedgeRoundRectCallout">
              <a:avLst>
                <a:gd name="adj1" fmla="val -56158"/>
                <a:gd name="adj2" fmla="val 19038"/>
                <a:gd name="adj3" fmla="val 16667"/>
              </a:avLst>
            </a:prstGeom>
            <a:solidFill>
              <a:srgbClr val="CCFFFF"/>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 name="TextBox 6">
              <a:extLst>
                <a:ext uri="{FF2B5EF4-FFF2-40B4-BE49-F238E27FC236}">
                  <a16:creationId xmlns:a16="http://schemas.microsoft.com/office/drawing/2014/main" id="{951398C8-19F6-2EE7-6DA7-98E0E1D5FBAE}"/>
                </a:ext>
              </a:extLst>
            </p:cNvPr>
            <p:cNvSpPr txBox="1"/>
            <p:nvPr/>
          </p:nvSpPr>
          <p:spPr>
            <a:xfrm>
              <a:off x="4578219" y="2549804"/>
              <a:ext cx="6148873" cy="14427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i="0" dirty="0" err="1">
                  <a:solidFill>
                    <a:srgbClr val="002060"/>
                  </a:solidFill>
                  <a:effectLst/>
                </a:rPr>
                <a:t>Nghề</a:t>
              </a:r>
              <a:r>
                <a:rPr lang="en-US" sz="3600" b="1" i="0" dirty="0">
                  <a:solidFill>
                    <a:srgbClr val="002060"/>
                  </a:solidFill>
                  <a:effectLst/>
                </a:rPr>
                <a:t> </a:t>
              </a:r>
              <a:r>
                <a:rPr lang="en-US" sz="3600" b="1" i="0" dirty="0" err="1">
                  <a:solidFill>
                    <a:srgbClr val="002060"/>
                  </a:solidFill>
                  <a:effectLst/>
                </a:rPr>
                <a:t>gì</a:t>
              </a:r>
              <a:r>
                <a:rPr lang="en-US" sz="3600" b="1" i="0" dirty="0">
                  <a:solidFill>
                    <a:srgbClr val="002060"/>
                  </a:solidFill>
                  <a:effectLst/>
                </a:rPr>
                <a:t> </a:t>
              </a:r>
              <a:r>
                <a:rPr lang="en-US" sz="3600" b="1" i="0" dirty="0" err="1">
                  <a:solidFill>
                    <a:srgbClr val="002060"/>
                  </a:solidFill>
                  <a:effectLst/>
                </a:rPr>
                <a:t>chân</a:t>
              </a:r>
              <a:r>
                <a:rPr lang="en-US" sz="3600" b="1" i="0" dirty="0">
                  <a:solidFill>
                    <a:srgbClr val="002060"/>
                  </a:solidFill>
                  <a:effectLst/>
                </a:rPr>
                <a:t> </a:t>
              </a:r>
              <a:r>
                <a:rPr lang="en-US" sz="3600" b="1" i="0" dirty="0" err="1">
                  <a:solidFill>
                    <a:srgbClr val="002060"/>
                  </a:solidFill>
                  <a:effectLst/>
                </a:rPr>
                <a:t>lấm</a:t>
              </a:r>
              <a:r>
                <a:rPr lang="en-US" sz="3600" b="1" i="0" dirty="0">
                  <a:solidFill>
                    <a:srgbClr val="002060"/>
                  </a:solidFill>
                  <a:effectLst/>
                </a:rPr>
                <a:t> </a:t>
              </a:r>
              <a:r>
                <a:rPr lang="en-US" sz="3600" b="1" i="0" dirty="0" err="1">
                  <a:solidFill>
                    <a:srgbClr val="002060"/>
                  </a:solidFill>
                  <a:effectLst/>
                </a:rPr>
                <a:t>tay</a:t>
              </a:r>
              <a:r>
                <a:rPr lang="en-US" sz="3600" b="1" i="0" dirty="0">
                  <a:solidFill>
                    <a:srgbClr val="002060"/>
                  </a:solidFill>
                  <a:effectLst/>
                </a:rPr>
                <a:t> </a:t>
              </a:r>
              <a:r>
                <a:rPr lang="en-US" sz="3600" b="1" i="0" dirty="0" err="1">
                  <a:solidFill>
                    <a:srgbClr val="002060"/>
                  </a:solidFill>
                  <a:effectLst/>
                </a:rPr>
                <a:t>bùn</a:t>
              </a:r>
              <a:br>
                <a:rPr lang="en-US" sz="3600" b="1" dirty="0">
                  <a:solidFill>
                    <a:srgbClr val="002060"/>
                  </a:solidFill>
                </a:rPr>
              </a:br>
              <a:r>
                <a:rPr lang="en-US" sz="3600" b="1" i="0" dirty="0">
                  <a:solidFill>
                    <a:srgbClr val="002060"/>
                  </a:solidFill>
                  <a:effectLst/>
                </a:rPr>
                <a:t>Cho ta </a:t>
              </a:r>
              <a:r>
                <a:rPr lang="en-US" sz="3600" b="1" i="0" dirty="0" err="1">
                  <a:solidFill>
                    <a:srgbClr val="002060"/>
                  </a:solidFill>
                  <a:effectLst/>
                </a:rPr>
                <a:t>hạt</a:t>
              </a:r>
              <a:r>
                <a:rPr lang="en-US" sz="3600" b="1" i="0" dirty="0">
                  <a:solidFill>
                    <a:srgbClr val="002060"/>
                  </a:solidFill>
                  <a:effectLst/>
                </a:rPr>
                <a:t> </a:t>
              </a:r>
              <a:r>
                <a:rPr lang="en-US" sz="3600" b="1" i="0" dirty="0" err="1">
                  <a:solidFill>
                    <a:srgbClr val="002060"/>
                  </a:solidFill>
                  <a:effectLst/>
                </a:rPr>
                <a:t>gạo</a:t>
              </a:r>
              <a:r>
                <a:rPr lang="en-US" sz="3600" b="1" i="0" dirty="0">
                  <a:solidFill>
                    <a:srgbClr val="002060"/>
                  </a:solidFill>
                  <a:effectLst/>
                </a:rPr>
                <a:t>, </a:t>
              </a:r>
              <a:r>
                <a:rPr lang="en-US" sz="3600" b="1" i="0" dirty="0" err="1">
                  <a:solidFill>
                    <a:srgbClr val="002060"/>
                  </a:solidFill>
                  <a:effectLst/>
                </a:rPr>
                <a:t>ấm</a:t>
              </a:r>
              <a:r>
                <a:rPr lang="en-US" sz="3600" b="1" i="0" dirty="0">
                  <a:solidFill>
                    <a:srgbClr val="002060"/>
                  </a:solidFill>
                  <a:effectLst/>
                </a:rPr>
                <a:t> no </a:t>
              </a:r>
              <a:r>
                <a:rPr lang="en-US" sz="3600" b="1" i="0" dirty="0" err="1">
                  <a:solidFill>
                    <a:srgbClr val="002060"/>
                  </a:solidFill>
                  <a:effectLst/>
                </a:rPr>
                <a:t>mỗi</a:t>
              </a:r>
              <a:r>
                <a:rPr lang="en-US" sz="3600" b="1" i="0" dirty="0">
                  <a:solidFill>
                    <a:srgbClr val="002060"/>
                  </a:solidFill>
                  <a:effectLst/>
                </a:rPr>
                <a:t> </a:t>
              </a:r>
              <a:r>
                <a:rPr lang="en-US" sz="3600" b="1" i="0" dirty="0" err="1">
                  <a:solidFill>
                    <a:srgbClr val="002060"/>
                  </a:solidFill>
                  <a:effectLst/>
                </a:rPr>
                <a:t>ngày</a:t>
              </a:r>
              <a:r>
                <a:rPr lang="en-US" sz="3600" b="1" i="0" dirty="0">
                  <a:solidFill>
                    <a:srgbClr val="002060"/>
                  </a:solidFill>
                  <a:effectLst/>
                </a:rPr>
                <a:t>?</a:t>
              </a:r>
              <a:endParaRPr kumimoji="0" lang="vi-VN" sz="3600" b="1" i="0" u="none" strike="noStrike" kern="1200" cap="none" spc="0" normalizeH="0" baseline="0" noProof="0" dirty="0">
                <a:ln>
                  <a:noFill/>
                </a:ln>
                <a:solidFill>
                  <a:srgbClr val="002060"/>
                </a:solidFill>
                <a:effectLst/>
                <a:uLnTx/>
                <a:uFillTx/>
                <a:ea typeface="+mn-ea"/>
                <a:cs typeface="Calibri" panose="020F0502020204030204" pitchFamily="34" charset="0"/>
              </a:endParaRPr>
            </a:p>
          </p:txBody>
        </p:sp>
      </p:grpSp>
      <p:sp>
        <p:nvSpPr>
          <p:cNvPr id="2" name="Plaque 1">
            <a:extLst>
              <a:ext uri="{FF2B5EF4-FFF2-40B4-BE49-F238E27FC236}">
                <a16:creationId xmlns:a16="http://schemas.microsoft.com/office/drawing/2014/main" id="{6849FD4D-69A1-AB3E-2C14-7C128AA6A047}"/>
              </a:ext>
            </a:extLst>
          </p:cNvPr>
          <p:cNvSpPr/>
          <p:nvPr/>
        </p:nvSpPr>
        <p:spPr>
          <a:xfrm>
            <a:off x="4766557" y="3220326"/>
            <a:ext cx="5075227" cy="1140976"/>
          </a:xfrm>
          <a:prstGeom prst="plaque">
            <a:avLst/>
          </a:prstGeom>
          <a:solidFill>
            <a:srgbClr val="DFFF9F"/>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4" name="TextBox 3">
            <a:extLst>
              <a:ext uri="{FF2B5EF4-FFF2-40B4-BE49-F238E27FC236}">
                <a16:creationId xmlns:a16="http://schemas.microsoft.com/office/drawing/2014/main" id="{7815574A-84DE-D6D5-2ED1-5926DBB12591}"/>
              </a:ext>
            </a:extLst>
          </p:cNvPr>
          <p:cNvSpPr txBox="1"/>
          <p:nvPr/>
        </p:nvSpPr>
        <p:spPr>
          <a:xfrm>
            <a:off x="4777896" y="3200603"/>
            <a:ext cx="5137629"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w="9525">
                  <a:solidFill>
                    <a:prstClr val="white"/>
                  </a:solidFill>
                  <a:prstDash val="solid"/>
                </a:ln>
                <a:solidFill>
                  <a:srgbClr val="FF5050"/>
                </a:solidFill>
                <a:effectLst>
                  <a:outerShdw blurRad="12700" dist="38100" dir="2700000" algn="tl" rotWithShape="0">
                    <a:srgbClr val="FFA3A3"/>
                  </a:outerShdw>
                </a:effectLst>
                <a:uLnTx/>
                <a:uFillTx/>
                <a:latin typeface="Calibri" panose="020F0502020204030204"/>
                <a:ea typeface="+mn-ea"/>
                <a:cs typeface="+mn-cs"/>
              </a:rPr>
              <a:t>Nghề </a:t>
            </a:r>
            <a:r>
              <a:rPr kumimoji="0" lang="en-US" sz="6000" b="1" i="0" u="none" strike="noStrike" kern="1200" cap="none" spc="0" normalizeH="0" baseline="0" noProof="0" dirty="0" err="1">
                <a:ln w="9525">
                  <a:solidFill>
                    <a:prstClr val="white"/>
                  </a:solidFill>
                  <a:prstDash val="solid"/>
                </a:ln>
                <a:solidFill>
                  <a:srgbClr val="FF5050"/>
                </a:solidFill>
                <a:effectLst>
                  <a:outerShdw blurRad="12700" dist="38100" dir="2700000" algn="tl" rotWithShape="0">
                    <a:srgbClr val="FFA3A3"/>
                  </a:outerShdw>
                </a:effectLst>
                <a:uLnTx/>
                <a:uFillTx/>
                <a:latin typeface="Calibri" panose="020F0502020204030204"/>
                <a:ea typeface="+mn-ea"/>
                <a:cs typeface="+mn-cs"/>
              </a:rPr>
              <a:t>nông</a:t>
            </a:r>
            <a:endParaRPr kumimoji="0" lang="en-US" sz="6000" b="1" i="0" u="none" strike="noStrike" kern="1200" cap="none" spc="0" normalizeH="0" baseline="0" noProof="0" dirty="0">
              <a:ln w="9525">
                <a:solidFill>
                  <a:prstClr val="white"/>
                </a:solidFill>
                <a:prstDash val="solid"/>
              </a:ln>
              <a:solidFill>
                <a:srgbClr val="FF5050"/>
              </a:solidFill>
              <a:effectLst>
                <a:outerShdw blurRad="12700" dist="38100" dir="2700000" algn="tl" rotWithShape="0">
                  <a:srgbClr val="FFA3A3"/>
                </a:outerShdw>
              </a:effectLst>
              <a:uLnTx/>
              <a:uFillTx/>
              <a:latin typeface="Calibri" panose="020F0502020204030204"/>
              <a:ea typeface="+mn-ea"/>
              <a:cs typeface="+mn-cs"/>
            </a:endParaRPr>
          </a:p>
        </p:txBody>
      </p:sp>
      <p:grpSp>
        <p:nvGrpSpPr>
          <p:cNvPr id="14" name="Group 13">
            <a:extLst>
              <a:ext uri="{FF2B5EF4-FFF2-40B4-BE49-F238E27FC236}">
                <a16:creationId xmlns:a16="http://schemas.microsoft.com/office/drawing/2014/main" id="{C0E0914E-0121-3342-B55D-494C718AF050}"/>
              </a:ext>
            </a:extLst>
          </p:cNvPr>
          <p:cNvGrpSpPr/>
          <p:nvPr/>
        </p:nvGrpSpPr>
        <p:grpSpPr>
          <a:xfrm>
            <a:off x="5776734" y="3731024"/>
            <a:ext cx="3519665" cy="3126976"/>
            <a:chOff x="1901195" y="2605309"/>
            <a:chExt cx="2055644" cy="2321742"/>
          </a:xfrm>
        </p:grpSpPr>
        <p:pic>
          <p:nvPicPr>
            <p:cNvPr id="15" name="Picture 14" descr="A picture containing toy, doll&#10;&#10;Description automatically generated">
              <a:extLst>
                <a:ext uri="{FF2B5EF4-FFF2-40B4-BE49-F238E27FC236}">
                  <a16:creationId xmlns:a16="http://schemas.microsoft.com/office/drawing/2014/main" id="{85881D8D-4FF6-45EB-1BC8-8C681F955DD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01195" y="2871407"/>
              <a:ext cx="2055644" cy="2055644"/>
            </a:xfrm>
            <a:prstGeom prst="rect">
              <a:avLst/>
            </a:prstGeom>
          </p:spPr>
        </p:pic>
        <p:pic>
          <p:nvPicPr>
            <p:cNvPr id="16" name="Picture 15" descr="A picture containing chart&#10;&#10;Description automatically generated">
              <a:extLst>
                <a:ext uri="{FF2B5EF4-FFF2-40B4-BE49-F238E27FC236}">
                  <a16:creationId xmlns:a16="http://schemas.microsoft.com/office/drawing/2014/main" id="{A0CB15AD-18E2-2B82-3F44-F93AC18F24CB}"/>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10000" b="90000" l="10000" r="90000">
                          <a14:backgroundMark x1="37344" y1="50182" x2="37344" y2="50182"/>
                          <a14:backgroundMark x1="44974" y1="43480" x2="9730" y2="58296"/>
                          <a14:backgroundMark x1="9730" y1="58296" x2="28421" y2="90311"/>
                          <a14:backgroundMark x1="28421" y1="90311" x2="71901" y2="83892"/>
                          <a14:backgroundMark x1="71901" y1="83892" x2="90230" y2="49697"/>
                          <a14:backgroundMark x1="90230" y1="49697" x2="43157" y2="42874"/>
                          <a14:backgroundMark x1="16552" y1="48971" x2="33064" y2="43763"/>
                          <a14:backgroundMark x1="13201" y1="48365" x2="12313" y2="48365"/>
                          <a14:backgroundMark x1="10174" y1="48365" x2="11990" y2="48042"/>
                        </a14:backgroundRemoval>
                      </a14:imgEffect>
                    </a14:imgLayer>
                  </a14:imgProps>
                </a:ext>
                <a:ext uri="{28A0092B-C50C-407E-A947-70E740481C1C}">
                  <a14:useLocalDpi xmlns:a14="http://schemas.microsoft.com/office/drawing/2010/main" val="0"/>
                </a:ext>
              </a:extLst>
            </a:blip>
            <a:stretch>
              <a:fillRect/>
            </a:stretch>
          </p:blipFill>
          <p:spPr>
            <a:xfrm rot="21228885">
              <a:off x="2217182" y="2605309"/>
              <a:ext cx="1325018" cy="1325018"/>
            </a:xfrm>
            <a:prstGeom prst="rect">
              <a:avLst/>
            </a:prstGeom>
          </p:spPr>
        </p:pic>
      </p:grpSp>
    </p:spTree>
    <p:extLst>
      <p:ext uri="{BB962C8B-B14F-4D97-AF65-F5344CB8AC3E}">
        <p14:creationId xmlns:p14="http://schemas.microsoft.com/office/powerpoint/2010/main" val="25522284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900" decel="100000" fill="hold"/>
                                        <p:tgtEl>
                                          <p:spTgt spid="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par>
                          <p:cTn id="11" fill="hold">
                            <p:stCondLst>
                              <p:cond delay="1000"/>
                            </p:stCondLst>
                            <p:childTnLst>
                              <p:par>
                                <p:cTn id="12" presetID="22" presetClass="entr" presetSubtype="8" fill="hold"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left)">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ppt_x"/>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additive="base">
                                        <p:cTn id="27" dur="500" fill="hold"/>
                                        <p:tgtEl>
                                          <p:spTgt spid="2"/>
                                        </p:tgtEl>
                                        <p:attrNameLst>
                                          <p:attrName>ppt_x</p:attrName>
                                        </p:attrNameLst>
                                      </p:cBhvr>
                                      <p:tavLst>
                                        <p:tav tm="0">
                                          <p:val>
                                            <p:strVal val="#ppt_x"/>
                                          </p:val>
                                        </p:tav>
                                        <p:tav tm="100000">
                                          <p:val>
                                            <p:strVal val="#ppt_x"/>
                                          </p:val>
                                        </p:tav>
                                      </p:tavLst>
                                    </p:anim>
                                    <p:anim calcmode="lin" valueType="num">
                                      <p:cBhvr additive="base">
                                        <p:cTn id="2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LON LEN EM MUON LAM">
            <a:hlinkClick r:id="" action="ppaction://media"/>
            <a:extLst>
              <a:ext uri="{FF2B5EF4-FFF2-40B4-BE49-F238E27FC236}">
                <a16:creationId xmlns:a16="http://schemas.microsoft.com/office/drawing/2014/main" id="{AADF8120-9CAC-080A-A6F2-B9E6CBF1E4E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64160" y="0"/>
            <a:ext cx="12456160" cy="7006590"/>
          </a:xfrm>
          <a:prstGeom prst="rect">
            <a:avLst/>
          </a:prstGeom>
        </p:spPr>
      </p:pic>
    </p:spTree>
    <p:extLst>
      <p:ext uri="{BB962C8B-B14F-4D97-AF65-F5344CB8AC3E}">
        <p14:creationId xmlns:p14="http://schemas.microsoft.com/office/powerpoint/2010/main" val="372079798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Picture 2" descr="Cartoon Classroom Stock Video Footage for Free Download">
            <a:extLst>
              <a:ext uri="{FF2B5EF4-FFF2-40B4-BE49-F238E27FC236}">
                <a16:creationId xmlns:a16="http://schemas.microsoft.com/office/drawing/2014/main" id="{7FF0356A-8D8A-3531-1706-08270F0BFF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728836DC-D701-12A0-092C-6A39AFD7D1FB}"/>
              </a:ext>
            </a:extLst>
          </p:cNvPr>
          <p:cNvPicPr>
            <a:picLocks noChangeAspect="1"/>
          </p:cNvPicPr>
          <p:nvPr/>
        </p:nvPicPr>
        <p:blipFill>
          <a:blip r:embed="rId4"/>
          <a:stretch>
            <a:fillRect/>
          </a:stretch>
        </p:blipFill>
        <p:spPr>
          <a:xfrm flipH="1">
            <a:off x="210713" y="1790700"/>
            <a:ext cx="4160968" cy="4918656"/>
          </a:xfrm>
          <a:prstGeom prst="rect">
            <a:avLst/>
          </a:prstGeom>
        </p:spPr>
      </p:pic>
      <p:grpSp>
        <p:nvGrpSpPr>
          <p:cNvPr id="12" name="Group 11">
            <a:extLst>
              <a:ext uri="{FF2B5EF4-FFF2-40B4-BE49-F238E27FC236}">
                <a16:creationId xmlns:a16="http://schemas.microsoft.com/office/drawing/2014/main" id="{989893CC-4751-F58D-8A99-735056C69061}"/>
              </a:ext>
            </a:extLst>
          </p:cNvPr>
          <p:cNvGrpSpPr/>
          <p:nvPr/>
        </p:nvGrpSpPr>
        <p:grpSpPr>
          <a:xfrm>
            <a:off x="3905637" y="1095376"/>
            <a:ext cx="7533888" cy="1657350"/>
            <a:chOff x="4442924" y="2338591"/>
            <a:chExt cx="6419462" cy="1992085"/>
          </a:xfrm>
        </p:grpSpPr>
        <p:sp>
          <p:nvSpPr>
            <p:cNvPr id="11" name="Speech Bubble: Rectangle with Corners Rounded 10">
              <a:extLst>
                <a:ext uri="{FF2B5EF4-FFF2-40B4-BE49-F238E27FC236}">
                  <a16:creationId xmlns:a16="http://schemas.microsoft.com/office/drawing/2014/main" id="{54A3C62E-BF13-4667-9C19-29760E0D9CF4}"/>
                </a:ext>
              </a:extLst>
            </p:cNvPr>
            <p:cNvSpPr/>
            <p:nvPr/>
          </p:nvSpPr>
          <p:spPr>
            <a:xfrm>
              <a:off x="4442924" y="2338591"/>
              <a:ext cx="6419462" cy="1992085"/>
            </a:xfrm>
            <a:prstGeom prst="wedgeRoundRectCallout">
              <a:avLst>
                <a:gd name="adj1" fmla="val -56158"/>
                <a:gd name="adj2" fmla="val 19038"/>
                <a:gd name="adj3" fmla="val 16667"/>
              </a:avLst>
            </a:prstGeom>
            <a:solidFill>
              <a:srgbClr val="CCFFFF"/>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 name="TextBox 6">
              <a:extLst>
                <a:ext uri="{FF2B5EF4-FFF2-40B4-BE49-F238E27FC236}">
                  <a16:creationId xmlns:a16="http://schemas.microsoft.com/office/drawing/2014/main" id="{951398C8-19F6-2EE7-6DA7-98E0E1D5FBAE}"/>
                </a:ext>
              </a:extLst>
            </p:cNvPr>
            <p:cNvSpPr txBox="1"/>
            <p:nvPr/>
          </p:nvSpPr>
          <p:spPr>
            <a:xfrm>
              <a:off x="4578219" y="2549804"/>
              <a:ext cx="6148873" cy="14427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i="0" dirty="0" err="1">
                  <a:solidFill>
                    <a:srgbClr val="002060"/>
                  </a:solidFill>
                  <a:effectLst/>
                </a:rPr>
                <a:t>Nghề</a:t>
              </a:r>
              <a:r>
                <a:rPr lang="en-US" sz="3600" b="1" i="0" dirty="0">
                  <a:solidFill>
                    <a:srgbClr val="002060"/>
                  </a:solidFill>
                  <a:effectLst/>
                </a:rPr>
                <a:t> </a:t>
              </a:r>
              <a:r>
                <a:rPr lang="en-US" sz="3600" b="1" i="0" dirty="0" err="1">
                  <a:solidFill>
                    <a:srgbClr val="002060"/>
                  </a:solidFill>
                  <a:effectLst/>
                </a:rPr>
                <a:t>gì</a:t>
              </a:r>
              <a:r>
                <a:rPr lang="en-US" sz="3600" b="1" i="0" dirty="0">
                  <a:solidFill>
                    <a:srgbClr val="002060"/>
                  </a:solidFill>
                  <a:effectLst/>
                </a:rPr>
                <a:t> </a:t>
              </a:r>
              <a:r>
                <a:rPr lang="en-US" sz="3600" b="1" i="0" dirty="0" err="1">
                  <a:solidFill>
                    <a:srgbClr val="002060"/>
                  </a:solidFill>
                  <a:effectLst/>
                </a:rPr>
                <a:t>bạn</a:t>
              </a:r>
              <a:r>
                <a:rPr lang="en-US" sz="3600" b="1" i="0" dirty="0">
                  <a:solidFill>
                    <a:srgbClr val="002060"/>
                  </a:solidFill>
                  <a:effectLst/>
                </a:rPr>
                <a:t> </a:t>
              </a:r>
              <a:r>
                <a:rPr lang="en-US" sz="3600" b="1" i="0" dirty="0" err="1">
                  <a:solidFill>
                    <a:srgbClr val="002060"/>
                  </a:solidFill>
                  <a:effectLst/>
                </a:rPr>
                <a:t>với</a:t>
              </a:r>
              <a:r>
                <a:rPr lang="en-US" sz="3600" b="1" i="0" dirty="0">
                  <a:solidFill>
                    <a:srgbClr val="002060"/>
                  </a:solidFill>
                  <a:effectLst/>
                </a:rPr>
                <a:t> </a:t>
              </a:r>
              <a:r>
                <a:rPr lang="en-US" sz="3600" b="1" i="0" dirty="0" err="1">
                  <a:solidFill>
                    <a:srgbClr val="002060"/>
                  </a:solidFill>
                  <a:effectLst/>
                </a:rPr>
                <a:t>vữa</a:t>
              </a:r>
              <a:r>
                <a:rPr lang="en-US" sz="3600" b="1" i="0" dirty="0">
                  <a:solidFill>
                    <a:srgbClr val="002060"/>
                  </a:solidFill>
                  <a:effectLst/>
                </a:rPr>
                <a:t>, </a:t>
              </a:r>
              <a:r>
                <a:rPr lang="en-US" sz="3600" b="1" i="0" dirty="0" err="1">
                  <a:solidFill>
                    <a:srgbClr val="002060"/>
                  </a:solidFill>
                  <a:effectLst/>
                </a:rPr>
                <a:t>vôi</a:t>
              </a:r>
              <a:br>
                <a:rPr lang="en-US" sz="3600" b="1" dirty="0">
                  <a:solidFill>
                    <a:srgbClr val="002060"/>
                  </a:solidFill>
                </a:rPr>
              </a:br>
              <a:r>
                <a:rPr lang="en-US" sz="3600" b="1" i="0" dirty="0" err="1">
                  <a:solidFill>
                    <a:srgbClr val="002060"/>
                  </a:solidFill>
                  <a:effectLst/>
                </a:rPr>
                <a:t>Xây</a:t>
              </a:r>
              <a:r>
                <a:rPr lang="en-US" sz="3600" b="1" i="0" dirty="0">
                  <a:solidFill>
                    <a:srgbClr val="002060"/>
                  </a:solidFill>
                  <a:effectLst/>
                </a:rPr>
                <a:t> </a:t>
              </a:r>
              <a:r>
                <a:rPr lang="en-US" sz="3600" b="1" i="0" dirty="0" err="1">
                  <a:solidFill>
                    <a:srgbClr val="002060"/>
                  </a:solidFill>
                  <a:effectLst/>
                </a:rPr>
                <a:t>nhà</a:t>
              </a:r>
              <a:r>
                <a:rPr lang="en-US" sz="3600" b="1" i="0" dirty="0">
                  <a:solidFill>
                    <a:srgbClr val="002060"/>
                  </a:solidFill>
                  <a:effectLst/>
                </a:rPr>
                <a:t> </a:t>
              </a:r>
              <a:r>
                <a:rPr lang="en-US" sz="3600" b="1" i="0" dirty="0" err="1">
                  <a:solidFill>
                    <a:srgbClr val="002060"/>
                  </a:solidFill>
                  <a:effectLst/>
                </a:rPr>
                <a:t>cao</a:t>
              </a:r>
              <a:r>
                <a:rPr lang="en-US" sz="3600" b="1" i="0" dirty="0">
                  <a:solidFill>
                    <a:srgbClr val="002060"/>
                  </a:solidFill>
                  <a:effectLst/>
                </a:rPr>
                <a:t> </a:t>
              </a:r>
              <a:r>
                <a:rPr lang="en-US" sz="3600" b="1" i="0" dirty="0" err="1">
                  <a:solidFill>
                    <a:srgbClr val="002060"/>
                  </a:solidFill>
                  <a:effectLst/>
                </a:rPr>
                <a:t>đẹp</a:t>
              </a:r>
              <a:r>
                <a:rPr lang="en-US" sz="3600" b="1" i="0" dirty="0">
                  <a:solidFill>
                    <a:srgbClr val="002060"/>
                  </a:solidFill>
                  <a:effectLst/>
                </a:rPr>
                <a:t>, </a:t>
              </a:r>
              <a:r>
                <a:rPr lang="en-US" sz="3600" b="1" i="0" dirty="0" err="1">
                  <a:solidFill>
                    <a:srgbClr val="002060"/>
                  </a:solidFill>
                  <a:effectLst/>
                </a:rPr>
                <a:t>bạn</a:t>
              </a:r>
              <a:r>
                <a:rPr lang="en-US" sz="3600" b="1" i="0" dirty="0">
                  <a:solidFill>
                    <a:srgbClr val="002060"/>
                  </a:solidFill>
                  <a:effectLst/>
                </a:rPr>
                <a:t> </a:t>
              </a:r>
              <a:r>
                <a:rPr lang="en-US" sz="3600" b="1" i="0" dirty="0" err="1">
                  <a:solidFill>
                    <a:srgbClr val="002060"/>
                  </a:solidFill>
                  <a:effectLst/>
                </a:rPr>
                <a:t>tôi</a:t>
              </a:r>
              <a:r>
                <a:rPr lang="en-US" sz="3600" b="1" i="0" dirty="0">
                  <a:solidFill>
                    <a:srgbClr val="002060"/>
                  </a:solidFill>
                  <a:effectLst/>
                </a:rPr>
                <a:t> </a:t>
              </a:r>
              <a:r>
                <a:rPr lang="en-US" sz="3600" b="1" i="0" dirty="0" err="1">
                  <a:solidFill>
                    <a:srgbClr val="002060"/>
                  </a:solidFill>
                  <a:effectLst/>
                </a:rPr>
                <a:t>đều</a:t>
              </a:r>
              <a:r>
                <a:rPr lang="en-US" sz="3600" b="1" i="0" dirty="0">
                  <a:solidFill>
                    <a:srgbClr val="002060"/>
                  </a:solidFill>
                  <a:effectLst/>
                </a:rPr>
                <a:t> </a:t>
              </a:r>
              <a:r>
                <a:rPr lang="en-US" sz="3600" b="1" i="0" dirty="0" err="1">
                  <a:solidFill>
                    <a:srgbClr val="002060"/>
                  </a:solidFill>
                  <a:effectLst/>
                </a:rPr>
                <a:t>cần</a:t>
              </a:r>
              <a:r>
                <a:rPr lang="en-US" sz="3600" b="1" i="0" dirty="0">
                  <a:solidFill>
                    <a:srgbClr val="002060"/>
                  </a:solidFill>
                  <a:effectLst/>
                </a:rPr>
                <a:t>?</a:t>
              </a:r>
              <a:endParaRPr kumimoji="0" lang="vi-VN" sz="3600" b="1" i="0" u="none" strike="noStrike" kern="1200" cap="none" spc="0" normalizeH="0" baseline="0" noProof="0" dirty="0">
                <a:ln>
                  <a:noFill/>
                </a:ln>
                <a:solidFill>
                  <a:srgbClr val="002060"/>
                </a:solidFill>
                <a:effectLst/>
                <a:uLnTx/>
                <a:uFillTx/>
                <a:ea typeface="+mn-ea"/>
                <a:cs typeface="Calibri" panose="020F0502020204030204" pitchFamily="34" charset="0"/>
              </a:endParaRPr>
            </a:p>
          </p:txBody>
        </p:sp>
      </p:grpSp>
      <p:sp>
        <p:nvSpPr>
          <p:cNvPr id="2" name="Plaque 1">
            <a:extLst>
              <a:ext uri="{FF2B5EF4-FFF2-40B4-BE49-F238E27FC236}">
                <a16:creationId xmlns:a16="http://schemas.microsoft.com/office/drawing/2014/main" id="{6849FD4D-69A1-AB3E-2C14-7C128AA6A047}"/>
              </a:ext>
            </a:extLst>
          </p:cNvPr>
          <p:cNvSpPr/>
          <p:nvPr/>
        </p:nvSpPr>
        <p:spPr>
          <a:xfrm>
            <a:off x="4766557" y="3220326"/>
            <a:ext cx="5075227" cy="1140976"/>
          </a:xfrm>
          <a:prstGeom prst="plaque">
            <a:avLst/>
          </a:prstGeom>
          <a:solidFill>
            <a:srgbClr val="DFFF9F"/>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4" name="TextBox 3">
            <a:extLst>
              <a:ext uri="{FF2B5EF4-FFF2-40B4-BE49-F238E27FC236}">
                <a16:creationId xmlns:a16="http://schemas.microsoft.com/office/drawing/2014/main" id="{7815574A-84DE-D6D5-2ED1-5926DBB12591}"/>
              </a:ext>
            </a:extLst>
          </p:cNvPr>
          <p:cNvSpPr txBox="1"/>
          <p:nvPr/>
        </p:nvSpPr>
        <p:spPr>
          <a:xfrm>
            <a:off x="4777896" y="3200603"/>
            <a:ext cx="5137629"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9525">
                  <a:solidFill>
                    <a:prstClr val="white"/>
                  </a:solidFill>
                  <a:prstDash val="solid"/>
                </a:ln>
                <a:solidFill>
                  <a:srgbClr val="FF5050"/>
                </a:solidFill>
                <a:effectLst>
                  <a:outerShdw blurRad="12700" dist="38100" dir="2700000" algn="tl" rotWithShape="0">
                    <a:srgbClr val="FFA3A3"/>
                  </a:outerShdw>
                </a:effectLst>
                <a:uLnTx/>
                <a:uFillTx/>
                <a:latin typeface="Calibri" panose="020F0502020204030204"/>
                <a:ea typeface="+mn-ea"/>
                <a:cs typeface="+mn-cs"/>
              </a:rPr>
              <a:t>Thợ</a:t>
            </a:r>
            <a:r>
              <a:rPr kumimoji="0" lang="en-US" sz="6000" b="1" i="0" u="none" strike="noStrike" kern="1200" cap="none" spc="0" normalizeH="0" noProof="0" dirty="0">
                <a:ln w="9525">
                  <a:solidFill>
                    <a:prstClr val="white"/>
                  </a:solidFill>
                  <a:prstDash val="solid"/>
                </a:ln>
                <a:solidFill>
                  <a:srgbClr val="FF5050"/>
                </a:solidFill>
                <a:effectLst>
                  <a:outerShdw blurRad="12700" dist="38100" dir="2700000" algn="tl" rotWithShape="0">
                    <a:srgbClr val="FFA3A3"/>
                  </a:outerShdw>
                </a:effectLst>
                <a:uLnTx/>
                <a:uFillTx/>
                <a:latin typeface="Calibri" panose="020F0502020204030204"/>
                <a:ea typeface="+mn-ea"/>
                <a:cs typeface="+mn-cs"/>
              </a:rPr>
              <a:t> </a:t>
            </a:r>
            <a:r>
              <a:rPr kumimoji="0" lang="en-US" sz="6000" b="1" i="0" u="none" strike="noStrike" kern="1200" cap="none" spc="0" normalizeH="0" noProof="0" dirty="0" err="1">
                <a:ln w="9525">
                  <a:solidFill>
                    <a:prstClr val="white"/>
                  </a:solidFill>
                  <a:prstDash val="solid"/>
                </a:ln>
                <a:solidFill>
                  <a:srgbClr val="FF5050"/>
                </a:solidFill>
                <a:effectLst>
                  <a:outerShdw blurRad="12700" dist="38100" dir="2700000" algn="tl" rotWithShape="0">
                    <a:srgbClr val="FFA3A3"/>
                  </a:outerShdw>
                </a:effectLst>
                <a:uLnTx/>
                <a:uFillTx/>
                <a:latin typeface="Calibri" panose="020F0502020204030204"/>
                <a:ea typeface="+mn-ea"/>
                <a:cs typeface="+mn-cs"/>
              </a:rPr>
              <a:t>xây</a:t>
            </a:r>
            <a:endParaRPr kumimoji="0" lang="en-US" sz="6000" b="1" i="0" u="none" strike="noStrike" kern="1200" cap="none" spc="0" normalizeH="0" baseline="0" noProof="0" dirty="0">
              <a:ln w="9525">
                <a:solidFill>
                  <a:prstClr val="white"/>
                </a:solidFill>
                <a:prstDash val="solid"/>
              </a:ln>
              <a:solidFill>
                <a:srgbClr val="FF5050"/>
              </a:solidFill>
              <a:effectLst>
                <a:outerShdw blurRad="12700" dist="38100" dir="2700000" algn="tl" rotWithShape="0">
                  <a:srgbClr val="FFA3A3"/>
                </a:outerShdw>
              </a:effectLst>
              <a:uLnTx/>
              <a:uFillTx/>
              <a:latin typeface="Calibri" panose="020F0502020204030204"/>
              <a:ea typeface="+mn-ea"/>
              <a:cs typeface="+mn-cs"/>
            </a:endParaRPr>
          </a:p>
        </p:txBody>
      </p:sp>
      <p:pic>
        <p:nvPicPr>
          <p:cNvPr id="5" name="Picture 4" descr="A cartoon of a child building a wall&#10;&#10;Description automatically generated with low confidence">
            <a:extLst>
              <a:ext uri="{FF2B5EF4-FFF2-40B4-BE49-F238E27FC236}">
                <a16:creationId xmlns:a16="http://schemas.microsoft.com/office/drawing/2014/main" id="{0F4E880A-C866-8470-8287-6F5CFDA3CA4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05525" y="4290727"/>
            <a:ext cx="3093100" cy="2567273"/>
          </a:xfrm>
          <a:prstGeom prst="rect">
            <a:avLst/>
          </a:prstGeom>
        </p:spPr>
      </p:pic>
    </p:spTree>
    <p:extLst>
      <p:ext uri="{BB962C8B-B14F-4D97-AF65-F5344CB8AC3E}">
        <p14:creationId xmlns:p14="http://schemas.microsoft.com/office/powerpoint/2010/main" val="17745479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900" decel="100000" fill="hold"/>
                                        <p:tgtEl>
                                          <p:spTgt spid="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par>
                          <p:cTn id="11" fill="hold">
                            <p:stCondLst>
                              <p:cond delay="1000"/>
                            </p:stCondLst>
                            <p:childTnLst>
                              <p:par>
                                <p:cTn id="12" presetID="22" presetClass="entr" presetSubtype="8" fill="hold"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left)">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ppt_x"/>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additive="base">
                                        <p:cTn id="27" dur="500" fill="hold"/>
                                        <p:tgtEl>
                                          <p:spTgt spid="2"/>
                                        </p:tgtEl>
                                        <p:attrNameLst>
                                          <p:attrName>ppt_x</p:attrName>
                                        </p:attrNameLst>
                                      </p:cBhvr>
                                      <p:tavLst>
                                        <p:tav tm="0">
                                          <p:val>
                                            <p:strVal val="#ppt_x"/>
                                          </p:val>
                                        </p:tav>
                                        <p:tav tm="100000">
                                          <p:val>
                                            <p:strVal val="#ppt_x"/>
                                          </p:val>
                                        </p:tav>
                                      </p:tavLst>
                                    </p:anim>
                                    <p:anim calcmode="lin" valueType="num">
                                      <p:cBhvr additive="base">
                                        <p:cTn id="2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Picture 2" descr="Cartoon Classroom Stock Video Footage for Free Download">
            <a:extLst>
              <a:ext uri="{FF2B5EF4-FFF2-40B4-BE49-F238E27FC236}">
                <a16:creationId xmlns:a16="http://schemas.microsoft.com/office/drawing/2014/main" id="{7FF0356A-8D8A-3531-1706-08270F0BFF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728836DC-D701-12A0-092C-6A39AFD7D1FB}"/>
              </a:ext>
            </a:extLst>
          </p:cNvPr>
          <p:cNvPicPr>
            <a:picLocks noChangeAspect="1"/>
          </p:cNvPicPr>
          <p:nvPr/>
        </p:nvPicPr>
        <p:blipFill>
          <a:blip r:embed="rId4"/>
          <a:stretch>
            <a:fillRect/>
          </a:stretch>
        </p:blipFill>
        <p:spPr>
          <a:xfrm flipH="1">
            <a:off x="210713" y="1790700"/>
            <a:ext cx="4160968" cy="4918656"/>
          </a:xfrm>
          <a:prstGeom prst="rect">
            <a:avLst/>
          </a:prstGeom>
        </p:spPr>
      </p:pic>
      <p:grpSp>
        <p:nvGrpSpPr>
          <p:cNvPr id="12" name="Group 11">
            <a:extLst>
              <a:ext uri="{FF2B5EF4-FFF2-40B4-BE49-F238E27FC236}">
                <a16:creationId xmlns:a16="http://schemas.microsoft.com/office/drawing/2014/main" id="{989893CC-4751-F58D-8A99-735056C69061}"/>
              </a:ext>
            </a:extLst>
          </p:cNvPr>
          <p:cNvGrpSpPr/>
          <p:nvPr/>
        </p:nvGrpSpPr>
        <p:grpSpPr>
          <a:xfrm>
            <a:off x="3905637" y="1095376"/>
            <a:ext cx="8010138" cy="1930048"/>
            <a:chOff x="4442924" y="2338591"/>
            <a:chExt cx="6419462" cy="2319860"/>
          </a:xfrm>
        </p:grpSpPr>
        <p:sp>
          <p:nvSpPr>
            <p:cNvPr id="11" name="Speech Bubble: Rectangle with Corners Rounded 10">
              <a:extLst>
                <a:ext uri="{FF2B5EF4-FFF2-40B4-BE49-F238E27FC236}">
                  <a16:creationId xmlns:a16="http://schemas.microsoft.com/office/drawing/2014/main" id="{54A3C62E-BF13-4667-9C19-29760E0D9CF4}"/>
                </a:ext>
              </a:extLst>
            </p:cNvPr>
            <p:cNvSpPr/>
            <p:nvPr/>
          </p:nvSpPr>
          <p:spPr>
            <a:xfrm>
              <a:off x="4442924" y="2338591"/>
              <a:ext cx="6419462" cy="1992085"/>
            </a:xfrm>
            <a:prstGeom prst="wedgeRoundRectCallout">
              <a:avLst>
                <a:gd name="adj1" fmla="val -56158"/>
                <a:gd name="adj2" fmla="val 19038"/>
                <a:gd name="adj3" fmla="val 16667"/>
              </a:avLst>
            </a:prstGeom>
            <a:solidFill>
              <a:srgbClr val="CCFFFF"/>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 name="TextBox 6">
              <a:extLst>
                <a:ext uri="{FF2B5EF4-FFF2-40B4-BE49-F238E27FC236}">
                  <a16:creationId xmlns:a16="http://schemas.microsoft.com/office/drawing/2014/main" id="{951398C8-19F6-2EE7-6DA7-98E0E1D5FBAE}"/>
                </a:ext>
              </a:extLst>
            </p:cNvPr>
            <p:cNvSpPr txBox="1"/>
            <p:nvPr/>
          </p:nvSpPr>
          <p:spPr>
            <a:xfrm>
              <a:off x="4578219" y="2549804"/>
              <a:ext cx="6148873" cy="210864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i="0" dirty="0" err="1">
                  <a:solidFill>
                    <a:srgbClr val="002060"/>
                  </a:solidFill>
                  <a:effectLst/>
                </a:rPr>
                <a:t>Áo</a:t>
              </a:r>
              <a:r>
                <a:rPr lang="en-US" sz="3600" b="1" i="0" dirty="0">
                  <a:solidFill>
                    <a:srgbClr val="002060"/>
                  </a:solidFill>
                  <a:effectLst/>
                </a:rPr>
                <a:t> </a:t>
              </a:r>
              <a:r>
                <a:rPr lang="en-US" sz="3600" b="1" i="0" dirty="0" err="1">
                  <a:solidFill>
                    <a:srgbClr val="002060"/>
                  </a:solidFill>
                  <a:effectLst/>
                </a:rPr>
                <a:t>quần</a:t>
              </a:r>
              <a:r>
                <a:rPr lang="en-US" sz="3600" b="1" i="0" dirty="0">
                  <a:solidFill>
                    <a:srgbClr val="002060"/>
                  </a:solidFill>
                  <a:effectLst/>
                </a:rPr>
                <a:t> </a:t>
              </a:r>
              <a:r>
                <a:rPr lang="en-US" sz="3600" b="1" i="0" dirty="0" err="1">
                  <a:solidFill>
                    <a:srgbClr val="002060"/>
                  </a:solidFill>
                  <a:effectLst/>
                </a:rPr>
                <a:t>mũ</a:t>
              </a:r>
              <a:r>
                <a:rPr lang="en-US" sz="3600" b="1" i="0" dirty="0">
                  <a:solidFill>
                    <a:srgbClr val="002060"/>
                  </a:solidFill>
                  <a:effectLst/>
                </a:rPr>
                <a:t> </a:t>
              </a:r>
              <a:r>
                <a:rPr lang="en-US" sz="3600" b="1" i="0" dirty="0" err="1">
                  <a:solidFill>
                    <a:srgbClr val="002060"/>
                  </a:solidFill>
                  <a:effectLst/>
                </a:rPr>
                <a:t>mão</a:t>
              </a:r>
              <a:r>
                <a:rPr lang="en-US" sz="3600" b="1" i="0" dirty="0">
                  <a:solidFill>
                    <a:srgbClr val="002060"/>
                  </a:solidFill>
                  <a:effectLst/>
                </a:rPr>
                <a:t> </a:t>
              </a:r>
              <a:r>
                <a:rPr lang="en-US" sz="3600" b="1" i="0" dirty="0" err="1">
                  <a:solidFill>
                    <a:srgbClr val="002060"/>
                  </a:solidFill>
                  <a:effectLst/>
                </a:rPr>
                <a:t>đen</a:t>
              </a:r>
              <a:r>
                <a:rPr lang="en-US" sz="3600" b="1" i="0" dirty="0">
                  <a:solidFill>
                    <a:srgbClr val="002060"/>
                  </a:solidFill>
                  <a:effectLst/>
                </a:rPr>
                <a:t> </a:t>
              </a:r>
              <a:r>
                <a:rPr lang="en-US" sz="3600" b="1" i="0" dirty="0" err="1">
                  <a:solidFill>
                    <a:srgbClr val="002060"/>
                  </a:solidFill>
                  <a:effectLst/>
                </a:rPr>
                <a:t>thui</a:t>
              </a:r>
              <a:br>
                <a:rPr lang="en-US" sz="3600" b="1" dirty="0">
                  <a:solidFill>
                    <a:srgbClr val="002060"/>
                  </a:solidFill>
                </a:rPr>
              </a:br>
              <a:r>
                <a:rPr lang="en-US" sz="3600" b="1" i="0" dirty="0" err="1">
                  <a:solidFill>
                    <a:srgbClr val="002060"/>
                  </a:solidFill>
                  <a:effectLst/>
                </a:rPr>
                <a:t>Hầm</a:t>
              </a:r>
              <a:r>
                <a:rPr lang="en-US" sz="3600" b="1" i="0" dirty="0">
                  <a:solidFill>
                    <a:srgbClr val="002060"/>
                  </a:solidFill>
                  <a:effectLst/>
                </a:rPr>
                <a:t> </a:t>
              </a:r>
              <a:r>
                <a:rPr lang="en-US" sz="3600" b="1" i="0" dirty="0" err="1">
                  <a:solidFill>
                    <a:srgbClr val="002060"/>
                  </a:solidFill>
                  <a:effectLst/>
                </a:rPr>
                <a:t>sâu</a:t>
              </a:r>
              <a:r>
                <a:rPr lang="en-US" sz="3600" b="1" i="0" dirty="0">
                  <a:solidFill>
                    <a:srgbClr val="002060"/>
                  </a:solidFill>
                  <a:effectLst/>
                </a:rPr>
                <a:t>, </a:t>
              </a:r>
              <a:r>
                <a:rPr lang="en-US" sz="3600" b="1" i="0" dirty="0" err="1">
                  <a:solidFill>
                    <a:srgbClr val="002060"/>
                  </a:solidFill>
                  <a:effectLst/>
                </a:rPr>
                <a:t>lò</a:t>
              </a:r>
              <a:r>
                <a:rPr lang="en-US" sz="3600" b="1" i="0" dirty="0">
                  <a:solidFill>
                    <a:srgbClr val="002060"/>
                  </a:solidFill>
                  <a:effectLst/>
                </a:rPr>
                <a:t> </a:t>
              </a:r>
              <a:r>
                <a:rPr lang="en-US" sz="3600" b="1" i="0" dirty="0" err="1">
                  <a:solidFill>
                    <a:srgbClr val="002060"/>
                  </a:solidFill>
                  <a:effectLst/>
                </a:rPr>
                <a:t>rộng</a:t>
              </a:r>
              <a:r>
                <a:rPr lang="en-US" sz="3600" b="1" i="0" dirty="0">
                  <a:solidFill>
                    <a:srgbClr val="002060"/>
                  </a:solidFill>
                  <a:effectLst/>
                </a:rPr>
                <a:t> </a:t>
              </a:r>
              <a:r>
                <a:rPr lang="en-US" sz="3600" b="1" i="0" dirty="0" err="1">
                  <a:solidFill>
                    <a:srgbClr val="002060"/>
                  </a:solidFill>
                  <a:effectLst/>
                </a:rPr>
                <a:t>dạn</a:t>
              </a:r>
              <a:r>
                <a:rPr lang="en-US" sz="3600" b="1" i="0" dirty="0">
                  <a:solidFill>
                    <a:srgbClr val="002060"/>
                  </a:solidFill>
                  <a:effectLst/>
                </a:rPr>
                <a:t> </a:t>
              </a:r>
              <a:r>
                <a:rPr lang="en-US" sz="3600" b="1" i="0" dirty="0" err="1">
                  <a:solidFill>
                    <a:srgbClr val="002060"/>
                  </a:solidFill>
                  <a:effectLst/>
                </a:rPr>
                <a:t>dày</a:t>
              </a:r>
              <a:r>
                <a:rPr lang="en-US" sz="3600" b="1" i="0" dirty="0">
                  <a:solidFill>
                    <a:srgbClr val="002060"/>
                  </a:solidFill>
                  <a:effectLst/>
                </a:rPr>
                <a:t> </a:t>
              </a:r>
              <a:r>
                <a:rPr lang="en-US" sz="3600" b="1" i="0" dirty="0" err="1">
                  <a:solidFill>
                    <a:srgbClr val="002060"/>
                  </a:solidFill>
                  <a:effectLst/>
                </a:rPr>
                <a:t>tháng</a:t>
              </a:r>
              <a:r>
                <a:rPr lang="en-US" sz="3600" b="1" i="0" dirty="0">
                  <a:solidFill>
                    <a:srgbClr val="002060"/>
                  </a:solidFill>
                  <a:effectLst/>
                </a:rPr>
                <a:t> </a:t>
              </a:r>
              <a:r>
                <a:rPr lang="en-US" sz="3600" b="1" i="0" dirty="0" err="1">
                  <a:solidFill>
                    <a:srgbClr val="002060"/>
                  </a:solidFill>
                  <a:effectLst/>
                </a:rPr>
                <a:t>năm</a:t>
              </a:r>
              <a:r>
                <a:rPr lang="en-US" sz="3600" b="1" i="0" dirty="0">
                  <a:solidFill>
                    <a:srgbClr val="002060"/>
                  </a:solidFill>
                  <a:effectLst/>
                </a:rPr>
                <a:t>?</a:t>
              </a:r>
              <a:endParaRPr kumimoji="0" lang="vi-VN" sz="3600" b="1" i="0" u="none" strike="noStrike" kern="1200" cap="none" spc="0" normalizeH="0" baseline="0" noProof="0" dirty="0">
                <a:ln>
                  <a:noFill/>
                </a:ln>
                <a:solidFill>
                  <a:srgbClr val="002060"/>
                </a:solidFill>
                <a:effectLst/>
                <a:uLnTx/>
                <a:uFillTx/>
                <a:ea typeface="+mn-ea"/>
                <a:cs typeface="Calibri" panose="020F0502020204030204" pitchFamily="34" charset="0"/>
              </a:endParaRPr>
            </a:p>
          </p:txBody>
        </p:sp>
      </p:grpSp>
      <p:sp>
        <p:nvSpPr>
          <p:cNvPr id="2" name="Plaque 1">
            <a:extLst>
              <a:ext uri="{FF2B5EF4-FFF2-40B4-BE49-F238E27FC236}">
                <a16:creationId xmlns:a16="http://schemas.microsoft.com/office/drawing/2014/main" id="{6849FD4D-69A1-AB3E-2C14-7C128AA6A047}"/>
              </a:ext>
            </a:extLst>
          </p:cNvPr>
          <p:cNvSpPr/>
          <p:nvPr/>
        </p:nvSpPr>
        <p:spPr>
          <a:xfrm>
            <a:off x="4766557" y="3220326"/>
            <a:ext cx="5075227" cy="1140976"/>
          </a:xfrm>
          <a:prstGeom prst="plaque">
            <a:avLst/>
          </a:prstGeom>
          <a:solidFill>
            <a:srgbClr val="DFFF9F"/>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4" name="TextBox 3">
            <a:extLst>
              <a:ext uri="{FF2B5EF4-FFF2-40B4-BE49-F238E27FC236}">
                <a16:creationId xmlns:a16="http://schemas.microsoft.com/office/drawing/2014/main" id="{7815574A-84DE-D6D5-2ED1-5926DBB12591}"/>
              </a:ext>
            </a:extLst>
          </p:cNvPr>
          <p:cNvSpPr txBox="1"/>
          <p:nvPr/>
        </p:nvSpPr>
        <p:spPr>
          <a:xfrm>
            <a:off x="4777896" y="3200603"/>
            <a:ext cx="5137629"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9525">
                  <a:solidFill>
                    <a:prstClr val="white"/>
                  </a:solidFill>
                  <a:prstDash val="solid"/>
                </a:ln>
                <a:solidFill>
                  <a:srgbClr val="FF5050"/>
                </a:solidFill>
                <a:effectLst>
                  <a:outerShdw blurRad="12700" dist="38100" dir="2700000" algn="tl" rotWithShape="0">
                    <a:srgbClr val="FFA3A3"/>
                  </a:outerShdw>
                </a:effectLst>
                <a:uLnTx/>
                <a:uFillTx/>
                <a:latin typeface="Calibri" panose="020F0502020204030204"/>
                <a:ea typeface="+mn-ea"/>
                <a:cs typeface="+mn-cs"/>
              </a:rPr>
              <a:t>Thợ</a:t>
            </a:r>
            <a:r>
              <a:rPr kumimoji="0" lang="en-US" sz="6000" b="1" i="0" u="none" strike="noStrike" kern="1200" cap="none" spc="0" normalizeH="0" noProof="0" dirty="0">
                <a:ln w="9525">
                  <a:solidFill>
                    <a:prstClr val="white"/>
                  </a:solidFill>
                  <a:prstDash val="solid"/>
                </a:ln>
                <a:solidFill>
                  <a:srgbClr val="FF5050"/>
                </a:solidFill>
                <a:effectLst>
                  <a:outerShdw blurRad="12700" dist="38100" dir="2700000" algn="tl" rotWithShape="0">
                    <a:srgbClr val="FFA3A3"/>
                  </a:outerShdw>
                </a:effectLst>
                <a:uLnTx/>
                <a:uFillTx/>
                <a:latin typeface="Calibri" panose="020F0502020204030204"/>
                <a:ea typeface="+mn-ea"/>
                <a:cs typeface="+mn-cs"/>
              </a:rPr>
              <a:t> </a:t>
            </a:r>
            <a:r>
              <a:rPr kumimoji="0" lang="en-US" sz="6000" b="1" i="0" u="none" strike="noStrike" kern="1200" cap="none" spc="0" normalizeH="0" noProof="0" dirty="0" err="1">
                <a:ln w="9525">
                  <a:solidFill>
                    <a:prstClr val="white"/>
                  </a:solidFill>
                  <a:prstDash val="solid"/>
                </a:ln>
                <a:solidFill>
                  <a:srgbClr val="FF5050"/>
                </a:solidFill>
                <a:effectLst>
                  <a:outerShdw blurRad="12700" dist="38100" dir="2700000" algn="tl" rotWithShape="0">
                    <a:srgbClr val="FFA3A3"/>
                  </a:outerShdw>
                </a:effectLst>
                <a:uLnTx/>
                <a:uFillTx/>
                <a:latin typeface="Calibri" panose="020F0502020204030204"/>
                <a:ea typeface="+mn-ea"/>
                <a:cs typeface="+mn-cs"/>
              </a:rPr>
              <a:t>mỏ</a:t>
            </a:r>
            <a:endParaRPr kumimoji="0" lang="en-US" sz="6000" b="1" i="0" u="none" strike="noStrike" kern="1200" cap="none" spc="0" normalizeH="0" baseline="0" noProof="0" dirty="0">
              <a:ln w="9525">
                <a:solidFill>
                  <a:prstClr val="white"/>
                </a:solidFill>
                <a:prstDash val="solid"/>
              </a:ln>
              <a:solidFill>
                <a:srgbClr val="FF5050"/>
              </a:solidFill>
              <a:effectLst>
                <a:outerShdw blurRad="12700" dist="38100" dir="2700000" algn="tl" rotWithShape="0">
                  <a:srgbClr val="FFA3A3"/>
                </a:outerShdw>
              </a:effectLst>
              <a:uLnTx/>
              <a:uFillTx/>
              <a:latin typeface="Calibri" panose="020F0502020204030204"/>
              <a:ea typeface="+mn-ea"/>
              <a:cs typeface="+mn-cs"/>
            </a:endParaRPr>
          </a:p>
        </p:txBody>
      </p:sp>
      <p:pic>
        <p:nvPicPr>
          <p:cNvPr id="9" name="Picture 8" descr="Icon&#10;&#10;Description automatically generated">
            <a:extLst>
              <a:ext uri="{FF2B5EF4-FFF2-40B4-BE49-F238E27FC236}">
                <a16:creationId xmlns:a16="http://schemas.microsoft.com/office/drawing/2014/main" id="{5945E33E-8E85-3C4B-FCC1-6838C9C0F1E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10884" y="3543299"/>
            <a:ext cx="4137916" cy="4137916"/>
          </a:xfrm>
          <a:prstGeom prst="rect">
            <a:avLst/>
          </a:prstGeom>
        </p:spPr>
      </p:pic>
    </p:spTree>
    <p:extLst>
      <p:ext uri="{BB962C8B-B14F-4D97-AF65-F5344CB8AC3E}">
        <p14:creationId xmlns:p14="http://schemas.microsoft.com/office/powerpoint/2010/main" val="13766236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900" decel="100000" fill="hold"/>
                                        <p:tgtEl>
                                          <p:spTgt spid="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par>
                          <p:cTn id="11" fill="hold">
                            <p:stCondLst>
                              <p:cond delay="1000"/>
                            </p:stCondLst>
                            <p:childTnLst>
                              <p:par>
                                <p:cTn id="12" presetID="22" presetClass="entr" presetSubtype="8" fill="hold"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left)">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ppt_x"/>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additive="base">
                                        <p:cTn id="27" dur="500" fill="hold"/>
                                        <p:tgtEl>
                                          <p:spTgt spid="2"/>
                                        </p:tgtEl>
                                        <p:attrNameLst>
                                          <p:attrName>ppt_x</p:attrName>
                                        </p:attrNameLst>
                                      </p:cBhvr>
                                      <p:tavLst>
                                        <p:tav tm="0">
                                          <p:val>
                                            <p:strVal val="#ppt_x"/>
                                          </p:val>
                                        </p:tav>
                                        <p:tav tm="100000">
                                          <p:val>
                                            <p:strVal val="#ppt_x"/>
                                          </p:val>
                                        </p:tav>
                                      </p:tavLst>
                                    </p:anim>
                                    <p:anim calcmode="lin" valueType="num">
                                      <p:cBhvr additive="base">
                                        <p:cTn id="2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6B9C56-3174-A836-D105-64190887F9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253" y="-88506"/>
            <a:ext cx="12035586" cy="6850254"/>
          </a:xfrm>
          <a:prstGeom prst="rect">
            <a:avLst/>
          </a:prstGeom>
        </p:spPr>
      </p:pic>
      <p:pic>
        <p:nvPicPr>
          <p:cNvPr id="7" name="Recorded Sound">
            <a:hlinkClick r:id="" action="ppaction://media"/>
            <a:extLst>
              <a:ext uri="{FF2B5EF4-FFF2-40B4-BE49-F238E27FC236}">
                <a16:creationId xmlns:a16="http://schemas.microsoft.com/office/drawing/2014/main" id="{0A890B54-306D-3F80-8CDA-D44F7BF37C7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922705" y="6217920"/>
            <a:ext cx="413084" cy="413084"/>
          </a:xfrm>
          <a:prstGeom prst="rect">
            <a:avLst/>
          </a:prstGeom>
        </p:spPr>
      </p:pic>
    </p:spTree>
    <p:extLst>
      <p:ext uri="{BB962C8B-B14F-4D97-AF65-F5344CB8AC3E}">
        <p14:creationId xmlns:p14="http://schemas.microsoft.com/office/powerpoint/2010/main" val="735497484"/>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 fill="hold" display="0">
                  <p:stCondLst>
                    <p:cond delay="indefinite"/>
                  </p:stCondLst>
                  <p:endCondLst>
                    <p:cond evt="onStopAudio" delay="0">
                      <p:tgtEl>
                        <p:sldTgt/>
                      </p:tgtEl>
                    </p:cond>
                  </p:endCondLst>
                </p:cTn>
                <p:tgtEl>
                  <p:spTgt spid="7"/>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4" descr="Happy Cute Little Kids Boy And Girl Study With Teacher Royalty Free  Cliparts, Vectors, And Stock Illustration. Image 140212299."/>
          <p:cNvSpPr>
            <a:spLocks noChangeAspect="1" noChangeArrowheads="1"/>
          </p:cNvSpPr>
          <p:nvPr/>
        </p:nvSpPr>
        <p:spPr bwMode="auto">
          <a:xfrm>
            <a:off x="222003" y="-183657"/>
            <a:ext cx="405395" cy="40539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619" tIns="60809" rIns="121619" bIns="60809" numCol="1" anchor="t" anchorCtr="0" compatLnSpc="1">
            <a:prstTxWarp prst="textNoShape">
              <a:avLst/>
            </a:prstTxWarp>
          </a:bodyPr>
          <a:lstStyle/>
          <a:p>
            <a:endParaRPr lang="en-US" sz="2393"/>
          </a:p>
        </p:txBody>
      </p:sp>
      <p:sp>
        <p:nvSpPr>
          <p:cNvPr id="14" name="Rounded Rectangular Callout 13"/>
          <p:cNvSpPr/>
          <p:nvPr/>
        </p:nvSpPr>
        <p:spPr>
          <a:xfrm>
            <a:off x="1047833" y="1054807"/>
            <a:ext cx="9944711" cy="838023"/>
          </a:xfrm>
          <a:prstGeom prst="wedgeRoundRectCallout">
            <a:avLst>
              <a:gd name="adj1" fmla="val 42274"/>
              <a:gd name="adj2" fmla="val 73250"/>
              <a:gd name="adj3" fmla="val 16667"/>
            </a:avLst>
          </a:prstGeom>
          <a:solidFill>
            <a:schemeClr val="bg1"/>
          </a:solid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vi-VN" sz="3733" b="1" dirty="0">
              <a:solidFill>
                <a:srgbClr val="002060"/>
              </a:solidFill>
            </a:endParaRPr>
          </a:p>
        </p:txBody>
      </p:sp>
      <p:sp>
        <p:nvSpPr>
          <p:cNvPr id="7" name="Rectangle 6"/>
          <p:cNvSpPr/>
          <p:nvPr/>
        </p:nvSpPr>
        <p:spPr>
          <a:xfrm>
            <a:off x="3055146" y="3105835"/>
            <a:ext cx="6080125" cy="369332"/>
          </a:xfrm>
          <a:prstGeom prst="rect">
            <a:avLst/>
          </a:prstGeom>
        </p:spPr>
        <p:txBody>
          <a:bodyPr>
            <a:spAutoFit/>
          </a:bodyPr>
          <a:lstStyle/>
          <a:p>
            <a:r>
              <a:rPr lang="vi-VN" dirty="0">
                <a:solidFill>
                  <a:srgbClr val="333333"/>
                </a:solidFill>
                <a:latin typeface="Roboto"/>
              </a:rPr>
              <a:t> </a:t>
            </a:r>
            <a:endParaRPr lang="en-US" dirty="0"/>
          </a:p>
        </p:txBody>
      </p:sp>
      <p:sp>
        <p:nvSpPr>
          <p:cNvPr id="18" name="Round Diagonal Corner Rectangle 17"/>
          <p:cNvSpPr/>
          <p:nvPr/>
        </p:nvSpPr>
        <p:spPr>
          <a:xfrm>
            <a:off x="627399" y="2564904"/>
            <a:ext cx="10173125" cy="3068331"/>
          </a:xfrm>
          <a:prstGeom prst="round2DiagRect">
            <a:avLst>
              <a:gd name="adj1" fmla="val 22985"/>
              <a:gd name="adj2" fmla="val 0"/>
            </a:avLst>
          </a:prstGeom>
          <a:solidFill>
            <a:schemeClr val="bg1"/>
          </a:solidFill>
          <a:ln w="57150">
            <a:solidFill>
              <a:srgbClr val="186E18"/>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lIns="91196" tIns="45605" rIns="91196" bIns="45605" spcCol="0" rtlCol="0" anchor="ctr"/>
          <a:lstStyle/>
          <a:p>
            <a:endParaRPr lang="en-US" sz="2800" b="1" dirty="0">
              <a:solidFill>
                <a:srgbClr val="C00000"/>
              </a:solidFill>
            </a:endParaRPr>
          </a:p>
        </p:txBody>
      </p:sp>
      <p:pic>
        <p:nvPicPr>
          <p:cNvPr id="19" name="图片 4"/>
          <p:cNvPicPr>
            <a:picLocks noChangeAspect="1"/>
          </p:cNvPicPr>
          <p:nvPr/>
        </p:nvPicPr>
        <p:blipFill>
          <a:blip r:embed="rId3"/>
          <a:stretch>
            <a:fillRect/>
          </a:stretch>
        </p:blipFill>
        <p:spPr>
          <a:xfrm flipH="1">
            <a:off x="9949981" y="4389106"/>
            <a:ext cx="2303137" cy="2293953"/>
          </a:xfrm>
          <a:prstGeom prst="rect">
            <a:avLst/>
          </a:prstGeom>
        </p:spPr>
      </p:pic>
      <p:sp>
        <p:nvSpPr>
          <p:cNvPr id="3" name="TextBox 2">
            <a:extLst>
              <a:ext uri="{FF2B5EF4-FFF2-40B4-BE49-F238E27FC236}">
                <a16:creationId xmlns:a16="http://schemas.microsoft.com/office/drawing/2014/main" id="{F77C34A4-DF2B-2C8E-ECC0-85AA84A2D515}"/>
              </a:ext>
            </a:extLst>
          </p:cNvPr>
          <p:cNvSpPr txBox="1"/>
          <p:nvPr/>
        </p:nvSpPr>
        <p:spPr>
          <a:xfrm>
            <a:off x="1391477" y="1108400"/>
            <a:ext cx="9505056" cy="613245"/>
          </a:xfrm>
          <a:prstGeom prst="rect">
            <a:avLst/>
          </a:prstGeom>
          <a:noFill/>
        </p:spPr>
        <p:txBody>
          <a:bodyPr wrap="square">
            <a:spAutoFit/>
          </a:bodyPr>
          <a:lstStyle/>
          <a:p>
            <a:pPr algn="just">
              <a:lnSpc>
                <a:spcPct val="115000"/>
              </a:lnSpc>
              <a:spcAft>
                <a:spcPts val="1333"/>
              </a:spcAft>
            </a:pPr>
            <a:r>
              <a:rPr lang="fr-FR" sz="32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Bài</a:t>
            </a:r>
            <a:r>
              <a:rPr lang="fr-FR" sz="3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fr-FR" sz="32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học</a:t>
            </a:r>
            <a:r>
              <a:rPr lang="fr-FR" sz="3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fr-FR" sz="32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quý</a:t>
            </a:r>
            <a:r>
              <a:rPr lang="fr-FR" sz="3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fr-FR" sz="32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mà</a:t>
            </a:r>
            <a:r>
              <a:rPr lang="fr-FR" sz="3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fr-FR" sz="32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Hùng</a:t>
            </a:r>
            <a:r>
              <a:rPr lang="fr-FR" sz="3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fr-FR" sz="32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Quý</a:t>
            </a:r>
            <a:r>
              <a:rPr lang="fr-FR" sz="3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fr-FR" sz="32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và</a:t>
            </a:r>
            <a:r>
              <a:rPr lang="fr-FR" sz="3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Nam </a:t>
            </a:r>
            <a:r>
              <a:rPr lang="fr-FR" sz="32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nhận</a:t>
            </a:r>
            <a:r>
              <a:rPr lang="fr-FR" sz="3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fr-FR" sz="32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được</a:t>
            </a:r>
            <a:r>
              <a:rPr lang="fr-FR" sz="3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là </a:t>
            </a:r>
            <a:r>
              <a:rPr lang="fr-FR" sz="32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gì</a:t>
            </a:r>
            <a:r>
              <a:rPr lang="fr-FR" sz="3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3200" b="1"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1E448DA0-EBCF-1025-31B4-B10B028CB0BD}"/>
              </a:ext>
            </a:extLst>
          </p:cNvPr>
          <p:cNvSpPr txBox="1"/>
          <p:nvPr/>
        </p:nvSpPr>
        <p:spPr>
          <a:xfrm>
            <a:off x="815413" y="2609127"/>
            <a:ext cx="9860496" cy="2886496"/>
          </a:xfrm>
          <a:prstGeom prst="rect">
            <a:avLst/>
          </a:prstGeom>
          <a:noFill/>
        </p:spPr>
        <p:txBody>
          <a:bodyPr wrap="square">
            <a:spAutoFit/>
          </a:bodyPr>
          <a:lstStyle/>
          <a:p>
            <a:pPr algn="just">
              <a:lnSpc>
                <a:spcPct val="115000"/>
              </a:lnSpc>
              <a:spcAft>
                <a:spcPts val="1333"/>
              </a:spcAft>
            </a:pP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học</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quý</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mà</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Hùng</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Quý</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Nam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nhận</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Lúa</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gạo</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vàng</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bạc</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thời</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gian</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vẫn</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chưa</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phải</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là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quý</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nhất</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Ai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làm</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ra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lúa</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gạo</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vàng</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bạc</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ai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biết</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dùng</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thời</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gian</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Đó</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chính</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là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lao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động</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lao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động</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thì</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lúa</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gạo</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vàng</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bạc</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nghĩa</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là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tất</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mọi</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thứ</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đều</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thời</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gian</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cũng</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trôi</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qua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cách</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vô</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vị</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mà</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667"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thôi</a:t>
            </a:r>
            <a:r>
              <a:rPr lang="fr-FR" sz="2667"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667" b="1"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070647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circle(in)">
                                      <p:cBhvr>
                                        <p:cTn id="12" dur="2000"/>
                                        <p:tgtEl>
                                          <p:spTgt spid="14"/>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circle(in)">
                                      <p:cBhvr>
                                        <p:cTn id="15" dur="20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circle(in)">
                                      <p:cBhvr>
                                        <p:cTn id="20" dur="2000"/>
                                        <p:tgtEl>
                                          <p:spTgt spid="18"/>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circle(in)">
                                      <p:cBhvr>
                                        <p:cTn id="2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8" grpId="0" animBg="1"/>
      <p:bldP spid="3" grpId="0"/>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4" descr="Happy Cute Little Kids Boy And Girl Study With Teacher Royalty Free  Cliparts, Vectors, And Stock Illustration. Image 140212299."/>
          <p:cNvSpPr>
            <a:spLocks noChangeAspect="1" noChangeArrowheads="1"/>
          </p:cNvSpPr>
          <p:nvPr/>
        </p:nvSpPr>
        <p:spPr bwMode="auto">
          <a:xfrm>
            <a:off x="222003" y="-183657"/>
            <a:ext cx="405395" cy="40539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619" tIns="60809" rIns="121619" bIns="60809" numCol="1" anchor="t" anchorCtr="0" compatLnSpc="1">
            <a:prstTxWarp prst="textNoShape">
              <a:avLst/>
            </a:prstTxWarp>
          </a:bodyPr>
          <a:lstStyle/>
          <a:p>
            <a:endParaRPr lang="en-US" sz="2393"/>
          </a:p>
        </p:txBody>
      </p:sp>
      <p:sp>
        <p:nvSpPr>
          <p:cNvPr id="14" name="Rounded Rectangular Callout 13"/>
          <p:cNvSpPr/>
          <p:nvPr/>
        </p:nvSpPr>
        <p:spPr>
          <a:xfrm>
            <a:off x="1295467" y="699279"/>
            <a:ext cx="9793088" cy="1042952"/>
          </a:xfrm>
          <a:prstGeom prst="wedgeRoundRectCallout">
            <a:avLst>
              <a:gd name="adj1" fmla="val 42274"/>
              <a:gd name="adj2" fmla="val 73250"/>
              <a:gd name="adj3" fmla="val 16667"/>
            </a:avLst>
          </a:prstGeom>
          <a:solidFill>
            <a:schemeClr val="bg1"/>
          </a:solid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vi-VN" sz="3200" b="1" dirty="0">
              <a:solidFill>
                <a:srgbClr val="002060"/>
              </a:solidFill>
            </a:endParaRPr>
          </a:p>
        </p:txBody>
      </p:sp>
      <p:sp>
        <p:nvSpPr>
          <p:cNvPr id="7" name="Rectangle 6"/>
          <p:cNvSpPr/>
          <p:nvPr/>
        </p:nvSpPr>
        <p:spPr>
          <a:xfrm>
            <a:off x="3055146" y="3105835"/>
            <a:ext cx="6080125" cy="369332"/>
          </a:xfrm>
          <a:prstGeom prst="rect">
            <a:avLst/>
          </a:prstGeom>
        </p:spPr>
        <p:txBody>
          <a:bodyPr>
            <a:spAutoFit/>
          </a:bodyPr>
          <a:lstStyle/>
          <a:p>
            <a:r>
              <a:rPr lang="vi-VN" dirty="0">
                <a:solidFill>
                  <a:srgbClr val="333333"/>
                </a:solidFill>
                <a:latin typeface="Roboto"/>
              </a:rPr>
              <a:t> </a:t>
            </a:r>
            <a:endParaRPr lang="en-US" dirty="0"/>
          </a:p>
        </p:txBody>
      </p:sp>
      <p:sp>
        <p:nvSpPr>
          <p:cNvPr id="18" name="Round Diagonal Corner Rectangle 17"/>
          <p:cNvSpPr/>
          <p:nvPr/>
        </p:nvSpPr>
        <p:spPr>
          <a:xfrm>
            <a:off x="383366" y="2880936"/>
            <a:ext cx="9841093" cy="2592288"/>
          </a:xfrm>
          <a:prstGeom prst="round2DiagRect">
            <a:avLst>
              <a:gd name="adj1" fmla="val 22985"/>
              <a:gd name="adj2" fmla="val 0"/>
            </a:avLst>
          </a:prstGeom>
          <a:solidFill>
            <a:schemeClr val="bg1"/>
          </a:solidFill>
          <a:ln w="57150">
            <a:solidFill>
              <a:srgbClr val="186E18"/>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lIns="91196" tIns="45605" rIns="91196" bIns="45605" spcCol="0" rtlCol="0" anchor="ctr"/>
          <a:lstStyle/>
          <a:p>
            <a:r>
              <a:rPr lang="en-GB" sz="2800" b="1" dirty="0">
                <a:solidFill>
                  <a:srgbClr val="C00000"/>
                </a:solidFill>
              </a:rPr>
              <a:t>   </a:t>
            </a:r>
            <a:r>
              <a:rPr lang="vi-VN" sz="3200" b="1" dirty="0">
                <a:solidFill>
                  <a:srgbClr val="C00000"/>
                </a:solidFill>
              </a:rPr>
              <a:t> </a:t>
            </a:r>
            <a:endParaRPr lang="en-US" sz="2800" b="1" dirty="0">
              <a:solidFill>
                <a:srgbClr val="C00000"/>
              </a:solidFill>
            </a:endParaRPr>
          </a:p>
        </p:txBody>
      </p:sp>
      <p:pic>
        <p:nvPicPr>
          <p:cNvPr id="19" name="图片 4"/>
          <p:cNvPicPr>
            <a:picLocks noChangeAspect="1"/>
          </p:cNvPicPr>
          <p:nvPr/>
        </p:nvPicPr>
        <p:blipFill>
          <a:blip r:embed="rId3"/>
          <a:stretch>
            <a:fillRect/>
          </a:stretch>
        </p:blipFill>
        <p:spPr>
          <a:xfrm flipH="1">
            <a:off x="10032437" y="4471233"/>
            <a:ext cx="2220681" cy="2211827"/>
          </a:xfrm>
          <a:prstGeom prst="rect">
            <a:avLst/>
          </a:prstGeom>
        </p:spPr>
      </p:pic>
      <p:sp>
        <p:nvSpPr>
          <p:cNvPr id="3" name="TextBox 2">
            <a:extLst>
              <a:ext uri="{FF2B5EF4-FFF2-40B4-BE49-F238E27FC236}">
                <a16:creationId xmlns:a16="http://schemas.microsoft.com/office/drawing/2014/main" id="{CBE9A846-F353-81F4-36C0-D2E9218FDC65}"/>
              </a:ext>
            </a:extLst>
          </p:cNvPr>
          <p:cNvSpPr txBox="1"/>
          <p:nvPr/>
        </p:nvSpPr>
        <p:spPr>
          <a:xfrm>
            <a:off x="1679510" y="817945"/>
            <a:ext cx="8544949" cy="613245"/>
          </a:xfrm>
          <a:prstGeom prst="rect">
            <a:avLst/>
          </a:prstGeom>
          <a:noFill/>
        </p:spPr>
        <p:txBody>
          <a:bodyPr wrap="square">
            <a:spAutoFit/>
          </a:bodyPr>
          <a:lstStyle/>
          <a:p>
            <a:pPr>
              <a:lnSpc>
                <a:spcPct val="115000"/>
              </a:lnSpc>
              <a:spcAft>
                <a:spcPts val="1333"/>
              </a:spcAft>
            </a:pPr>
            <a:r>
              <a:rPr lang="fr-FR" sz="3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Theo </a:t>
            </a:r>
            <a:r>
              <a:rPr lang="fr-FR" sz="32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bạn</a:t>
            </a:r>
            <a:r>
              <a:rPr lang="fr-FR" sz="3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fr-FR" sz="32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vì</a:t>
            </a:r>
            <a:r>
              <a:rPr lang="fr-FR" sz="3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fr-FR" sz="32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sao</a:t>
            </a:r>
            <a:r>
              <a:rPr lang="fr-FR" sz="3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fr-FR" sz="32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phải</a:t>
            </a:r>
            <a:r>
              <a:rPr lang="fr-FR" sz="3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fr-FR" sz="32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biết</a:t>
            </a:r>
            <a:r>
              <a:rPr lang="fr-FR" sz="3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fr-FR" sz="32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ơn</a:t>
            </a:r>
            <a:r>
              <a:rPr lang="fr-FR" sz="3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fr-FR" sz="32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người</a:t>
            </a:r>
            <a:r>
              <a:rPr lang="fr-FR" sz="3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lao </a:t>
            </a:r>
            <a:r>
              <a:rPr lang="fr-FR" sz="32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động</a:t>
            </a:r>
            <a:r>
              <a:rPr lang="fr-FR" sz="3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3200" b="1"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7329C058-F3D8-DF22-2207-D5D1BB67D5E6}"/>
              </a:ext>
            </a:extLst>
          </p:cNvPr>
          <p:cNvSpPr txBox="1"/>
          <p:nvPr/>
        </p:nvSpPr>
        <p:spPr>
          <a:xfrm>
            <a:off x="971667" y="3332529"/>
            <a:ext cx="9505056" cy="1745863"/>
          </a:xfrm>
          <a:prstGeom prst="rect">
            <a:avLst/>
          </a:prstGeom>
          <a:noFill/>
        </p:spPr>
        <p:txBody>
          <a:bodyPr wrap="square">
            <a:spAutoFit/>
          </a:bodyPr>
          <a:lstStyle/>
          <a:p>
            <a:pPr algn="just">
              <a:lnSpc>
                <a:spcPct val="115000"/>
              </a:lnSpc>
              <a:spcAft>
                <a:spcPts val="1333"/>
              </a:spcAft>
            </a:pPr>
            <a:r>
              <a:rPr lang="fr-FR"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Cần</a:t>
            </a:r>
            <a:r>
              <a:rPr lang="fr-FR"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phải</a:t>
            </a:r>
            <a:r>
              <a:rPr lang="fr-FR"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biết</a:t>
            </a:r>
            <a:r>
              <a:rPr lang="fr-FR"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ơn</a:t>
            </a:r>
            <a:r>
              <a:rPr lang="fr-FR"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fr-FR"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lao </a:t>
            </a:r>
            <a:r>
              <a:rPr lang="fr-FR"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động</a:t>
            </a:r>
            <a:r>
              <a:rPr lang="fr-FR"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vì</a:t>
            </a:r>
            <a:r>
              <a:rPr lang="fr-FR"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fr-FR"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lao </a:t>
            </a:r>
            <a:r>
              <a:rPr lang="fr-FR"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động</a:t>
            </a:r>
            <a:r>
              <a:rPr lang="fr-FR"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làm</a:t>
            </a:r>
            <a:r>
              <a:rPr lang="fr-FR"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ra </a:t>
            </a:r>
            <a:r>
              <a:rPr lang="fr-FR"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fr-FR"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cải</a:t>
            </a:r>
            <a:r>
              <a:rPr lang="fr-FR"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mọi</a:t>
            </a:r>
            <a:r>
              <a:rPr lang="fr-FR"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vật</a:t>
            </a:r>
            <a:r>
              <a:rPr lang="fr-FR"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dụng</a:t>
            </a:r>
            <a:r>
              <a:rPr lang="fr-FR"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fr-FR"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xã</a:t>
            </a:r>
            <a:r>
              <a:rPr lang="fr-FR"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hội</a:t>
            </a:r>
            <a:r>
              <a:rPr lang="fr-FR"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phục</a:t>
            </a:r>
            <a:r>
              <a:rPr lang="fr-FR"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vụ</a:t>
            </a:r>
            <a:r>
              <a:rPr lang="fr-FR"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nhu</a:t>
            </a:r>
            <a:r>
              <a:rPr lang="fr-FR"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cầu</a:t>
            </a:r>
            <a:r>
              <a:rPr lang="fr-FR"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cuộc</a:t>
            </a:r>
            <a:r>
              <a:rPr lang="fr-FR"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fr-FR"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fr-FR"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chúng</a:t>
            </a:r>
            <a:r>
              <a:rPr lang="fr-FR"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ta.</a:t>
            </a:r>
            <a:endParaRPr lang="en-US" sz="3200" b="1"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668676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circle(in)">
                                      <p:cBhvr>
                                        <p:cTn id="12" dur="2000"/>
                                        <p:tgtEl>
                                          <p:spTgt spid="14"/>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circle(in)">
                                      <p:cBhvr>
                                        <p:cTn id="15" dur="20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circle(in)">
                                      <p:cBhvr>
                                        <p:cTn id="20" dur="2000"/>
                                        <p:tgtEl>
                                          <p:spTgt spid="18"/>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circle(in)">
                                      <p:cBhvr>
                                        <p:cTn id="2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8" grpId="0" animBg="1"/>
      <p:bldP spid="3" grpId="0"/>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2AFAA46-FF8C-33ED-92DC-D6F965D1C8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0005"/>
            <a:ext cx="12192000" cy="6837995"/>
          </a:xfrm>
          <a:prstGeom prst="rect">
            <a:avLst/>
          </a:prstGeom>
        </p:spPr>
      </p:pic>
      <p:sp>
        <p:nvSpPr>
          <p:cNvPr id="10" name="Scroll: Horizontal 9">
            <a:extLst>
              <a:ext uri="{FF2B5EF4-FFF2-40B4-BE49-F238E27FC236}">
                <a16:creationId xmlns:a16="http://schemas.microsoft.com/office/drawing/2014/main" id="{BC26FA30-F000-CD1B-3A6B-33A3E5628EE2}"/>
              </a:ext>
            </a:extLst>
          </p:cNvPr>
          <p:cNvSpPr/>
          <p:nvPr/>
        </p:nvSpPr>
        <p:spPr>
          <a:xfrm>
            <a:off x="3896628" y="1597794"/>
            <a:ext cx="4678412" cy="1588168"/>
          </a:xfrm>
          <a:prstGeom prst="horizontalScroll">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rstTxWarp prst="textStop">
              <a:avLst/>
            </a:prstTxWarp>
            <a:scene3d>
              <a:camera prst="perspectiveHeroicExtremeRightFacing"/>
              <a:lightRig rig="threePt" dir="t"/>
            </a:scene3d>
          </a:bodyPr>
          <a:lstStyle/>
          <a:p>
            <a:pPr algn="ctr"/>
            <a:r>
              <a:rPr lang="vi-VN" b="1">
                <a:ln w="6600">
                  <a:solidFill>
                    <a:schemeClr val="accent2"/>
                  </a:solidFill>
                  <a:prstDash val="solid"/>
                </a:ln>
                <a:solidFill>
                  <a:srgbClr val="FFFFFF"/>
                </a:solidFill>
                <a:effectLst>
                  <a:outerShdw dist="38100" dir="2700000" algn="tl" rotWithShape="0">
                    <a:schemeClr val="accent2"/>
                  </a:outerShdw>
                </a:effectLst>
              </a:rPr>
              <a:t>LUYỆN</a:t>
            </a:r>
            <a:r>
              <a:rPr lang="vi-VN" b="1"/>
              <a:t> </a:t>
            </a:r>
            <a:r>
              <a:rPr lang="vi-VN" b="1">
                <a:ln w="22225">
                  <a:solidFill>
                    <a:schemeClr val="accent2"/>
                  </a:solidFill>
                  <a:prstDash val="solid"/>
                </a:ln>
                <a:solidFill>
                  <a:schemeClr val="accent2">
                    <a:lumMod val="40000"/>
                    <a:lumOff val="60000"/>
                  </a:schemeClr>
                </a:solidFill>
              </a:rPr>
              <a:t>TẬP</a:t>
            </a:r>
            <a:endParaRPr lang="en-US" b="1"/>
          </a:p>
        </p:txBody>
      </p:sp>
    </p:spTree>
    <p:extLst>
      <p:ext uri="{BB962C8B-B14F-4D97-AF65-F5344CB8AC3E}">
        <p14:creationId xmlns:p14="http://schemas.microsoft.com/office/powerpoint/2010/main" val="26183208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3A029D0-560B-772A-BA72-703FFFBF53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553"/>
            <a:ext cx="12192000" cy="6812893"/>
          </a:xfrm>
          <a:prstGeom prst="rect">
            <a:avLst/>
          </a:prstGeom>
        </p:spPr>
      </p:pic>
      <p:pic>
        <p:nvPicPr>
          <p:cNvPr id="13" name="Picture 12">
            <a:extLst>
              <a:ext uri="{FF2B5EF4-FFF2-40B4-BE49-F238E27FC236}">
                <a16:creationId xmlns:a16="http://schemas.microsoft.com/office/drawing/2014/main" id="{D0B666E3-AF1B-4810-657D-16C0E22532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552"/>
            <a:ext cx="12192000" cy="6744007"/>
          </a:xfrm>
          <a:prstGeom prst="rect">
            <a:avLst/>
          </a:prstGeom>
        </p:spPr>
      </p:pic>
    </p:spTree>
    <p:extLst>
      <p:ext uri="{BB962C8B-B14F-4D97-AF65-F5344CB8AC3E}">
        <p14:creationId xmlns:p14="http://schemas.microsoft.com/office/powerpoint/2010/main" val="31847442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4" name="Rectangle: Rounded Corners 8">
            <a:extLst>
              <a:ext uri="{FF2B5EF4-FFF2-40B4-BE49-F238E27FC236}">
                <a16:creationId xmlns:a16="http://schemas.microsoft.com/office/drawing/2014/main" id="{84561F48-201E-F8F3-2B6A-B64A82E272F0}"/>
              </a:ext>
            </a:extLst>
          </p:cNvPr>
          <p:cNvSpPr/>
          <p:nvPr/>
        </p:nvSpPr>
        <p:spPr>
          <a:xfrm>
            <a:off x="514348" y="238125"/>
            <a:ext cx="11191874" cy="6381750"/>
          </a:xfrm>
          <a:custGeom>
            <a:avLst/>
            <a:gdLst>
              <a:gd name="connsiteX0" fmla="*/ 0 w 11191874"/>
              <a:gd name="connsiteY0" fmla="*/ 638811 h 6381750"/>
              <a:gd name="connsiteX1" fmla="*/ 479563 w 11191874"/>
              <a:gd name="connsiteY1" fmla="*/ 0 h 6381750"/>
              <a:gd name="connsiteX2" fmla="*/ 10712309 w 11191874"/>
              <a:gd name="connsiteY2" fmla="*/ 0 h 6381750"/>
              <a:gd name="connsiteX3" fmla="*/ 11191874 w 11191874"/>
              <a:gd name="connsiteY3" fmla="*/ 638811 h 6381750"/>
              <a:gd name="connsiteX4" fmla="*/ 11191874 w 11191874"/>
              <a:gd name="connsiteY4" fmla="*/ 5742937 h 6381750"/>
              <a:gd name="connsiteX5" fmla="*/ 10712309 w 11191874"/>
              <a:gd name="connsiteY5" fmla="*/ 6381750 h 6381750"/>
              <a:gd name="connsiteX6" fmla="*/ 479563 w 11191874"/>
              <a:gd name="connsiteY6" fmla="*/ 6381750 h 6381750"/>
              <a:gd name="connsiteX7" fmla="*/ 0 w 11191874"/>
              <a:gd name="connsiteY7" fmla="*/ 5742937 h 6381750"/>
              <a:gd name="connsiteX8" fmla="*/ 0 w 11191874"/>
              <a:gd name="connsiteY8" fmla="*/ 638811 h 6381750"/>
              <a:gd name="connsiteX0" fmla="*/ 0 w 11191874"/>
              <a:gd name="connsiteY0" fmla="*/ 638811 h 6381750"/>
              <a:gd name="connsiteX1" fmla="*/ 479563 w 11191874"/>
              <a:gd name="connsiteY1" fmla="*/ 0 h 6381750"/>
              <a:gd name="connsiteX2" fmla="*/ 10712309 w 11191874"/>
              <a:gd name="connsiteY2" fmla="*/ 0 h 6381750"/>
              <a:gd name="connsiteX3" fmla="*/ 11191874 w 11191874"/>
              <a:gd name="connsiteY3" fmla="*/ 638811 h 6381750"/>
              <a:gd name="connsiteX4" fmla="*/ 11191874 w 11191874"/>
              <a:gd name="connsiteY4" fmla="*/ 5742937 h 6381750"/>
              <a:gd name="connsiteX5" fmla="*/ 10712309 w 11191874"/>
              <a:gd name="connsiteY5" fmla="*/ 6381750 h 6381750"/>
              <a:gd name="connsiteX6" fmla="*/ 479563 w 11191874"/>
              <a:gd name="connsiteY6" fmla="*/ 6381750 h 6381750"/>
              <a:gd name="connsiteX7" fmla="*/ 0 w 11191874"/>
              <a:gd name="connsiteY7" fmla="*/ 5742937 h 6381750"/>
              <a:gd name="connsiteX8" fmla="*/ 0 w 11191874"/>
              <a:gd name="connsiteY8" fmla="*/ 638811 h 6381750"/>
              <a:gd name="connsiteX0" fmla="*/ 0 w 11191874"/>
              <a:gd name="connsiteY0" fmla="*/ 638811 h 6381750"/>
              <a:gd name="connsiteX1" fmla="*/ 479563 w 11191874"/>
              <a:gd name="connsiteY1" fmla="*/ 0 h 6381750"/>
              <a:gd name="connsiteX2" fmla="*/ 10712309 w 11191874"/>
              <a:gd name="connsiteY2" fmla="*/ 0 h 6381750"/>
              <a:gd name="connsiteX3" fmla="*/ 11191874 w 11191874"/>
              <a:gd name="connsiteY3" fmla="*/ 638811 h 6381750"/>
              <a:gd name="connsiteX4" fmla="*/ 11191874 w 11191874"/>
              <a:gd name="connsiteY4" fmla="*/ 5742937 h 6381750"/>
              <a:gd name="connsiteX5" fmla="*/ 10712309 w 11191874"/>
              <a:gd name="connsiteY5" fmla="*/ 6381750 h 6381750"/>
              <a:gd name="connsiteX6" fmla="*/ 479563 w 11191874"/>
              <a:gd name="connsiteY6" fmla="*/ 6381750 h 6381750"/>
              <a:gd name="connsiteX7" fmla="*/ 0 w 11191874"/>
              <a:gd name="connsiteY7" fmla="*/ 5742937 h 6381750"/>
              <a:gd name="connsiteX8" fmla="*/ 0 w 11191874"/>
              <a:gd name="connsiteY8" fmla="*/ 638811 h 6381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91874" h="6381750" fill="none" extrusionOk="0">
                <a:moveTo>
                  <a:pt x="0" y="638811"/>
                </a:moveTo>
                <a:cubicBezTo>
                  <a:pt x="6558" y="358596"/>
                  <a:pt x="295846" y="-70753"/>
                  <a:pt x="479563" y="0"/>
                </a:cubicBezTo>
                <a:cubicBezTo>
                  <a:pt x="3999763" y="268949"/>
                  <a:pt x="8505841" y="-627007"/>
                  <a:pt x="10712309" y="0"/>
                </a:cubicBezTo>
                <a:cubicBezTo>
                  <a:pt x="10912201" y="-12446"/>
                  <a:pt x="11271771" y="212693"/>
                  <a:pt x="11191874" y="638811"/>
                </a:cubicBezTo>
                <a:cubicBezTo>
                  <a:pt x="11260258" y="2788814"/>
                  <a:pt x="11419217" y="3678586"/>
                  <a:pt x="11191874" y="5742937"/>
                </a:cubicBezTo>
                <a:cubicBezTo>
                  <a:pt x="11139841" y="6160160"/>
                  <a:pt x="11061253" y="6378387"/>
                  <a:pt x="10712309" y="6381750"/>
                </a:cubicBezTo>
                <a:cubicBezTo>
                  <a:pt x="8226367" y="6196470"/>
                  <a:pt x="5241619" y="6298196"/>
                  <a:pt x="479563" y="6381750"/>
                </a:cubicBezTo>
                <a:cubicBezTo>
                  <a:pt x="201408" y="6280663"/>
                  <a:pt x="1249" y="6163595"/>
                  <a:pt x="0" y="5742937"/>
                </a:cubicBezTo>
                <a:cubicBezTo>
                  <a:pt x="-325762" y="3553510"/>
                  <a:pt x="175198" y="2264366"/>
                  <a:pt x="0" y="638811"/>
                </a:cubicBezTo>
                <a:close/>
              </a:path>
              <a:path w="11191874" h="6381750" stroke="0" extrusionOk="0">
                <a:moveTo>
                  <a:pt x="0" y="638811"/>
                </a:moveTo>
                <a:cubicBezTo>
                  <a:pt x="-58923" y="287980"/>
                  <a:pt x="260191" y="-35395"/>
                  <a:pt x="479563" y="0"/>
                </a:cubicBezTo>
                <a:cubicBezTo>
                  <a:pt x="3793153" y="-833801"/>
                  <a:pt x="5689064" y="325704"/>
                  <a:pt x="10712309" y="0"/>
                </a:cubicBezTo>
                <a:cubicBezTo>
                  <a:pt x="10905739" y="-5462"/>
                  <a:pt x="11196374" y="380015"/>
                  <a:pt x="11191874" y="638811"/>
                </a:cubicBezTo>
                <a:cubicBezTo>
                  <a:pt x="11652741" y="2169819"/>
                  <a:pt x="11569030" y="3961004"/>
                  <a:pt x="11191874" y="5742937"/>
                </a:cubicBezTo>
                <a:cubicBezTo>
                  <a:pt x="11210996" y="6148926"/>
                  <a:pt x="10951310" y="6372787"/>
                  <a:pt x="10712309" y="6381750"/>
                </a:cubicBezTo>
                <a:cubicBezTo>
                  <a:pt x="6579887" y="6286687"/>
                  <a:pt x="1598270" y="6305368"/>
                  <a:pt x="479563" y="6381750"/>
                </a:cubicBezTo>
                <a:cubicBezTo>
                  <a:pt x="232933" y="6257006"/>
                  <a:pt x="-30195" y="6003274"/>
                  <a:pt x="0" y="5742937"/>
                </a:cubicBezTo>
                <a:cubicBezTo>
                  <a:pt x="-372223" y="3983904"/>
                  <a:pt x="-383546" y="2679939"/>
                  <a:pt x="0" y="638811"/>
                </a:cubicBezTo>
                <a:close/>
              </a:path>
              <a:path w="11191874" h="6381750" fill="none" stroke="0" extrusionOk="0">
                <a:moveTo>
                  <a:pt x="0" y="638811"/>
                </a:moveTo>
                <a:cubicBezTo>
                  <a:pt x="-6429" y="267176"/>
                  <a:pt x="249325" y="-15019"/>
                  <a:pt x="479563" y="0"/>
                </a:cubicBezTo>
                <a:cubicBezTo>
                  <a:pt x="3746825" y="516992"/>
                  <a:pt x="8426643" y="-128867"/>
                  <a:pt x="10712309" y="0"/>
                </a:cubicBezTo>
                <a:cubicBezTo>
                  <a:pt x="10961121" y="15652"/>
                  <a:pt x="11266593" y="282158"/>
                  <a:pt x="11191874" y="638811"/>
                </a:cubicBezTo>
                <a:cubicBezTo>
                  <a:pt x="11165978" y="3048378"/>
                  <a:pt x="11438359" y="3648024"/>
                  <a:pt x="11191874" y="5742937"/>
                </a:cubicBezTo>
                <a:cubicBezTo>
                  <a:pt x="11176474" y="6186198"/>
                  <a:pt x="10978879" y="6356865"/>
                  <a:pt x="10712309" y="6381750"/>
                </a:cubicBezTo>
                <a:cubicBezTo>
                  <a:pt x="7594109" y="5950082"/>
                  <a:pt x="5635827" y="5964215"/>
                  <a:pt x="479563" y="6381750"/>
                </a:cubicBezTo>
                <a:cubicBezTo>
                  <a:pt x="198536" y="6299024"/>
                  <a:pt x="66487" y="6137019"/>
                  <a:pt x="0" y="5742937"/>
                </a:cubicBezTo>
                <a:cubicBezTo>
                  <a:pt x="-117925" y="3893499"/>
                  <a:pt x="-144331" y="2473736"/>
                  <a:pt x="0" y="638811"/>
                </a:cubicBezTo>
                <a:close/>
              </a:path>
              <a:path w="11191874" h="6381750" fill="none" stroke="0" extrusionOk="0">
                <a:moveTo>
                  <a:pt x="0" y="638811"/>
                </a:moveTo>
                <a:cubicBezTo>
                  <a:pt x="2064" y="312476"/>
                  <a:pt x="287211" y="-38253"/>
                  <a:pt x="479563" y="0"/>
                </a:cubicBezTo>
                <a:cubicBezTo>
                  <a:pt x="3766193" y="589558"/>
                  <a:pt x="8644139" y="-522465"/>
                  <a:pt x="10712309" y="0"/>
                </a:cubicBezTo>
                <a:cubicBezTo>
                  <a:pt x="10885328" y="-5368"/>
                  <a:pt x="11266794" y="275309"/>
                  <a:pt x="11191874" y="638811"/>
                </a:cubicBezTo>
                <a:cubicBezTo>
                  <a:pt x="11208903" y="2836463"/>
                  <a:pt x="11387149" y="3627558"/>
                  <a:pt x="11191874" y="5742937"/>
                </a:cubicBezTo>
                <a:cubicBezTo>
                  <a:pt x="11153408" y="6149726"/>
                  <a:pt x="10992867" y="6345117"/>
                  <a:pt x="10712309" y="6381750"/>
                </a:cubicBezTo>
                <a:cubicBezTo>
                  <a:pt x="8048551" y="5791621"/>
                  <a:pt x="5455808" y="5907826"/>
                  <a:pt x="479563" y="6381750"/>
                </a:cubicBezTo>
                <a:cubicBezTo>
                  <a:pt x="197860" y="6293334"/>
                  <a:pt x="8864" y="6144495"/>
                  <a:pt x="0" y="5742937"/>
                </a:cubicBezTo>
                <a:cubicBezTo>
                  <a:pt x="-378091" y="3834260"/>
                  <a:pt x="204673" y="2314023"/>
                  <a:pt x="0" y="638811"/>
                </a:cubicBezTo>
                <a:close/>
              </a:path>
            </a:pathLst>
          </a:custGeom>
          <a:solidFill>
            <a:schemeClr val="bg1"/>
          </a:solidFill>
          <a:ln w="38100">
            <a:solidFill>
              <a:srgbClr val="002060"/>
            </a:solidFill>
            <a:extLst>
              <a:ext uri="{C807C97D-BFC1-408E-A445-0C87EB9F89A2}">
                <ask:lineSketchStyleProps xmlns:ask="http://schemas.microsoft.com/office/drawing/2018/sketchyshapes" sd="3694780287">
                  <a:custGeom>
                    <a:avLst/>
                    <a:gdLst>
                      <a:gd name="connsiteX0" fmla="*/ 0 w 11221386"/>
                      <a:gd name="connsiteY0" fmla="*/ 564768 h 5642051"/>
                      <a:gd name="connsiteX1" fmla="*/ 480828 w 11221386"/>
                      <a:gd name="connsiteY1" fmla="*/ 0 h 5642051"/>
                      <a:gd name="connsiteX2" fmla="*/ 10740557 w 11221386"/>
                      <a:gd name="connsiteY2" fmla="*/ 0 h 5642051"/>
                      <a:gd name="connsiteX3" fmla="*/ 11221386 w 11221386"/>
                      <a:gd name="connsiteY3" fmla="*/ 564768 h 5642051"/>
                      <a:gd name="connsiteX4" fmla="*/ 11221386 w 11221386"/>
                      <a:gd name="connsiteY4" fmla="*/ 5077282 h 5642051"/>
                      <a:gd name="connsiteX5" fmla="*/ 10740557 w 11221386"/>
                      <a:gd name="connsiteY5" fmla="*/ 5642051 h 5642051"/>
                      <a:gd name="connsiteX6" fmla="*/ 480828 w 11221386"/>
                      <a:gd name="connsiteY6" fmla="*/ 5642051 h 5642051"/>
                      <a:gd name="connsiteX7" fmla="*/ 0 w 11221386"/>
                      <a:gd name="connsiteY7" fmla="*/ 5077282 h 5642051"/>
                      <a:gd name="connsiteX8" fmla="*/ 0 w 11221386"/>
                      <a:gd name="connsiteY8" fmla="*/ 564768 h 5642051"/>
                      <a:gd name="connsiteX0" fmla="*/ 0 w 11221386"/>
                      <a:gd name="connsiteY0" fmla="*/ 564768 h 5642051"/>
                      <a:gd name="connsiteX1" fmla="*/ 480828 w 11221386"/>
                      <a:gd name="connsiteY1" fmla="*/ 0 h 5642051"/>
                      <a:gd name="connsiteX2" fmla="*/ 10740557 w 11221386"/>
                      <a:gd name="connsiteY2" fmla="*/ 0 h 5642051"/>
                      <a:gd name="connsiteX3" fmla="*/ 11221386 w 11221386"/>
                      <a:gd name="connsiteY3" fmla="*/ 564768 h 5642051"/>
                      <a:gd name="connsiteX4" fmla="*/ 11221386 w 11221386"/>
                      <a:gd name="connsiteY4" fmla="*/ 5077282 h 5642051"/>
                      <a:gd name="connsiteX5" fmla="*/ 10740557 w 11221386"/>
                      <a:gd name="connsiteY5" fmla="*/ 5642051 h 5642051"/>
                      <a:gd name="connsiteX6" fmla="*/ 480828 w 11221386"/>
                      <a:gd name="connsiteY6" fmla="*/ 5642051 h 5642051"/>
                      <a:gd name="connsiteX7" fmla="*/ 0 w 11221386"/>
                      <a:gd name="connsiteY7" fmla="*/ 5077282 h 5642051"/>
                      <a:gd name="connsiteX8" fmla="*/ 0 w 11221386"/>
                      <a:gd name="connsiteY8" fmla="*/ 564768 h 5642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21386" h="5642051" fill="none" extrusionOk="0">
                        <a:moveTo>
                          <a:pt x="0" y="564768"/>
                        </a:moveTo>
                        <a:cubicBezTo>
                          <a:pt x="4198" y="296083"/>
                          <a:pt x="271234" y="-46070"/>
                          <a:pt x="480828" y="0"/>
                        </a:cubicBezTo>
                        <a:cubicBezTo>
                          <a:pt x="3918412" y="236510"/>
                          <a:pt x="8316621" y="-273671"/>
                          <a:pt x="10740557" y="0"/>
                        </a:cubicBezTo>
                        <a:cubicBezTo>
                          <a:pt x="10965699" y="-7367"/>
                          <a:pt x="11269636" y="210916"/>
                          <a:pt x="11221386" y="564768"/>
                        </a:cubicBezTo>
                        <a:cubicBezTo>
                          <a:pt x="11241835" y="2485839"/>
                          <a:pt x="11392661" y="3194569"/>
                          <a:pt x="11221386" y="5077282"/>
                        </a:cubicBezTo>
                        <a:cubicBezTo>
                          <a:pt x="11189280" y="5427354"/>
                          <a:pt x="11054272" y="5640224"/>
                          <a:pt x="10740557" y="5642051"/>
                        </a:cubicBezTo>
                        <a:cubicBezTo>
                          <a:pt x="8090018" y="5467533"/>
                          <a:pt x="5375441" y="5578798"/>
                          <a:pt x="480828" y="5642051"/>
                        </a:cubicBezTo>
                        <a:cubicBezTo>
                          <a:pt x="206752" y="5579801"/>
                          <a:pt x="836" y="5431708"/>
                          <a:pt x="0" y="5077282"/>
                        </a:cubicBezTo>
                        <a:cubicBezTo>
                          <a:pt x="-237410" y="3309681"/>
                          <a:pt x="73700" y="2042400"/>
                          <a:pt x="0" y="564768"/>
                        </a:cubicBezTo>
                        <a:close/>
                      </a:path>
                      <a:path w="11221386" h="5642051" stroke="0" extrusionOk="0">
                        <a:moveTo>
                          <a:pt x="0" y="564768"/>
                        </a:moveTo>
                        <a:cubicBezTo>
                          <a:pt x="-25052" y="229978"/>
                          <a:pt x="255687" y="-20397"/>
                          <a:pt x="480828" y="0"/>
                        </a:cubicBezTo>
                        <a:cubicBezTo>
                          <a:pt x="3774078" y="-535804"/>
                          <a:pt x="5729721" y="255273"/>
                          <a:pt x="10740557" y="0"/>
                        </a:cubicBezTo>
                        <a:cubicBezTo>
                          <a:pt x="10961947" y="-31"/>
                          <a:pt x="11230451" y="316435"/>
                          <a:pt x="11221386" y="564768"/>
                        </a:cubicBezTo>
                        <a:cubicBezTo>
                          <a:pt x="11353835" y="1832166"/>
                          <a:pt x="11518106" y="3374330"/>
                          <a:pt x="11221386" y="5077282"/>
                        </a:cubicBezTo>
                        <a:cubicBezTo>
                          <a:pt x="11215483" y="5429236"/>
                          <a:pt x="10984118" y="5634832"/>
                          <a:pt x="10740557" y="5642051"/>
                        </a:cubicBezTo>
                        <a:cubicBezTo>
                          <a:pt x="6771896" y="5543333"/>
                          <a:pt x="1601655" y="5556133"/>
                          <a:pt x="480828" y="5642051"/>
                        </a:cubicBezTo>
                        <a:cubicBezTo>
                          <a:pt x="215483" y="5556595"/>
                          <a:pt x="-11378" y="5344441"/>
                          <a:pt x="0" y="5077282"/>
                        </a:cubicBezTo>
                        <a:cubicBezTo>
                          <a:pt x="-293203" y="3430290"/>
                          <a:pt x="-246871" y="2391562"/>
                          <a:pt x="0" y="564768"/>
                        </a:cubicBezTo>
                        <a:close/>
                      </a:path>
                      <a:path w="11221386" h="5642051" fill="none" stroke="0" extrusionOk="0">
                        <a:moveTo>
                          <a:pt x="0" y="564768"/>
                        </a:moveTo>
                        <a:cubicBezTo>
                          <a:pt x="-1193" y="241103"/>
                          <a:pt x="277277" y="-12814"/>
                          <a:pt x="480828" y="0"/>
                        </a:cubicBezTo>
                        <a:cubicBezTo>
                          <a:pt x="3423874" y="583837"/>
                          <a:pt x="8515548" y="-218089"/>
                          <a:pt x="10740557" y="0"/>
                        </a:cubicBezTo>
                        <a:cubicBezTo>
                          <a:pt x="10954677" y="-2477"/>
                          <a:pt x="11258551" y="260496"/>
                          <a:pt x="11221386" y="564768"/>
                        </a:cubicBezTo>
                        <a:cubicBezTo>
                          <a:pt x="11146278" y="2656045"/>
                          <a:pt x="11399422" y="3186728"/>
                          <a:pt x="11221386" y="5077282"/>
                        </a:cubicBezTo>
                        <a:cubicBezTo>
                          <a:pt x="11184753" y="5441274"/>
                          <a:pt x="11004699" y="5623791"/>
                          <a:pt x="10740557" y="5642051"/>
                        </a:cubicBezTo>
                        <a:cubicBezTo>
                          <a:pt x="7930817" y="5061465"/>
                          <a:pt x="5660390" y="5228089"/>
                          <a:pt x="480828" y="5642051"/>
                        </a:cubicBezTo>
                        <a:cubicBezTo>
                          <a:pt x="196758" y="5564769"/>
                          <a:pt x="31478" y="5410607"/>
                          <a:pt x="0" y="5077282"/>
                        </a:cubicBezTo>
                        <a:cubicBezTo>
                          <a:pt x="-252468" y="3369012"/>
                          <a:pt x="-31927" y="2102072"/>
                          <a:pt x="0" y="564768"/>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600" b="0" i="0" u="none" strike="noStrike" kern="1200" cap="none" spc="0" normalizeH="0" baseline="0" noProof="0">
              <a:ln>
                <a:noFill/>
              </a:ln>
              <a:solidFill>
                <a:srgbClr val="FFC000">
                  <a:lumMod val="75000"/>
                </a:srgbClr>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8E38A423-FA23-996A-FC8B-1A2A76C747EE}"/>
              </a:ext>
            </a:extLst>
          </p:cNvPr>
          <p:cNvPicPr>
            <a:picLocks noChangeAspect="1"/>
          </p:cNvPicPr>
          <p:nvPr/>
        </p:nvPicPr>
        <p:blipFill>
          <a:blip r:embed="rId3"/>
          <a:stretch>
            <a:fillRect/>
          </a:stretch>
        </p:blipFill>
        <p:spPr>
          <a:xfrm>
            <a:off x="3402845" y="440391"/>
            <a:ext cx="5614903" cy="1024217"/>
          </a:xfrm>
          <a:prstGeom prst="rect">
            <a:avLst/>
          </a:prstGeom>
        </p:spPr>
      </p:pic>
      <p:grpSp>
        <p:nvGrpSpPr>
          <p:cNvPr id="22" name="Group 21">
            <a:extLst>
              <a:ext uri="{FF2B5EF4-FFF2-40B4-BE49-F238E27FC236}">
                <a16:creationId xmlns:a16="http://schemas.microsoft.com/office/drawing/2014/main" id="{6A783D0B-FC69-1229-C202-FBA599867D2C}"/>
              </a:ext>
            </a:extLst>
          </p:cNvPr>
          <p:cNvGrpSpPr/>
          <p:nvPr/>
        </p:nvGrpSpPr>
        <p:grpSpPr>
          <a:xfrm>
            <a:off x="6262245" y="1685922"/>
            <a:ext cx="5443979" cy="3878923"/>
            <a:chOff x="6262245" y="2142220"/>
            <a:chExt cx="5443979" cy="2372630"/>
          </a:xfrm>
        </p:grpSpPr>
        <p:grpSp>
          <p:nvGrpSpPr>
            <p:cNvPr id="18" name="Group 17">
              <a:extLst>
                <a:ext uri="{FF2B5EF4-FFF2-40B4-BE49-F238E27FC236}">
                  <a16:creationId xmlns:a16="http://schemas.microsoft.com/office/drawing/2014/main" id="{D42A817C-42FC-75C3-D9A6-D6B912791532}"/>
                </a:ext>
              </a:extLst>
            </p:cNvPr>
            <p:cNvGrpSpPr/>
            <p:nvPr/>
          </p:nvGrpSpPr>
          <p:grpSpPr>
            <a:xfrm>
              <a:off x="6262245" y="2142220"/>
              <a:ext cx="5443979" cy="2372630"/>
              <a:chOff x="8691260" y="3692428"/>
              <a:chExt cx="3616788" cy="2602817"/>
            </a:xfrm>
          </p:grpSpPr>
          <p:sp>
            <p:nvSpPr>
              <p:cNvPr id="19" name="Rectangle: Rounded Corners 18">
                <a:extLst>
                  <a:ext uri="{FF2B5EF4-FFF2-40B4-BE49-F238E27FC236}">
                    <a16:creationId xmlns:a16="http://schemas.microsoft.com/office/drawing/2014/main" id="{467FAB6C-EC58-CA0B-3DBE-E33896C4DCA2}"/>
                  </a:ext>
                </a:extLst>
              </p:cNvPr>
              <p:cNvSpPr/>
              <p:nvPr/>
            </p:nvSpPr>
            <p:spPr>
              <a:xfrm>
                <a:off x="8691260" y="3692428"/>
                <a:ext cx="3616788" cy="2602817"/>
              </a:xfrm>
              <a:prstGeom prst="roundRect">
                <a:avLst/>
              </a:prstGeom>
              <a:solidFill>
                <a:schemeClr val="bg1"/>
              </a:solidFill>
              <a:ln>
                <a:solidFill>
                  <a:srgbClr val="CB1D8D"/>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Rounded Corners 19">
                <a:extLst>
                  <a:ext uri="{FF2B5EF4-FFF2-40B4-BE49-F238E27FC236}">
                    <a16:creationId xmlns:a16="http://schemas.microsoft.com/office/drawing/2014/main" id="{833386BE-6034-0195-99CE-6DD68772B32D}"/>
                  </a:ext>
                </a:extLst>
              </p:cNvPr>
              <p:cNvSpPr/>
              <p:nvPr/>
            </p:nvSpPr>
            <p:spPr>
              <a:xfrm>
                <a:off x="8691260" y="4014646"/>
                <a:ext cx="3616787" cy="2155689"/>
              </a:xfrm>
              <a:prstGeom prst="roundRect">
                <a:avLst/>
              </a:prstGeom>
              <a:solidFill>
                <a:schemeClr val="bg1"/>
              </a:solidFill>
              <a:ln w="28575">
                <a:solidFill>
                  <a:srgbClr val="CB1D8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1" name="TextBox 20">
              <a:extLst>
                <a:ext uri="{FF2B5EF4-FFF2-40B4-BE49-F238E27FC236}">
                  <a16:creationId xmlns:a16="http://schemas.microsoft.com/office/drawing/2014/main" id="{9BD180FC-3695-C289-9924-89621C224601}"/>
                </a:ext>
              </a:extLst>
            </p:cNvPr>
            <p:cNvSpPr txBox="1"/>
            <p:nvPr/>
          </p:nvSpPr>
          <p:spPr>
            <a:xfrm>
              <a:off x="6381549" y="2435942"/>
              <a:ext cx="5089393" cy="190141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Ý kiến chưa đúng. Vì mỗi ngành nghề, mỗi người lao động có đóng góp khác nhau cho xã hội, nên chúng ta cần tôn trọng tất cả các ngành nghề và tất cả những người lao động chân chính quanh ta.</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pic>
        <p:nvPicPr>
          <p:cNvPr id="5" name="Picture 4">
            <a:extLst>
              <a:ext uri="{FF2B5EF4-FFF2-40B4-BE49-F238E27FC236}">
                <a16:creationId xmlns:a16="http://schemas.microsoft.com/office/drawing/2014/main" id="{90C6851D-43BE-59F7-B741-1905465321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1590" y="2249204"/>
            <a:ext cx="5443979" cy="2438500"/>
          </a:xfrm>
          <a:prstGeom prst="rect">
            <a:avLst/>
          </a:prstGeom>
        </p:spPr>
      </p:pic>
      <p:pic>
        <p:nvPicPr>
          <p:cNvPr id="7" name="Picture 6" descr="A red x on a black background&#10;&#10;Description automatically generated">
            <a:extLst>
              <a:ext uri="{FF2B5EF4-FFF2-40B4-BE49-F238E27FC236}">
                <a16:creationId xmlns:a16="http://schemas.microsoft.com/office/drawing/2014/main" id="{E8DDADD9-FC36-444A-43AA-7CFEC0EF6B8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09705" y="1791297"/>
            <a:ext cx="899162" cy="915813"/>
          </a:xfrm>
          <a:prstGeom prst="rect">
            <a:avLst/>
          </a:prstGeom>
        </p:spPr>
      </p:pic>
    </p:spTree>
    <p:extLst>
      <p:ext uri="{BB962C8B-B14F-4D97-AF65-F5344CB8AC3E}">
        <p14:creationId xmlns:p14="http://schemas.microsoft.com/office/powerpoint/2010/main" val="15184608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fltVal val="0"/>
                                          </p:val>
                                        </p:tav>
                                        <p:tav tm="100000">
                                          <p:val>
                                            <p:strVal val="#ppt_w"/>
                                          </p:val>
                                        </p:tav>
                                      </p:tavLst>
                                    </p:anim>
                                    <p:anim calcmode="lin" valueType="num">
                                      <p:cBhvr>
                                        <p:cTn id="14" dur="1000" fill="hold"/>
                                        <p:tgtEl>
                                          <p:spTgt spid="7"/>
                                        </p:tgtEl>
                                        <p:attrNameLst>
                                          <p:attrName>ppt_h</p:attrName>
                                        </p:attrNameLst>
                                      </p:cBhvr>
                                      <p:tavLst>
                                        <p:tav tm="0">
                                          <p:val>
                                            <p:fltVal val="0"/>
                                          </p:val>
                                        </p:tav>
                                        <p:tav tm="100000">
                                          <p:val>
                                            <p:strVal val="#ppt_h"/>
                                          </p:val>
                                        </p:tav>
                                      </p:tavLst>
                                    </p:anim>
                                    <p:anim calcmode="lin" valueType="num">
                                      <p:cBhvr>
                                        <p:cTn id="15" dur="1000" fill="hold"/>
                                        <p:tgtEl>
                                          <p:spTgt spid="7"/>
                                        </p:tgtEl>
                                        <p:attrNameLst>
                                          <p:attrName>style.rotation</p:attrName>
                                        </p:attrNameLst>
                                      </p:cBhvr>
                                      <p:tavLst>
                                        <p:tav tm="0">
                                          <p:val>
                                            <p:fltVal val="90"/>
                                          </p:val>
                                        </p:tav>
                                        <p:tav tm="100000">
                                          <p:val>
                                            <p:fltVal val="0"/>
                                          </p:val>
                                        </p:tav>
                                      </p:tavLst>
                                    </p:anim>
                                    <p:animEffect transition="in" filter="fade">
                                      <p:cBhvr>
                                        <p:cTn id="16" dur="10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barn(inVertical)">
                                      <p:cBhvr>
                                        <p:cTn id="2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4" name="Rectangle: Rounded Corners 8">
            <a:extLst>
              <a:ext uri="{FF2B5EF4-FFF2-40B4-BE49-F238E27FC236}">
                <a16:creationId xmlns:a16="http://schemas.microsoft.com/office/drawing/2014/main" id="{84561F48-201E-F8F3-2B6A-B64A82E272F0}"/>
              </a:ext>
            </a:extLst>
          </p:cNvPr>
          <p:cNvSpPr/>
          <p:nvPr/>
        </p:nvSpPr>
        <p:spPr>
          <a:xfrm>
            <a:off x="500063" y="238125"/>
            <a:ext cx="11191874" cy="6381750"/>
          </a:xfrm>
          <a:custGeom>
            <a:avLst/>
            <a:gdLst>
              <a:gd name="connsiteX0" fmla="*/ 0 w 11191874"/>
              <a:gd name="connsiteY0" fmla="*/ 638811 h 6381750"/>
              <a:gd name="connsiteX1" fmla="*/ 479563 w 11191874"/>
              <a:gd name="connsiteY1" fmla="*/ 0 h 6381750"/>
              <a:gd name="connsiteX2" fmla="*/ 10712309 w 11191874"/>
              <a:gd name="connsiteY2" fmla="*/ 0 h 6381750"/>
              <a:gd name="connsiteX3" fmla="*/ 11191874 w 11191874"/>
              <a:gd name="connsiteY3" fmla="*/ 638811 h 6381750"/>
              <a:gd name="connsiteX4" fmla="*/ 11191874 w 11191874"/>
              <a:gd name="connsiteY4" fmla="*/ 5742937 h 6381750"/>
              <a:gd name="connsiteX5" fmla="*/ 10712309 w 11191874"/>
              <a:gd name="connsiteY5" fmla="*/ 6381750 h 6381750"/>
              <a:gd name="connsiteX6" fmla="*/ 479563 w 11191874"/>
              <a:gd name="connsiteY6" fmla="*/ 6381750 h 6381750"/>
              <a:gd name="connsiteX7" fmla="*/ 0 w 11191874"/>
              <a:gd name="connsiteY7" fmla="*/ 5742937 h 6381750"/>
              <a:gd name="connsiteX8" fmla="*/ 0 w 11191874"/>
              <a:gd name="connsiteY8" fmla="*/ 638811 h 6381750"/>
              <a:gd name="connsiteX0" fmla="*/ 0 w 11191874"/>
              <a:gd name="connsiteY0" fmla="*/ 638811 h 6381750"/>
              <a:gd name="connsiteX1" fmla="*/ 479563 w 11191874"/>
              <a:gd name="connsiteY1" fmla="*/ 0 h 6381750"/>
              <a:gd name="connsiteX2" fmla="*/ 10712309 w 11191874"/>
              <a:gd name="connsiteY2" fmla="*/ 0 h 6381750"/>
              <a:gd name="connsiteX3" fmla="*/ 11191874 w 11191874"/>
              <a:gd name="connsiteY3" fmla="*/ 638811 h 6381750"/>
              <a:gd name="connsiteX4" fmla="*/ 11191874 w 11191874"/>
              <a:gd name="connsiteY4" fmla="*/ 5742937 h 6381750"/>
              <a:gd name="connsiteX5" fmla="*/ 10712309 w 11191874"/>
              <a:gd name="connsiteY5" fmla="*/ 6381750 h 6381750"/>
              <a:gd name="connsiteX6" fmla="*/ 479563 w 11191874"/>
              <a:gd name="connsiteY6" fmla="*/ 6381750 h 6381750"/>
              <a:gd name="connsiteX7" fmla="*/ 0 w 11191874"/>
              <a:gd name="connsiteY7" fmla="*/ 5742937 h 6381750"/>
              <a:gd name="connsiteX8" fmla="*/ 0 w 11191874"/>
              <a:gd name="connsiteY8" fmla="*/ 638811 h 6381750"/>
              <a:gd name="connsiteX0" fmla="*/ 0 w 11191874"/>
              <a:gd name="connsiteY0" fmla="*/ 638811 h 6381750"/>
              <a:gd name="connsiteX1" fmla="*/ 479563 w 11191874"/>
              <a:gd name="connsiteY1" fmla="*/ 0 h 6381750"/>
              <a:gd name="connsiteX2" fmla="*/ 10712309 w 11191874"/>
              <a:gd name="connsiteY2" fmla="*/ 0 h 6381750"/>
              <a:gd name="connsiteX3" fmla="*/ 11191874 w 11191874"/>
              <a:gd name="connsiteY3" fmla="*/ 638811 h 6381750"/>
              <a:gd name="connsiteX4" fmla="*/ 11191874 w 11191874"/>
              <a:gd name="connsiteY4" fmla="*/ 5742937 h 6381750"/>
              <a:gd name="connsiteX5" fmla="*/ 10712309 w 11191874"/>
              <a:gd name="connsiteY5" fmla="*/ 6381750 h 6381750"/>
              <a:gd name="connsiteX6" fmla="*/ 479563 w 11191874"/>
              <a:gd name="connsiteY6" fmla="*/ 6381750 h 6381750"/>
              <a:gd name="connsiteX7" fmla="*/ 0 w 11191874"/>
              <a:gd name="connsiteY7" fmla="*/ 5742937 h 6381750"/>
              <a:gd name="connsiteX8" fmla="*/ 0 w 11191874"/>
              <a:gd name="connsiteY8" fmla="*/ 638811 h 6381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91874" h="6381750" fill="none" extrusionOk="0">
                <a:moveTo>
                  <a:pt x="0" y="638811"/>
                </a:moveTo>
                <a:cubicBezTo>
                  <a:pt x="6558" y="358596"/>
                  <a:pt x="295846" y="-70753"/>
                  <a:pt x="479563" y="0"/>
                </a:cubicBezTo>
                <a:cubicBezTo>
                  <a:pt x="3999763" y="268949"/>
                  <a:pt x="8505841" y="-627007"/>
                  <a:pt x="10712309" y="0"/>
                </a:cubicBezTo>
                <a:cubicBezTo>
                  <a:pt x="10912201" y="-12446"/>
                  <a:pt x="11271771" y="212693"/>
                  <a:pt x="11191874" y="638811"/>
                </a:cubicBezTo>
                <a:cubicBezTo>
                  <a:pt x="11260258" y="2788814"/>
                  <a:pt x="11419217" y="3678586"/>
                  <a:pt x="11191874" y="5742937"/>
                </a:cubicBezTo>
                <a:cubicBezTo>
                  <a:pt x="11139841" y="6160160"/>
                  <a:pt x="11061253" y="6378387"/>
                  <a:pt x="10712309" y="6381750"/>
                </a:cubicBezTo>
                <a:cubicBezTo>
                  <a:pt x="8226367" y="6196470"/>
                  <a:pt x="5241619" y="6298196"/>
                  <a:pt x="479563" y="6381750"/>
                </a:cubicBezTo>
                <a:cubicBezTo>
                  <a:pt x="201408" y="6280663"/>
                  <a:pt x="1249" y="6163595"/>
                  <a:pt x="0" y="5742937"/>
                </a:cubicBezTo>
                <a:cubicBezTo>
                  <a:pt x="-325762" y="3553510"/>
                  <a:pt x="175198" y="2264366"/>
                  <a:pt x="0" y="638811"/>
                </a:cubicBezTo>
                <a:close/>
              </a:path>
              <a:path w="11191874" h="6381750" stroke="0" extrusionOk="0">
                <a:moveTo>
                  <a:pt x="0" y="638811"/>
                </a:moveTo>
                <a:cubicBezTo>
                  <a:pt x="-58923" y="287980"/>
                  <a:pt x="260191" y="-35395"/>
                  <a:pt x="479563" y="0"/>
                </a:cubicBezTo>
                <a:cubicBezTo>
                  <a:pt x="3793153" y="-833801"/>
                  <a:pt x="5689064" y="325704"/>
                  <a:pt x="10712309" y="0"/>
                </a:cubicBezTo>
                <a:cubicBezTo>
                  <a:pt x="10905739" y="-5462"/>
                  <a:pt x="11196374" y="380015"/>
                  <a:pt x="11191874" y="638811"/>
                </a:cubicBezTo>
                <a:cubicBezTo>
                  <a:pt x="11652741" y="2169819"/>
                  <a:pt x="11569030" y="3961004"/>
                  <a:pt x="11191874" y="5742937"/>
                </a:cubicBezTo>
                <a:cubicBezTo>
                  <a:pt x="11210996" y="6148926"/>
                  <a:pt x="10951310" y="6372787"/>
                  <a:pt x="10712309" y="6381750"/>
                </a:cubicBezTo>
                <a:cubicBezTo>
                  <a:pt x="6579887" y="6286687"/>
                  <a:pt x="1598270" y="6305368"/>
                  <a:pt x="479563" y="6381750"/>
                </a:cubicBezTo>
                <a:cubicBezTo>
                  <a:pt x="232933" y="6257006"/>
                  <a:pt x="-30195" y="6003274"/>
                  <a:pt x="0" y="5742937"/>
                </a:cubicBezTo>
                <a:cubicBezTo>
                  <a:pt x="-372223" y="3983904"/>
                  <a:pt x="-383546" y="2679939"/>
                  <a:pt x="0" y="638811"/>
                </a:cubicBezTo>
                <a:close/>
              </a:path>
              <a:path w="11191874" h="6381750" fill="none" stroke="0" extrusionOk="0">
                <a:moveTo>
                  <a:pt x="0" y="638811"/>
                </a:moveTo>
                <a:cubicBezTo>
                  <a:pt x="-6429" y="267176"/>
                  <a:pt x="249325" y="-15019"/>
                  <a:pt x="479563" y="0"/>
                </a:cubicBezTo>
                <a:cubicBezTo>
                  <a:pt x="3746825" y="516992"/>
                  <a:pt x="8426643" y="-128867"/>
                  <a:pt x="10712309" y="0"/>
                </a:cubicBezTo>
                <a:cubicBezTo>
                  <a:pt x="10961121" y="15652"/>
                  <a:pt x="11266593" y="282158"/>
                  <a:pt x="11191874" y="638811"/>
                </a:cubicBezTo>
                <a:cubicBezTo>
                  <a:pt x="11165978" y="3048378"/>
                  <a:pt x="11438359" y="3648024"/>
                  <a:pt x="11191874" y="5742937"/>
                </a:cubicBezTo>
                <a:cubicBezTo>
                  <a:pt x="11176474" y="6186198"/>
                  <a:pt x="10978879" y="6356865"/>
                  <a:pt x="10712309" y="6381750"/>
                </a:cubicBezTo>
                <a:cubicBezTo>
                  <a:pt x="7594109" y="5950082"/>
                  <a:pt x="5635827" y="5964215"/>
                  <a:pt x="479563" y="6381750"/>
                </a:cubicBezTo>
                <a:cubicBezTo>
                  <a:pt x="198536" y="6299024"/>
                  <a:pt x="66487" y="6137019"/>
                  <a:pt x="0" y="5742937"/>
                </a:cubicBezTo>
                <a:cubicBezTo>
                  <a:pt x="-117925" y="3893499"/>
                  <a:pt x="-144331" y="2473736"/>
                  <a:pt x="0" y="638811"/>
                </a:cubicBezTo>
                <a:close/>
              </a:path>
              <a:path w="11191874" h="6381750" fill="none" stroke="0" extrusionOk="0">
                <a:moveTo>
                  <a:pt x="0" y="638811"/>
                </a:moveTo>
                <a:cubicBezTo>
                  <a:pt x="2064" y="312476"/>
                  <a:pt x="287211" y="-38253"/>
                  <a:pt x="479563" y="0"/>
                </a:cubicBezTo>
                <a:cubicBezTo>
                  <a:pt x="3766193" y="589558"/>
                  <a:pt x="8644139" y="-522465"/>
                  <a:pt x="10712309" y="0"/>
                </a:cubicBezTo>
                <a:cubicBezTo>
                  <a:pt x="10885328" y="-5368"/>
                  <a:pt x="11266794" y="275309"/>
                  <a:pt x="11191874" y="638811"/>
                </a:cubicBezTo>
                <a:cubicBezTo>
                  <a:pt x="11208903" y="2836463"/>
                  <a:pt x="11387149" y="3627558"/>
                  <a:pt x="11191874" y="5742937"/>
                </a:cubicBezTo>
                <a:cubicBezTo>
                  <a:pt x="11153408" y="6149726"/>
                  <a:pt x="10992867" y="6345117"/>
                  <a:pt x="10712309" y="6381750"/>
                </a:cubicBezTo>
                <a:cubicBezTo>
                  <a:pt x="8048551" y="5791621"/>
                  <a:pt x="5455808" y="5907826"/>
                  <a:pt x="479563" y="6381750"/>
                </a:cubicBezTo>
                <a:cubicBezTo>
                  <a:pt x="197860" y="6293334"/>
                  <a:pt x="8864" y="6144495"/>
                  <a:pt x="0" y="5742937"/>
                </a:cubicBezTo>
                <a:cubicBezTo>
                  <a:pt x="-378091" y="3834260"/>
                  <a:pt x="204673" y="2314023"/>
                  <a:pt x="0" y="638811"/>
                </a:cubicBezTo>
                <a:close/>
              </a:path>
            </a:pathLst>
          </a:custGeom>
          <a:solidFill>
            <a:schemeClr val="bg1"/>
          </a:solidFill>
          <a:ln w="38100">
            <a:solidFill>
              <a:srgbClr val="002060"/>
            </a:solidFill>
            <a:extLst>
              <a:ext uri="{C807C97D-BFC1-408E-A445-0C87EB9F89A2}">
                <ask:lineSketchStyleProps xmlns:ask="http://schemas.microsoft.com/office/drawing/2018/sketchyshapes" sd="3694780287">
                  <a:custGeom>
                    <a:avLst/>
                    <a:gdLst>
                      <a:gd name="connsiteX0" fmla="*/ 0 w 11221386"/>
                      <a:gd name="connsiteY0" fmla="*/ 564768 h 5642051"/>
                      <a:gd name="connsiteX1" fmla="*/ 480828 w 11221386"/>
                      <a:gd name="connsiteY1" fmla="*/ 0 h 5642051"/>
                      <a:gd name="connsiteX2" fmla="*/ 10740557 w 11221386"/>
                      <a:gd name="connsiteY2" fmla="*/ 0 h 5642051"/>
                      <a:gd name="connsiteX3" fmla="*/ 11221386 w 11221386"/>
                      <a:gd name="connsiteY3" fmla="*/ 564768 h 5642051"/>
                      <a:gd name="connsiteX4" fmla="*/ 11221386 w 11221386"/>
                      <a:gd name="connsiteY4" fmla="*/ 5077282 h 5642051"/>
                      <a:gd name="connsiteX5" fmla="*/ 10740557 w 11221386"/>
                      <a:gd name="connsiteY5" fmla="*/ 5642051 h 5642051"/>
                      <a:gd name="connsiteX6" fmla="*/ 480828 w 11221386"/>
                      <a:gd name="connsiteY6" fmla="*/ 5642051 h 5642051"/>
                      <a:gd name="connsiteX7" fmla="*/ 0 w 11221386"/>
                      <a:gd name="connsiteY7" fmla="*/ 5077282 h 5642051"/>
                      <a:gd name="connsiteX8" fmla="*/ 0 w 11221386"/>
                      <a:gd name="connsiteY8" fmla="*/ 564768 h 5642051"/>
                      <a:gd name="connsiteX0" fmla="*/ 0 w 11221386"/>
                      <a:gd name="connsiteY0" fmla="*/ 564768 h 5642051"/>
                      <a:gd name="connsiteX1" fmla="*/ 480828 w 11221386"/>
                      <a:gd name="connsiteY1" fmla="*/ 0 h 5642051"/>
                      <a:gd name="connsiteX2" fmla="*/ 10740557 w 11221386"/>
                      <a:gd name="connsiteY2" fmla="*/ 0 h 5642051"/>
                      <a:gd name="connsiteX3" fmla="*/ 11221386 w 11221386"/>
                      <a:gd name="connsiteY3" fmla="*/ 564768 h 5642051"/>
                      <a:gd name="connsiteX4" fmla="*/ 11221386 w 11221386"/>
                      <a:gd name="connsiteY4" fmla="*/ 5077282 h 5642051"/>
                      <a:gd name="connsiteX5" fmla="*/ 10740557 w 11221386"/>
                      <a:gd name="connsiteY5" fmla="*/ 5642051 h 5642051"/>
                      <a:gd name="connsiteX6" fmla="*/ 480828 w 11221386"/>
                      <a:gd name="connsiteY6" fmla="*/ 5642051 h 5642051"/>
                      <a:gd name="connsiteX7" fmla="*/ 0 w 11221386"/>
                      <a:gd name="connsiteY7" fmla="*/ 5077282 h 5642051"/>
                      <a:gd name="connsiteX8" fmla="*/ 0 w 11221386"/>
                      <a:gd name="connsiteY8" fmla="*/ 564768 h 5642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21386" h="5642051" fill="none" extrusionOk="0">
                        <a:moveTo>
                          <a:pt x="0" y="564768"/>
                        </a:moveTo>
                        <a:cubicBezTo>
                          <a:pt x="4198" y="296083"/>
                          <a:pt x="271234" y="-46070"/>
                          <a:pt x="480828" y="0"/>
                        </a:cubicBezTo>
                        <a:cubicBezTo>
                          <a:pt x="3918412" y="236510"/>
                          <a:pt x="8316621" y="-273671"/>
                          <a:pt x="10740557" y="0"/>
                        </a:cubicBezTo>
                        <a:cubicBezTo>
                          <a:pt x="10965699" y="-7367"/>
                          <a:pt x="11269636" y="210916"/>
                          <a:pt x="11221386" y="564768"/>
                        </a:cubicBezTo>
                        <a:cubicBezTo>
                          <a:pt x="11241835" y="2485839"/>
                          <a:pt x="11392661" y="3194569"/>
                          <a:pt x="11221386" y="5077282"/>
                        </a:cubicBezTo>
                        <a:cubicBezTo>
                          <a:pt x="11189280" y="5427354"/>
                          <a:pt x="11054272" y="5640224"/>
                          <a:pt x="10740557" y="5642051"/>
                        </a:cubicBezTo>
                        <a:cubicBezTo>
                          <a:pt x="8090018" y="5467533"/>
                          <a:pt x="5375441" y="5578798"/>
                          <a:pt x="480828" y="5642051"/>
                        </a:cubicBezTo>
                        <a:cubicBezTo>
                          <a:pt x="206752" y="5579801"/>
                          <a:pt x="836" y="5431708"/>
                          <a:pt x="0" y="5077282"/>
                        </a:cubicBezTo>
                        <a:cubicBezTo>
                          <a:pt x="-237410" y="3309681"/>
                          <a:pt x="73700" y="2042400"/>
                          <a:pt x="0" y="564768"/>
                        </a:cubicBezTo>
                        <a:close/>
                      </a:path>
                      <a:path w="11221386" h="5642051" stroke="0" extrusionOk="0">
                        <a:moveTo>
                          <a:pt x="0" y="564768"/>
                        </a:moveTo>
                        <a:cubicBezTo>
                          <a:pt x="-25052" y="229978"/>
                          <a:pt x="255687" y="-20397"/>
                          <a:pt x="480828" y="0"/>
                        </a:cubicBezTo>
                        <a:cubicBezTo>
                          <a:pt x="3774078" y="-535804"/>
                          <a:pt x="5729721" y="255273"/>
                          <a:pt x="10740557" y="0"/>
                        </a:cubicBezTo>
                        <a:cubicBezTo>
                          <a:pt x="10961947" y="-31"/>
                          <a:pt x="11230451" y="316435"/>
                          <a:pt x="11221386" y="564768"/>
                        </a:cubicBezTo>
                        <a:cubicBezTo>
                          <a:pt x="11353835" y="1832166"/>
                          <a:pt x="11518106" y="3374330"/>
                          <a:pt x="11221386" y="5077282"/>
                        </a:cubicBezTo>
                        <a:cubicBezTo>
                          <a:pt x="11215483" y="5429236"/>
                          <a:pt x="10984118" y="5634832"/>
                          <a:pt x="10740557" y="5642051"/>
                        </a:cubicBezTo>
                        <a:cubicBezTo>
                          <a:pt x="6771896" y="5543333"/>
                          <a:pt x="1601655" y="5556133"/>
                          <a:pt x="480828" y="5642051"/>
                        </a:cubicBezTo>
                        <a:cubicBezTo>
                          <a:pt x="215483" y="5556595"/>
                          <a:pt x="-11378" y="5344441"/>
                          <a:pt x="0" y="5077282"/>
                        </a:cubicBezTo>
                        <a:cubicBezTo>
                          <a:pt x="-293203" y="3430290"/>
                          <a:pt x="-246871" y="2391562"/>
                          <a:pt x="0" y="564768"/>
                        </a:cubicBezTo>
                        <a:close/>
                      </a:path>
                      <a:path w="11221386" h="5642051" fill="none" stroke="0" extrusionOk="0">
                        <a:moveTo>
                          <a:pt x="0" y="564768"/>
                        </a:moveTo>
                        <a:cubicBezTo>
                          <a:pt x="-1193" y="241103"/>
                          <a:pt x="277277" y="-12814"/>
                          <a:pt x="480828" y="0"/>
                        </a:cubicBezTo>
                        <a:cubicBezTo>
                          <a:pt x="3423874" y="583837"/>
                          <a:pt x="8515548" y="-218089"/>
                          <a:pt x="10740557" y="0"/>
                        </a:cubicBezTo>
                        <a:cubicBezTo>
                          <a:pt x="10954677" y="-2477"/>
                          <a:pt x="11258551" y="260496"/>
                          <a:pt x="11221386" y="564768"/>
                        </a:cubicBezTo>
                        <a:cubicBezTo>
                          <a:pt x="11146278" y="2656045"/>
                          <a:pt x="11399422" y="3186728"/>
                          <a:pt x="11221386" y="5077282"/>
                        </a:cubicBezTo>
                        <a:cubicBezTo>
                          <a:pt x="11184753" y="5441274"/>
                          <a:pt x="11004699" y="5623791"/>
                          <a:pt x="10740557" y="5642051"/>
                        </a:cubicBezTo>
                        <a:cubicBezTo>
                          <a:pt x="7930817" y="5061465"/>
                          <a:pt x="5660390" y="5228089"/>
                          <a:pt x="480828" y="5642051"/>
                        </a:cubicBezTo>
                        <a:cubicBezTo>
                          <a:pt x="196758" y="5564769"/>
                          <a:pt x="31478" y="5410607"/>
                          <a:pt x="0" y="5077282"/>
                        </a:cubicBezTo>
                        <a:cubicBezTo>
                          <a:pt x="-252468" y="3369012"/>
                          <a:pt x="-31927" y="2102072"/>
                          <a:pt x="0" y="564768"/>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600" b="0" i="0" u="none" strike="noStrike" kern="1200" cap="none" spc="0" normalizeH="0" baseline="0" noProof="0">
              <a:ln>
                <a:noFill/>
              </a:ln>
              <a:solidFill>
                <a:srgbClr val="FFC000">
                  <a:lumMod val="75000"/>
                </a:srgbClr>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8E38A423-FA23-996A-FC8B-1A2A76C747EE}"/>
              </a:ext>
            </a:extLst>
          </p:cNvPr>
          <p:cNvPicPr>
            <a:picLocks noChangeAspect="1"/>
          </p:cNvPicPr>
          <p:nvPr/>
        </p:nvPicPr>
        <p:blipFill>
          <a:blip r:embed="rId3"/>
          <a:stretch>
            <a:fillRect/>
          </a:stretch>
        </p:blipFill>
        <p:spPr>
          <a:xfrm>
            <a:off x="3388560" y="440391"/>
            <a:ext cx="5614903" cy="1024217"/>
          </a:xfrm>
          <a:prstGeom prst="rect">
            <a:avLst/>
          </a:prstGeom>
        </p:spPr>
      </p:pic>
      <p:grpSp>
        <p:nvGrpSpPr>
          <p:cNvPr id="22" name="Group 21">
            <a:extLst>
              <a:ext uri="{FF2B5EF4-FFF2-40B4-BE49-F238E27FC236}">
                <a16:creationId xmlns:a16="http://schemas.microsoft.com/office/drawing/2014/main" id="{6A783D0B-FC69-1229-C202-FBA599867D2C}"/>
              </a:ext>
            </a:extLst>
          </p:cNvPr>
          <p:cNvGrpSpPr/>
          <p:nvPr/>
        </p:nvGrpSpPr>
        <p:grpSpPr>
          <a:xfrm>
            <a:off x="6267007" y="2273407"/>
            <a:ext cx="5443979" cy="2282658"/>
            <a:chOff x="6262245" y="2292457"/>
            <a:chExt cx="5443979" cy="2282658"/>
          </a:xfrm>
        </p:grpSpPr>
        <p:grpSp>
          <p:nvGrpSpPr>
            <p:cNvPr id="18" name="Group 17">
              <a:extLst>
                <a:ext uri="{FF2B5EF4-FFF2-40B4-BE49-F238E27FC236}">
                  <a16:creationId xmlns:a16="http://schemas.microsoft.com/office/drawing/2014/main" id="{D42A817C-42FC-75C3-D9A6-D6B912791532}"/>
                </a:ext>
              </a:extLst>
            </p:cNvPr>
            <p:cNvGrpSpPr/>
            <p:nvPr/>
          </p:nvGrpSpPr>
          <p:grpSpPr>
            <a:xfrm>
              <a:off x="6262245" y="2292457"/>
              <a:ext cx="5443979" cy="2222394"/>
              <a:chOff x="8691260" y="3857240"/>
              <a:chExt cx="3616788" cy="2438005"/>
            </a:xfrm>
          </p:grpSpPr>
          <p:sp>
            <p:nvSpPr>
              <p:cNvPr id="19" name="Rectangle: Rounded Corners 18">
                <a:extLst>
                  <a:ext uri="{FF2B5EF4-FFF2-40B4-BE49-F238E27FC236}">
                    <a16:creationId xmlns:a16="http://schemas.microsoft.com/office/drawing/2014/main" id="{467FAB6C-EC58-CA0B-3DBE-E33896C4DCA2}"/>
                  </a:ext>
                </a:extLst>
              </p:cNvPr>
              <p:cNvSpPr/>
              <p:nvPr/>
            </p:nvSpPr>
            <p:spPr>
              <a:xfrm>
                <a:off x="8691260" y="3857240"/>
                <a:ext cx="3616788" cy="2438005"/>
              </a:xfrm>
              <a:prstGeom prst="roundRect">
                <a:avLst/>
              </a:prstGeom>
              <a:solidFill>
                <a:schemeClr val="bg1"/>
              </a:solidFill>
              <a:ln>
                <a:solidFill>
                  <a:srgbClr val="CB1D8D"/>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833386BE-6034-0195-99CE-6DD68772B32D}"/>
                  </a:ext>
                </a:extLst>
              </p:cNvPr>
              <p:cNvSpPr/>
              <p:nvPr/>
            </p:nvSpPr>
            <p:spPr>
              <a:xfrm>
                <a:off x="8814042" y="4047101"/>
                <a:ext cx="3291508" cy="2248144"/>
              </a:xfrm>
              <a:prstGeom prst="roundRect">
                <a:avLst/>
              </a:prstGeom>
              <a:solidFill>
                <a:schemeClr val="bg1"/>
              </a:solidFill>
              <a:ln w="28575">
                <a:solidFill>
                  <a:srgbClr val="CB1D8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TextBox 20">
              <a:extLst>
                <a:ext uri="{FF2B5EF4-FFF2-40B4-BE49-F238E27FC236}">
                  <a16:creationId xmlns:a16="http://schemas.microsoft.com/office/drawing/2014/main" id="{9BD180FC-3695-C289-9924-89621C224601}"/>
                </a:ext>
              </a:extLst>
            </p:cNvPr>
            <p:cNvSpPr txBox="1"/>
            <p:nvPr/>
          </p:nvSpPr>
          <p:spPr>
            <a:xfrm>
              <a:off x="6565246" y="2513012"/>
              <a:ext cx="4866909" cy="2062103"/>
            </a:xfrm>
            <a:prstGeom prst="rect">
              <a:avLst/>
            </a:prstGeom>
            <a:noFill/>
          </p:spPr>
          <p:txBody>
            <a:bodyPr wrap="square">
              <a:spAutoFit/>
            </a:bodyPr>
            <a:lstStyle/>
            <a:p>
              <a:pPr algn="just"/>
              <a:r>
                <a:rPr lang="vi-VN" sz="3200" b="1">
                  <a:latin typeface="Calibri" panose="020F0502020204030204" pitchFamily="34" charset="0"/>
                  <a:cs typeface="Calibri" panose="020F0502020204030204" pitchFamily="34" charset="0"/>
                </a:rPr>
                <a:t>Ý kiến đúng. Vì nhờ có người lao động chúng ta mới có thể duy trì cuộc sống. </a:t>
              </a:r>
              <a:endParaRPr lang="en-US" sz="3200" b="1" dirty="0">
                <a:latin typeface="Calibri" panose="020F0502020204030204" pitchFamily="34" charset="0"/>
                <a:cs typeface="Calibri" panose="020F0502020204030204" pitchFamily="34" charset="0"/>
              </a:endParaRPr>
            </a:p>
          </p:txBody>
        </p:sp>
      </p:grpSp>
      <p:pic>
        <p:nvPicPr>
          <p:cNvPr id="3" name="Picture 2">
            <a:extLst>
              <a:ext uri="{FF2B5EF4-FFF2-40B4-BE49-F238E27FC236}">
                <a16:creationId xmlns:a16="http://schemas.microsoft.com/office/drawing/2014/main" id="{991E0DD2-5029-B674-8B13-768BF99416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3359" y="2274599"/>
            <a:ext cx="5244599" cy="2095831"/>
          </a:xfrm>
          <a:prstGeom prst="rect">
            <a:avLst/>
          </a:prstGeom>
        </p:spPr>
      </p:pic>
      <p:pic>
        <p:nvPicPr>
          <p:cNvPr id="5" name="Picture 4" descr="A green tick mark on a black background&#10;&#10;Description automatically generated with medium confidence">
            <a:extLst>
              <a:ext uri="{FF2B5EF4-FFF2-40B4-BE49-F238E27FC236}">
                <a16:creationId xmlns:a16="http://schemas.microsoft.com/office/drawing/2014/main" id="{26009173-2C37-2B15-688A-2813D790C20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90281" y="1240238"/>
            <a:ext cx="1735362" cy="1469296"/>
          </a:xfrm>
          <a:prstGeom prst="rect">
            <a:avLst/>
          </a:prstGeom>
        </p:spPr>
      </p:pic>
    </p:spTree>
    <p:extLst>
      <p:ext uri="{BB962C8B-B14F-4D97-AF65-F5344CB8AC3E}">
        <p14:creationId xmlns:p14="http://schemas.microsoft.com/office/powerpoint/2010/main" val="26491982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style.rotation</p:attrName>
                                        </p:attrNameLst>
                                      </p:cBhvr>
                                      <p:tavLst>
                                        <p:tav tm="0">
                                          <p:val>
                                            <p:fltVal val="90"/>
                                          </p:val>
                                        </p:tav>
                                        <p:tav tm="100000">
                                          <p:val>
                                            <p:fltVal val="0"/>
                                          </p:val>
                                        </p:tav>
                                      </p:tavLst>
                                    </p:anim>
                                    <p:animEffect transition="in" filter="fade">
                                      <p:cBhvr>
                                        <p:cTn id="18" dur="1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barn(inVertical)">
                                      <p:cBhvr>
                                        <p:cTn id="2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4" name="Rectangle: Rounded Corners 8">
            <a:extLst>
              <a:ext uri="{FF2B5EF4-FFF2-40B4-BE49-F238E27FC236}">
                <a16:creationId xmlns:a16="http://schemas.microsoft.com/office/drawing/2014/main" id="{84561F48-201E-F8F3-2B6A-B64A82E272F0}"/>
              </a:ext>
            </a:extLst>
          </p:cNvPr>
          <p:cNvSpPr/>
          <p:nvPr/>
        </p:nvSpPr>
        <p:spPr>
          <a:xfrm>
            <a:off x="495301" y="257175"/>
            <a:ext cx="11191874" cy="6381750"/>
          </a:xfrm>
          <a:custGeom>
            <a:avLst/>
            <a:gdLst>
              <a:gd name="connsiteX0" fmla="*/ 0 w 11191874"/>
              <a:gd name="connsiteY0" fmla="*/ 638811 h 6381750"/>
              <a:gd name="connsiteX1" fmla="*/ 479563 w 11191874"/>
              <a:gd name="connsiteY1" fmla="*/ 0 h 6381750"/>
              <a:gd name="connsiteX2" fmla="*/ 10712309 w 11191874"/>
              <a:gd name="connsiteY2" fmla="*/ 0 h 6381750"/>
              <a:gd name="connsiteX3" fmla="*/ 11191874 w 11191874"/>
              <a:gd name="connsiteY3" fmla="*/ 638811 h 6381750"/>
              <a:gd name="connsiteX4" fmla="*/ 11191874 w 11191874"/>
              <a:gd name="connsiteY4" fmla="*/ 5742937 h 6381750"/>
              <a:gd name="connsiteX5" fmla="*/ 10712309 w 11191874"/>
              <a:gd name="connsiteY5" fmla="*/ 6381750 h 6381750"/>
              <a:gd name="connsiteX6" fmla="*/ 479563 w 11191874"/>
              <a:gd name="connsiteY6" fmla="*/ 6381750 h 6381750"/>
              <a:gd name="connsiteX7" fmla="*/ 0 w 11191874"/>
              <a:gd name="connsiteY7" fmla="*/ 5742937 h 6381750"/>
              <a:gd name="connsiteX8" fmla="*/ 0 w 11191874"/>
              <a:gd name="connsiteY8" fmla="*/ 638811 h 6381750"/>
              <a:gd name="connsiteX0" fmla="*/ 0 w 11191874"/>
              <a:gd name="connsiteY0" fmla="*/ 638811 h 6381750"/>
              <a:gd name="connsiteX1" fmla="*/ 479563 w 11191874"/>
              <a:gd name="connsiteY1" fmla="*/ 0 h 6381750"/>
              <a:gd name="connsiteX2" fmla="*/ 10712309 w 11191874"/>
              <a:gd name="connsiteY2" fmla="*/ 0 h 6381750"/>
              <a:gd name="connsiteX3" fmla="*/ 11191874 w 11191874"/>
              <a:gd name="connsiteY3" fmla="*/ 638811 h 6381750"/>
              <a:gd name="connsiteX4" fmla="*/ 11191874 w 11191874"/>
              <a:gd name="connsiteY4" fmla="*/ 5742937 h 6381750"/>
              <a:gd name="connsiteX5" fmla="*/ 10712309 w 11191874"/>
              <a:gd name="connsiteY5" fmla="*/ 6381750 h 6381750"/>
              <a:gd name="connsiteX6" fmla="*/ 479563 w 11191874"/>
              <a:gd name="connsiteY6" fmla="*/ 6381750 h 6381750"/>
              <a:gd name="connsiteX7" fmla="*/ 0 w 11191874"/>
              <a:gd name="connsiteY7" fmla="*/ 5742937 h 6381750"/>
              <a:gd name="connsiteX8" fmla="*/ 0 w 11191874"/>
              <a:gd name="connsiteY8" fmla="*/ 638811 h 6381750"/>
              <a:gd name="connsiteX0" fmla="*/ 0 w 11191874"/>
              <a:gd name="connsiteY0" fmla="*/ 638811 h 6381750"/>
              <a:gd name="connsiteX1" fmla="*/ 479563 w 11191874"/>
              <a:gd name="connsiteY1" fmla="*/ 0 h 6381750"/>
              <a:gd name="connsiteX2" fmla="*/ 10712309 w 11191874"/>
              <a:gd name="connsiteY2" fmla="*/ 0 h 6381750"/>
              <a:gd name="connsiteX3" fmla="*/ 11191874 w 11191874"/>
              <a:gd name="connsiteY3" fmla="*/ 638811 h 6381750"/>
              <a:gd name="connsiteX4" fmla="*/ 11191874 w 11191874"/>
              <a:gd name="connsiteY4" fmla="*/ 5742937 h 6381750"/>
              <a:gd name="connsiteX5" fmla="*/ 10712309 w 11191874"/>
              <a:gd name="connsiteY5" fmla="*/ 6381750 h 6381750"/>
              <a:gd name="connsiteX6" fmla="*/ 479563 w 11191874"/>
              <a:gd name="connsiteY6" fmla="*/ 6381750 h 6381750"/>
              <a:gd name="connsiteX7" fmla="*/ 0 w 11191874"/>
              <a:gd name="connsiteY7" fmla="*/ 5742937 h 6381750"/>
              <a:gd name="connsiteX8" fmla="*/ 0 w 11191874"/>
              <a:gd name="connsiteY8" fmla="*/ 638811 h 6381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91874" h="6381750" fill="none" extrusionOk="0">
                <a:moveTo>
                  <a:pt x="0" y="638811"/>
                </a:moveTo>
                <a:cubicBezTo>
                  <a:pt x="6558" y="358596"/>
                  <a:pt x="295846" y="-70753"/>
                  <a:pt x="479563" y="0"/>
                </a:cubicBezTo>
                <a:cubicBezTo>
                  <a:pt x="3999763" y="268949"/>
                  <a:pt x="8505841" y="-627007"/>
                  <a:pt x="10712309" y="0"/>
                </a:cubicBezTo>
                <a:cubicBezTo>
                  <a:pt x="10912201" y="-12446"/>
                  <a:pt x="11271771" y="212693"/>
                  <a:pt x="11191874" y="638811"/>
                </a:cubicBezTo>
                <a:cubicBezTo>
                  <a:pt x="11260258" y="2788814"/>
                  <a:pt x="11419217" y="3678586"/>
                  <a:pt x="11191874" y="5742937"/>
                </a:cubicBezTo>
                <a:cubicBezTo>
                  <a:pt x="11139841" y="6160160"/>
                  <a:pt x="11061253" y="6378387"/>
                  <a:pt x="10712309" y="6381750"/>
                </a:cubicBezTo>
                <a:cubicBezTo>
                  <a:pt x="8226367" y="6196470"/>
                  <a:pt x="5241619" y="6298196"/>
                  <a:pt x="479563" y="6381750"/>
                </a:cubicBezTo>
                <a:cubicBezTo>
                  <a:pt x="201408" y="6280663"/>
                  <a:pt x="1249" y="6163595"/>
                  <a:pt x="0" y="5742937"/>
                </a:cubicBezTo>
                <a:cubicBezTo>
                  <a:pt x="-325762" y="3553510"/>
                  <a:pt x="175198" y="2264366"/>
                  <a:pt x="0" y="638811"/>
                </a:cubicBezTo>
                <a:close/>
              </a:path>
              <a:path w="11191874" h="6381750" stroke="0" extrusionOk="0">
                <a:moveTo>
                  <a:pt x="0" y="638811"/>
                </a:moveTo>
                <a:cubicBezTo>
                  <a:pt x="-58923" y="287980"/>
                  <a:pt x="260191" y="-35395"/>
                  <a:pt x="479563" y="0"/>
                </a:cubicBezTo>
                <a:cubicBezTo>
                  <a:pt x="3793153" y="-833801"/>
                  <a:pt x="5689064" y="325704"/>
                  <a:pt x="10712309" y="0"/>
                </a:cubicBezTo>
                <a:cubicBezTo>
                  <a:pt x="10905739" y="-5462"/>
                  <a:pt x="11196374" y="380015"/>
                  <a:pt x="11191874" y="638811"/>
                </a:cubicBezTo>
                <a:cubicBezTo>
                  <a:pt x="11652741" y="2169819"/>
                  <a:pt x="11569030" y="3961004"/>
                  <a:pt x="11191874" y="5742937"/>
                </a:cubicBezTo>
                <a:cubicBezTo>
                  <a:pt x="11210996" y="6148926"/>
                  <a:pt x="10951310" y="6372787"/>
                  <a:pt x="10712309" y="6381750"/>
                </a:cubicBezTo>
                <a:cubicBezTo>
                  <a:pt x="6579887" y="6286687"/>
                  <a:pt x="1598270" y="6305368"/>
                  <a:pt x="479563" y="6381750"/>
                </a:cubicBezTo>
                <a:cubicBezTo>
                  <a:pt x="232933" y="6257006"/>
                  <a:pt x="-30195" y="6003274"/>
                  <a:pt x="0" y="5742937"/>
                </a:cubicBezTo>
                <a:cubicBezTo>
                  <a:pt x="-372223" y="3983904"/>
                  <a:pt x="-383546" y="2679939"/>
                  <a:pt x="0" y="638811"/>
                </a:cubicBezTo>
                <a:close/>
              </a:path>
              <a:path w="11191874" h="6381750" fill="none" stroke="0" extrusionOk="0">
                <a:moveTo>
                  <a:pt x="0" y="638811"/>
                </a:moveTo>
                <a:cubicBezTo>
                  <a:pt x="-6429" y="267176"/>
                  <a:pt x="249325" y="-15019"/>
                  <a:pt x="479563" y="0"/>
                </a:cubicBezTo>
                <a:cubicBezTo>
                  <a:pt x="3746825" y="516992"/>
                  <a:pt x="8426643" y="-128867"/>
                  <a:pt x="10712309" y="0"/>
                </a:cubicBezTo>
                <a:cubicBezTo>
                  <a:pt x="10961121" y="15652"/>
                  <a:pt x="11266593" y="282158"/>
                  <a:pt x="11191874" y="638811"/>
                </a:cubicBezTo>
                <a:cubicBezTo>
                  <a:pt x="11165978" y="3048378"/>
                  <a:pt x="11438359" y="3648024"/>
                  <a:pt x="11191874" y="5742937"/>
                </a:cubicBezTo>
                <a:cubicBezTo>
                  <a:pt x="11176474" y="6186198"/>
                  <a:pt x="10978879" y="6356865"/>
                  <a:pt x="10712309" y="6381750"/>
                </a:cubicBezTo>
                <a:cubicBezTo>
                  <a:pt x="7594109" y="5950082"/>
                  <a:pt x="5635827" y="5964215"/>
                  <a:pt x="479563" y="6381750"/>
                </a:cubicBezTo>
                <a:cubicBezTo>
                  <a:pt x="198536" y="6299024"/>
                  <a:pt x="66487" y="6137019"/>
                  <a:pt x="0" y="5742937"/>
                </a:cubicBezTo>
                <a:cubicBezTo>
                  <a:pt x="-117925" y="3893499"/>
                  <a:pt x="-144331" y="2473736"/>
                  <a:pt x="0" y="638811"/>
                </a:cubicBezTo>
                <a:close/>
              </a:path>
              <a:path w="11191874" h="6381750" fill="none" stroke="0" extrusionOk="0">
                <a:moveTo>
                  <a:pt x="0" y="638811"/>
                </a:moveTo>
                <a:cubicBezTo>
                  <a:pt x="2064" y="312476"/>
                  <a:pt x="287211" y="-38253"/>
                  <a:pt x="479563" y="0"/>
                </a:cubicBezTo>
                <a:cubicBezTo>
                  <a:pt x="3766193" y="589558"/>
                  <a:pt x="8644139" y="-522465"/>
                  <a:pt x="10712309" y="0"/>
                </a:cubicBezTo>
                <a:cubicBezTo>
                  <a:pt x="10885328" y="-5368"/>
                  <a:pt x="11266794" y="275309"/>
                  <a:pt x="11191874" y="638811"/>
                </a:cubicBezTo>
                <a:cubicBezTo>
                  <a:pt x="11208903" y="2836463"/>
                  <a:pt x="11387149" y="3627558"/>
                  <a:pt x="11191874" y="5742937"/>
                </a:cubicBezTo>
                <a:cubicBezTo>
                  <a:pt x="11153408" y="6149726"/>
                  <a:pt x="10992867" y="6345117"/>
                  <a:pt x="10712309" y="6381750"/>
                </a:cubicBezTo>
                <a:cubicBezTo>
                  <a:pt x="8048551" y="5791621"/>
                  <a:pt x="5455808" y="5907826"/>
                  <a:pt x="479563" y="6381750"/>
                </a:cubicBezTo>
                <a:cubicBezTo>
                  <a:pt x="197860" y="6293334"/>
                  <a:pt x="8864" y="6144495"/>
                  <a:pt x="0" y="5742937"/>
                </a:cubicBezTo>
                <a:cubicBezTo>
                  <a:pt x="-378091" y="3834260"/>
                  <a:pt x="204673" y="2314023"/>
                  <a:pt x="0" y="638811"/>
                </a:cubicBezTo>
                <a:close/>
              </a:path>
            </a:pathLst>
          </a:custGeom>
          <a:solidFill>
            <a:schemeClr val="bg1"/>
          </a:solidFill>
          <a:ln w="38100">
            <a:solidFill>
              <a:srgbClr val="002060"/>
            </a:solidFill>
            <a:extLst>
              <a:ext uri="{C807C97D-BFC1-408E-A445-0C87EB9F89A2}">
                <ask:lineSketchStyleProps xmlns:ask="http://schemas.microsoft.com/office/drawing/2018/sketchyshapes" sd="3694780287">
                  <a:custGeom>
                    <a:avLst/>
                    <a:gdLst>
                      <a:gd name="connsiteX0" fmla="*/ 0 w 11221386"/>
                      <a:gd name="connsiteY0" fmla="*/ 564768 h 5642051"/>
                      <a:gd name="connsiteX1" fmla="*/ 480828 w 11221386"/>
                      <a:gd name="connsiteY1" fmla="*/ 0 h 5642051"/>
                      <a:gd name="connsiteX2" fmla="*/ 10740557 w 11221386"/>
                      <a:gd name="connsiteY2" fmla="*/ 0 h 5642051"/>
                      <a:gd name="connsiteX3" fmla="*/ 11221386 w 11221386"/>
                      <a:gd name="connsiteY3" fmla="*/ 564768 h 5642051"/>
                      <a:gd name="connsiteX4" fmla="*/ 11221386 w 11221386"/>
                      <a:gd name="connsiteY4" fmla="*/ 5077282 h 5642051"/>
                      <a:gd name="connsiteX5" fmla="*/ 10740557 w 11221386"/>
                      <a:gd name="connsiteY5" fmla="*/ 5642051 h 5642051"/>
                      <a:gd name="connsiteX6" fmla="*/ 480828 w 11221386"/>
                      <a:gd name="connsiteY6" fmla="*/ 5642051 h 5642051"/>
                      <a:gd name="connsiteX7" fmla="*/ 0 w 11221386"/>
                      <a:gd name="connsiteY7" fmla="*/ 5077282 h 5642051"/>
                      <a:gd name="connsiteX8" fmla="*/ 0 w 11221386"/>
                      <a:gd name="connsiteY8" fmla="*/ 564768 h 5642051"/>
                      <a:gd name="connsiteX0" fmla="*/ 0 w 11221386"/>
                      <a:gd name="connsiteY0" fmla="*/ 564768 h 5642051"/>
                      <a:gd name="connsiteX1" fmla="*/ 480828 w 11221386"/>
                      <a:gd name="connsiteY1" fmla="*/ 0 h 5642051"/>
                      <a:gd name="connsiteX2" fmla="*/ 10740557 w 11221386"/>
                      <a:gd name="connsiteY2" fmla="*/ 0 h 5642051"/>
                      <a:gd name="connsiteX3" fmla="*/ 11221386 w 11221386"/>
                      <a:gd name="connsiteY3" fmla="*/ 564768 h 5642051"/>
                      <a:gd name="connsiteX4" fmla="*/ 11221386 w 11221386"/>
                      <a:gd name="connsiteY4" fmla="*/ 5077282 h 5642051"/>
                      <a:gd name="connsiteX5" fmla="*/ 10740557 w 11221386"/>
                      <a:gd name="connsiteY5" fmla="*/ 5642051 h 5642051"/>
                      <a:gd name="connsiteX6" fmla="*/ 480828 w 11221386"/>
                      <a:gd name="connsiteY6" fmla="*/ 5642051 h 5642051"/>
                      <a:gd name="connsiteX7" fmla="*/ 0 w 11221386"/>
                      <a:gd name="connsiteY7" fmla="*/ 5077282 h 5642051"/>
                      <a:gd name="connsiteX8" fmla="*/ 0 w 11221386"/>
                      <a:gd name="connsiteY8" fmla="*/ 564768 h 5642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21386" h="5642051" fill="none" extrusionOk="0">
                        <a:moveTo>
                          <a:pt x="0" y="564768"/>
                        </a:moveTo>
                        <a:cubicBezTo>
                          <a:pt x="4198" y="296083"/>
                          <a:pt x="271234" y="-46070"/>
                          <a:pt x="480828" y="0"/>
                        </a:cubicBezTo>
                        <a:cubicBezTo>
                          <a:pt x="3918412" y="236510"/>
                          <a:pt x="8316621" y="-273671"/>
                          <a:pt x="10740557" y="0"/>
                        </a:cubicBezTo>
                        <a:cubicBezTo>
                          <a:pt x="10965699" y="-7367"/>
                          <a:pt x="11269636" y="210916"/>
                          <a:pt x="11221386" y="564768"/>
                        </a:cubicBezTo>
                        <a:cubicBezTo>
                          <a:pt x="11241835" y="2485839"/>
                          <a:pt x="11392661" y="3194569"/>
                          <a:pt x="11221386" y="5077282"/>
                        </a:cubicBezTo>
                        <a:cubicBezTo>
                          <a:pt x="11189280" y="5427354"/>
                          <a:pt x="11054272" y="5640224"/>
                          <a:pt x="10740557" y="5642051"/>
                        </a:cubicBezTo>
                        <a:cubicBezTo>
                          <a:pt x="8090018" y="5467533"/>
                          <a:pt x="5375441" y="5578798"/>
                          <a:pt x="480828" y="5642051"/>
                        </a:cubicBezTo>
                        <a:cubicBezTo>
                          <a:pt x="206752" y="5579801"/>
                          <a:pt x="836" y="5431708"/>
                          <a:pt x="0" y="5077282"/>
                        </a:cubicBezTo>
                        <a:cubicBezTo>
                          <a:pt x="-237410" y="3309681"/>
                          <a:pt x="73700" y="2042400"/>
                          <a:pt x="0" y="564768"/>
                        </a:cubicBezTo>
                        <a:close/>
                      </a:path>
                      <a:path w="11221386" h="5642051" stroke="0" extrusionOk="0">
                        <a:moveTo>
                          <a:pt x="0" y="564768"/>
                        </a:moveTo>
                        <a:cubicBezTo>
                          <a:pt x="-25052" y="229978"/>
                          <a:pt x="255687" y="-20397"/>
                          <a:pt x="480828" y="0"/>
                        </a:cubicBezTo>
                        <a:cubicBezTo>
                          <a:pt x="3774078" y="-535804"/>
                          <a:pt x="5729721" y="255273"/>
                          <a:pt x="10740557" y="0"/>
                        </a:cubicBezTo>
                        <a:cubicBezTo>
                          <a:pt x="10961947" y="-31"/>
                          <a:pt x="11230451" y="316435"/>
                          <a:pt x="11221386" y="564768"/>
                        </a:cubicBezTo>
                        <a:cubicBezTo>
                          <a:pt x="11353835" y="1832166"/>
                          <a:pt x="11518106" y="3374330"/>
                          <a:pt x="11221386" y="5077282"/>
                        </a:cubicBezTo>
                        <a:cubicBezTo>
                          <a:pt x="11215483" y="5429236"/>
                          <a:pt x="10984118" y="5634832"/>
                          <a:pt x="10740557" y="5642051"/>
                        </a:cubicBezTo>
                        <a:cubicBezTo>
                          <a:pt x="6771896" y="5543333"/>
                          <a:pt x="1601655" y="5556133"/>
                          <a:pt x="480828" y="5642051"/>
                        </a:cubicBezTo>
                        <a:cubicBezTo>
                          <a:pt x="215483" y="5556595"/>
                          <a:pt x="-11378" y="5344441"/>
                          <a:pt x="0" y="5077282"/>
                        </a:cubicBezTo>
                        <a:cubicBezTo>
                          <a:pt x="-293203" y="3430290"/>
                          <a:pt x="-246871" y="2391562"/>
                          <a:pt x="0" y="564768"/>
                        </a:cubicBezTo>
                        <a:close/>
                      </a:path>
                      <a:path w="11221386" h="5642051" fill="none" stroke="0" extrusionOk="0">
                        <a:moveTo>
                          <a:pt x="0" y="564768"/>
                        </a:moveTo>
                        <a:cubicBezTo>
                          <a:pt x="-1193" y="241103"/>
                          <a:pt x="277277" y="-12814"/>
                          <a:pt x="480828" y="0"/>
                        </a:cubicBezTo>
                        <a:cubicBezTo>
                          <a:pt x="3423874" y="583837"/>
                          <a:pt x="8515548" y="-218089"/>
                          <a:pt x="10740557" y="0"/>
                        </a:cubicBezTo>
                        <a:cubicBezTo>
                          <a:pt x="10954677" y="-2477"/>
                          <a:pt x="11258551" y="260496"/>
                          <a:pt x="11221386" y="564768"/>
                        </a:cubicBezTo>
                        <a:cubicBezTo>
                          <a:pt x="11146278" y="2656045"/>
                          <a:pt x="11399422" y="3186728"/>
                          <a:pt x="11221386" y="5077282"/>
                        </a:cubicBezTo>
                        <a:cubicBezTo>
                          <a:pt x="11184753" y="5441274"/>
                          <a:pt x="11004699" y="5623791"/>
                          <a:pt x="10740557" y="5642051"/>
                        </a:cubicBezTo>
                        <a:cubicBezTo>
                          <a:pt x="7930817" y="5061465"/>
                          <a:pt x="5660390" y="5228089"/>
                          <a:pt x="480828" y="5642051"/>
                        </a:cubicBezTo>
                        <a:cubicBezTo>
                          <a:pt x="196758" y="5564769"/>
                          <a:pt x="31478" y="5410607"/>
                          <a:pt x="0" y="5077282"/>
                        </a:cubicBezTo>
                        <a:cubicBezTo>
                          <a:pt x="-252468" y="3369012"/>
                          <a:pt x="-31927" y="2102072"/>
                          <a:pt x="0" y="564768"/>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600" b="0" i="0" u="none" strike="noStrike" kern="1200" cap="none" spc="0" normalizeH="0" baseline="0" noProof="0">
              <a:ln>
                <a:noFill/>
              </a:ln>
              <a:solidFill>
                <a:srgbClr val="FFC000">
                  <a:lumMod val="75000"/>
                </a:srgbClr>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8E38A423-FA23-996A-FC8B-1A2A76C747EE}"/>
              </a:ext>
            </a:extLst>
          </p:cNvPr>
          <p:cNvPicPr>
            <a:picLocks noChangeAspect="1"/>
          </p:cNvPicPr>
          <p:nvPr/>
        </p:nvPicPr>
        <p:blipFill>
          <a:blip r:embed="rId3"/>
          <a:stretch>
            <a:fillRect/>
          </a:stretch>
        </p:blipFill>
        <p:spPr>
          <a:xfrm>
            <a:off x="3383798" y="459441"/>
            <a:ext cx="5614903" cy="1024217"/>
          </a:xfrm>
          <a:prstGeom prst="rect">
            <a:avLst/>
          </a:prstGeom>
        </p:spPr>
      </p:pic>
      <p:grpSp>
        <p:nvGrpSpPr>
          <p:cNvPr id="22" name="Group 21">
            <a:extLst>
              <a:ext uri="{FF2B5EF4-FFF2-40B4-BE49-F238E27FC236}">
                <a16:creationId xmlns:a16="http://schemas.microsoft.com/office/drawing/2014/main" id="{6A783D0B-FC69-1229-C202-FBA599867D2C}"/>
              </a:ext>
            </a:extLst>
          </p:cNvPr>
          <p:cNvGrpSpPr/>
          <p:nvPr/>
        </p:nvGrpSpPr>
        <p:grpSpPr>
          <a:xfrm>
            <a:off x="6191249" y="1578913"/>
            <a:ext cx="5443979" cy="3472539"/>
            <a:chOff x="6191249" y="1727639"/>
            <a:chExt cx="5443979" cy="2265163"/>
          </a:xfrm>
        </p:grpSpPr>
        <p:grpSp>
          <p:nvGrpSpPr>
            <p:cNvPr id="18" name="Group 17">
              <a:extLst>
                <a:ext uri="{FF2B5EF4-FFF2-40B4-BE49-F238E27FC236}">
                  <a16:creationId xmlns:a16="http://schemas.microsoft.com/office/drawing/2014/main" id="{D42A817C-42FC-75C3-D9A6-D6B912791532}"/>
                </a:ext>
              </a:extLst>
            </p:cNvPr>
            <p:cNvGrpSpPr/>
            <p:nvPr/>
          </p:nvGrpSpPr>
          <p:grpSpPr>
            <a:xfrm>
              <a:off x="6191249" y="1727639"/>
              <a:ext cx="5443979" cy="2222394"/>
              <a:chOff x="8644093" y="3237625"/>
              <a:chExt cx="3616788" cy="2438005"/>
            </a:xfrm>
          </p:grpSpPr>
          <p:sp>
            <p:nvSpPr>
              <p:cNvPr id="19" name="Rectangle: Rounded Corners 18">
                <a:extLst>
                  <a:ext uri="{FF2B5EF4-FFF2-40B4-BE49-F238E27FC236}">
                    <a16:creationId xmlns:a16="http://schemas.microsoft.com/office/drawing/2014/main" id="{467FAB6C-EC58-CA0B-3DBE-E33896C4DCA2}"/>
                  </a:ext>
                </a:extLst>
              </p:cNvPr>
              <p:cNvSpPr/>
              <p:nvPr/>
            </p:nvSpPr>
            <p:spPr>
              <a:xfrm>
                <a:off x="8644093" y="3237625"/>
                <a:ext cx="3616788" cy="2438005"/>
              </a:xfrm>
              <a:prstGeom prst="roundRect">
                <a:avLst/>
              </a:prstGeom>
              <a:solidFill>
                <a:schemeClr val="bg1"/>
              </a:solidFill>
              <a:ln>
                <a:solidFill>
                  <a:srgbClr val="CB1D8D"/>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Rounded Corners 19">
                <a:extLst>
                  <a:ext uri="{FF2B5EF4-FFF2-40B4-BE49-F238E27FC236}">
                    <a16:creationId xmlns:a16="http://schemas.microsoft.com/office/drawing/2014/main" id="{833386BE-6034-0195-99CE-6DD68772B32D}"/>
                  </a:ext>
                </a:extLst>
              </p:cNvPr>
              <p:cNvSpPr/>
              <p:nvPr/>
            </p:nvSpPr>
            <p:spPr>
              <a:xfrm>
                <a:off x="8843094" y="3326311"/>
                <a:ext cx="3291508" cy="2155689"/>
              </a:xfrm>
              <a:prstGeom prst="roundRect">
                <a:avLst/>
              </a:prstGeom>
              <a:solidFill>
                <a:schemeClr val="bg1"/>
              </a:solidFill>
              <a:ln w="28575">
                <a:solidFill>
                  <a:srgbClr val="CB1D8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1" name="TextBox 20">
              <a:extLst>
                <a:ext uri="{FF2B5EF4-FFF2-40B4-BE49-F238E27FC236}">
                  <a16:creationId xmlns:a16="http://schemas.microsoft.com/office/drawing/2014/main" id="{9BD180FC-3695-C289-9924-89621C224601}"/>
                </a:ext>
              </a:extLst>
            </p:cNvPr>
            <p:cNvSpPr txBox="1"/>
            <p:nvPr/>
          </p:nvSpPr>
          <p:spPr>
            <a:xfrm>
              <a:off x="6556378" y="1873257"/>
              <a:ext cx="4866909" cy="211954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Ý kiến không đúng. Vì mỗi một sản phẩm đều có nhu cầu sử dụng, không dùng cho người này thì dùng cho người khác trong xã hội, giúp cho xã hội và cộng đồng phát triển bền vững.</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pic>
        <p:nvPicPr>
          <p:cNvPr id="6" name="Picture 5">
            <a:extLst>
              <a:ext uri="{FF2B5EF4-FFF2-40B4-BE49-F238E27FC236}">
                <a16:creationId xmlns:a16="http://schemas.microsoft.com/office/drawing/2014/main" id="{2419F33C-FF59-D28E-FFA2-0253F9C79E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4825" y="1802148"/>
            <a:ext cx="5222514" cy="3010894"/>
          </a:xfrm>
          <a:prstGeom prst="rect">
            <a:avLst/>
          </a:prstGeom>
        </p:spPr>
      </p:pic>
      <p:pic>
        <p:nvPicPr>
          <p:cNvPr id="7" name="Picture 6" descr="A red x on a black background&#10;&#10;Description automatically generated">
            <a:extLst>
              <a:ext uri="{FF2B5EF4-FFF2-40B4-BE49-F238E27FC236}">
                <a16:creationId xmlns:a16="http://schemas.microsoft.com/office/drawing/2014/main" id="{744B66F7-2EB6-1F84-D203-7F537D0DE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39110" y="1344241"/>
            <a:ext cx="899162" cy="915813"/>
          </a:xfrm>
          <a:prstGeom prst="rect">
            <a:avLst/>
          </a:prstGeom>
        </p:spPr>
      </p:pic>
    </p:spTree>
    <p:extLst>
      <p:ext uri="{BB962C8B-B14F-4D97-AF65-F5344CB8AC3E}">
        <p14:creationId xmlns:p14="http://schemas.microsoft.com/office/powerpoint/2010/main" val="40807406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par>
                                <p:cTn id="8" presetID="2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randombar(horizont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500" fill="hold"/>
                                        <p:tgtEl>
                                          <p:spTgt spid="22"/>
                                        </p:tgtEl>
                                        <p:attrNameLst>
                                          <p:attrName>ppt_x</p:attrName>
                                        </p:attrNameLst>
                                      </p:cBhvr>
                                      <p:tavLst>
                                        <p:tav tm="0">
                                          <p:val>
                                            <p:strVal val="#ppt_x"/>
                                          </p:val>
                                        </p:tav>
                                        <p:tav tm="100000">
                                          <p:val>
                                            <p:strVal val="#ppt_x"/>
                                          </p:val>
                                        </p:tav>
                                      </p:tavLst>
                                    </p:anim>
                                    <p:anim calcmode="lin" valueType="num">
                                      <p:cBhvr additive="base">
                                        <p:cTn id="21"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4" name="Rectangle: Rounded Corners 8">
            <a:extLst>
              <a:ext uri="{FF2B5EF4-FFF2-40B4-BE49-F238E27FC236}">
                <a16:creationId xmlns:a16="http://schemas.microsoft.com/office/drawing/2014/main" id="{84561F48-201E-F8F3-2B6A-B64A82E272F0}"/>
              </a:ext>
            </a:extLst>
          </p:cNvPr>
          <p:cNvSpPr/>
          <p:nvPr/>
        </p:nvSpPr>
        <p:spPr>
          <a:xfrm>
            <a:off x="1152525" y="504825"/>
            <a:ext cx="10048875" cy="5857875"/>
          </a:xfrm>
          <a:custGeom>
            <a:avLst/>
            <a:gdLst>
              <a:gd name="connsiteX0" fmla="*/ 0 w 10048875"/>
              <a:gd name="connsiteY0" fmla="*/ 586371 h 5857875"/>
              <a:gd name="connsiteX1" fmla="*/ 430586 w 10048875"/>
              <a:gd name="connsiteY1" fmla="*/ 0 h 5857875"/>
              <a:gd name="connsiteX2" fmla="*/ 9618287 w 10048875"/>
              <a:gd name="connsiteY2" fmla="*/ 0 h 5857875"/>
              <a:gd name="connsiteX3" fmla="*/ 10048875 w 10048875"/>
              <a:gd name="connsiteY3" fmla="*/ 586371 h 5857875"/>
              <a:gd name="connsiteX4" fmla="*/ 10048875 w 10048875"/>
              <a:gd name="connsiteY4" fmla="*/ 5271502 h 5857875"/>
              <a:gd name="connsiteX5" fmla="*/ 9618287 w 10048875"/>
              <a:gd name="connsiteY5" fmla="*/ 5857874 h 5857875"/>
              <a:gd name="connsiteX6" fmla="*/ 430586 w 10048875"/>
              <a:gd name="connsiteY6" fmla="*/ 5857874 h 5857875"/>
              <a:gd name="connsiteX7" fmla="*/ 0 w 10048875"/>
              <a:gd name="connsiteY7" fmla="*/ 5271502 h 5857875"/>
              <a:gd name="connsiteX8" fmla="*/ 0 w 10048875"/>
              <a:gd name="connsiteY8" fmla="*/ 586371 h 5857875"/>
              <a:gd name="connsiteX0" fmla="*/ 0 w 10048875"/>
              <a:gd name="connsiteY0" fmla="*/ 586371 h 5857875"/>
              <a:gd name="connsiteX1" fmla="*/ 430586 w 10048875"/>
              <a:gd name="connsiteY1" fmla="*/ 0 h 5857875"/>
              <a:gd name="connsiteX2" fmla="*/ 9618287 w 10048875"/>
              <a:gd name="connsiteY2" fmla="*/ 0 h 5857875"/>
              <a:gd name="connsiteX3" fmla="*/ 10048875 w 10048875"/>
              <a:gd name="connsiteY3" fmla="*/ 586371 h 5857875"/>
              <a:gd name="connsiteX4" fmla="*/ 10048875 w 10048875"/>
              <a:gd name="connsiteY4" fmla="*/ 5271502 h 5857875"/>
              <a:gd name="connsiteX5" fmla="*/ 9618287 w 10048875"/>
              <a:gd name="connsiteY5" fmla="*/ 5857874 h 5857875"/>
              <a:gd name="connsiteX6" fmla="*/ 430586 w 10048875"/>
              <a:gd name="connsiteY6" fmla="*/ 5857874 h 5857875"/>
              <a:gd name="connsiteX7" fmla="*/ 0 w 10048875"/>
              <a:gd name="connsiteY7" fmla="*/ 5271502 h 5857875"/>
              <a:gd name="connsiteX8" fmla="*/ 0 w 10048875"/>
              <a:gd name="connsiteY8" fmla="*/ 586371 h 5857875"/>
              <a:gd name="connsiteX0" fmla="*/ 0 w 10048875"/>
              <a:gd name="connsiteY0" fmla="*/ 586371 h 5857875"/>
              <a:gd name="connsiteX1" fmla="*/ 430586 w 10048875"/>
              <a:gd name="connsiteY1" fmla="*/ 0 h 5857875"/>
              <a:gd name="connsiteX2" fmla="*/ 9618287 w 10048875"/>
              <a:gd name="connsiteY2" fmla="*/ 0 h 5857875"/>
              <a:gd name="connsiteX3" fmla="*/ 10048875 w 10048875"/>
              <a:gd name="connsiteY3" fmla="*/ 586371 h 5857875"/>
              <a:gd name="connsiteX4" fmla="*/ 10048875 w 10048875"/>
              <a:gd name="connsiteY4" fmla="*/ 5271502 h 5857875"/>
              <a:gd name="connsiteX5" fmla="*/ 9618287 w 10048875"/>
              <a:gd name="connsiteY5" fmla="*/ 5857874 h 5857875"/>
              <a:gd name="connsiteX6" fmla="*/ 430586 w 10048875"/>
              <a:gd name="connsiteY6" fmla="*/ 5857874 h 5857875"/>
              <a:gd name="connsiteX7" fmla="*/ 0 w 10048875"/>
              <a:gd name="connsiteY7" fmla="*/ 5271502 h 5857875"/>
              <a:gd name="connsiteX8" fmla="*/ 0 w 10048875"/>
              <a:gd name="connsiteY8" fmla="*/ 586371 h 585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048875" h="5857875" fill="none" extrusionOk="0">
                <a:moveTo>
                  <a:pt x="0" y="586371"/>
                </a:moveTo>
                <a:cubicBezTo>
                  <a:pt x="5552" y="325321"/>
                  <a:pt x="271588" y="-68956"/>
                  <a:pt x="430586" y="0"/>
                </a:cubicBezTo>
                <a:cubicBezTo>
                  <a:pt x="3727388" y="248969"/>
                  <a:pt x="7515223" y="-385798"/>
                  <a:pt x="9618287" y="0"/>
                </a:cubicBezTo>
                <a:cubicBezTo>
                  <a:pt x="9785047" y="-13463"/>
                  <a:pt x="10127027" y="190528"/>
                  <a:pt x="10048875" y="586371"/>
                </a:cubicBezTo>
                <a:cubicBezTo>
                  <a:pt x="10196125" y="2519323"/>
                  <a:pt x="10290311" y="3418346"/>
                  <a:pt x="10048875" y="5271502"/>
                </a:cubicBezTo>
                <a:cubicBezTo>
                  <a:pt x="10003439" y="5652686"/>
                  <a:pt x="9911474" y="5855537"/>
                  <a:pt x="9618287" y="5857874"/>
                </a:cubicBezTo>
                <a:cubicBezTo>
                  <a:pt x="7443461" y="5691963"/>
                  <a:pt x="4598939" y="5770649"/>
                  <a:pt x="430586" y="5857874"/>
                </a:cubicBezTo>
                <a:cubicBezTo>
                  <a:pt x="180661" y="5764567"/>
                  <a:pt x="1181" y="5660034"/>
                  <a:pt x="0" y="5271502"/>
                </a:cubicBezTo>
                <a:cubicBezTo>
                  <a:pt x="-321415" y="3203825"/>
                  <a:pt x="300409" y="2014950"/>
                  <a:pt x="0" y="586371"/>
                </a:cubicBezTo>
                <a:close/>
              </a:path>
              <a:path w="10048875" h="5857875" stroke="0" extrusionOk="0">
                <a:moveTo>
                  <a:pt x="0" y="586371"/>
                </a:moveTo>
                <a:cubicBezTo>
                  <a:pt x="-51267" y="262436"/>
                  <a:pt x="238883" y="-44772"/>
                  <a:pt x="430586" y="0"/>
                </a:cubicBezTo>
                <a:cubicBezTo>
                  <a:pt x="3384943" y="-597258"/>
                  <a:pt x="5023144" y="420890"/>
                  <a:pt x="9618287" y="0"/>
                </a:cubicBezTo>
                <a:cubicBezTo>
                  <a:pt x="9772056" y="-8850"/>
                  <a:pt x="10049171" y="366590"/>
                  <a:pt x="10048875" y="586371"/>
                </a:cubicBezTo>
                <a:cubicBezTo>
                  <a:pt x="10280128" y="1935639"/>
                  <a:pt x="10393867" y="3644242"/>
                  <a:pt x="10048875" y="5271502"/>
                </a:cubicBezTo>
                <a:cubicBezTo>
                  <a:pt x="10064603" y="5643551"/>
                  <a:pt x="9818469" y="5846732"/>
                  <a:pt x="9618287" y="5857874"/>
                </a:cubicBezTo>
                <a:cubicBezTo>
                  <a:pt x="6050773" y="5756670"/>
                  <a:pt x="1438849" y="5883004"/>
                  <a:pt x="430586" y="5857874"/>
                </a:cubicBezTo>
                <a:cubicBezTo>
                  <a:pt x="199480" y="5758998"/>
                  <a:pt x="-21099" y="5524656"/>
                  <a:pt x="0" y="5271502"/>
                </a:cubicBezTo>
                <a:cubicBezTo>
                  <a:pt x="-325866" y="3643925"/>
                  <a:pt x="-367277" y="2456251"/>
                  <a:pt x="0" y="586371"/>
                </a:cubicBezTo>
                <a:close/>
              </a:path>
              <a:path w="10048875" h="5857875" fill="none" stroke="0" extrusionOk="0">
                <a:moveTo>
                  <a:pt x="0" y="586371"/>
                </a:moveTo>
                <a:cubicBezTo>
                  <a:pt x="-23300" y="226830"/>
                  <a:pt x="213360" y="-13979"/>
                  <a:pt x="430586" y="0"/>
                </a:cubicBezTo>
                <a:cubicBezTo>
                  <a:pt x="3229416" y="535633"/>
                  <a:pt x="7609370" y="-197386"/>
                  <a:pt x="9618287" y="0"/>
                </a:cubicBezTo>
                <a:cubicBezTo>
                  <a:pt x="9850883" y="18810"/>
                  <a:pt x="10123540" y="256732"/>
                  <a:pt x="10048875" y="586371"/>
                </a:cubicBezTo>
                <a:cubicBezTo>
                  <a:pt x="10045971" y="2815567"/>
                  <a:pt x="10283076" y="3355824"/>
                  <a:pt x="10048875" y="5271502"/>
                </a:cubicBezTo>
                <a:cubicBezTo>
                  <a:pt x="10019120" y="5653970"/>
                  <a:pt x="9880099" y="5804687"/>
                  <a:pt x="9618287" y="5857874"/>
                </a:cubicBezTo>
                <a:cubicBezTo>
                  <a:pt x="6810301" y="5463004"/>
                  <a:pt x="5004720" y="5764591"/>
                  <a:pt x="430586" y="5857874"/>
                </a:cubicBezTo>
                <a:cubicBezTo>
                  <a:pt x="192796" y="5811542"/>
                  <a:pt x="58608" y="5632363"/>
                  <a:pt x="0" y="5271502"/>
                </a:cubicBezTo>
                <a:cubicBezTo>
                  <a:pt x="-208025" y="3509056"/>
                  <a:pt x="-197789" y="2326991"/>
                  <a:pt x="0" y="586371"/>
                </a:cubicBezTo>
                <a:close/>
              </a:path>
              <a:path w="10048875" h="5857875" fill="none" stroke="0" extrusionOk="0">
                <a:moveTo>
                  <a:pt x="0" y="586371"/>
                </a:moveTo>
                <a:cubicBezTo>
                  <a:pt x="1736" y="286033"/>
                  <a:pt x="264707" y="-29723"/>
                  <a:pt x="430586" y="0"/>
                </a:cubicBezTo>
                <a:cubicBezTo>
                  <a:pt x="3473676" y="325673"/>
                  <a:pt x="7670379" y="-419883"/>
                  <a:pt x="9618287" y="0"/>
                </a:cubicBezTo>
                <a:cubicBezTo>
                  <a:pt x="9799499" y="-6475"/>
                  <a:pt x="10098872" y="228293"/>
                  <a:pt x="10048875" y="586371"/>
                </a:cubicBezTo>
                <a:cubicBezTo>
                  <a:pt x="10062391" y="2616156"/>
                  <a:pt x="10331703" y="3391773"/>
                  <a:pt x="10048875" y="5271502"/>
                </a:cubicBezTo>
                <a:cubicBezTo>
                  <a:pt x="10009086" y="5653500"/>
                  <a:pt x="9872522" y="5827433"/>
                  <a:pt x="9618287" y="5857874"/>
                </a:cubicBezTo>
                <a:cubicBezTo>
                  <a:pt x="7220482" y="5205594"/>
                  <a:pt x="4878420" y="5516922"/>
                  <a:pt x="430586" y="5857874"/>
                </a:cubicBezTo>
                <a:cubicBezTo>
                  <a:pt x="175265" y="5771928"/>
                  <a:pt x="24452" y="5641447"/>
                  <a:pt x="0" y="5271502"/>
                </a:cubicBezTo>
                <a:cubicBezTo>
                  <a:pt x="-302969" y="3494266"/>
                  <a:pt x="240470" y="2125655"/>
                  <a:pt x="0" y="586371"/>
                </a:cubicBezTo>
                <a:close/>
              </a:path>
            </a:pathLst>
          </a:custGeom>
          <a:solidFill>
            <a:schemeClr val="bg1"/>
          </a:solidFill>
          <a:ln w="38100">
            <a:solidFill>
              <a:srgbClr val="002060"/>
            </a:solidFill>
            <a:extLst>
              <a:ext uri="{C807C97D-BFC1-408E-A445-0C87EB9F89A2}">
                <ask:lineSketchStyleProps xmlns:ask="http://schemas.microsoft.com/office/drawing/2018/sketchyshapes" sd="3694780287">
                  <a:custGeom>
                    <a:avLst/>
                    <a:gdLst>
                      <a:gd name="connsiteX0" fmla="*/ 0 w 11221386"/>
                      <a:gd name="connsiteY0" fmla="*/ 564768 h 5642051"/>
                      <a:gd name="connsiteX1" fmla="*/ 480828 w 11221386"/>
                      <a:gd name="connsiteY1" fmla="*/ 0 h 5642051"/>
                      <a:gd name="connsiteX2" fmla="*/ 10740557 w 11221386"/>
                      <a:gd name="connsiteY2" fmla="*/ 0 h 5642051"/>
                      <a:gd name="connsiteX3" fmla="*/ 11221386 w 11221386"/>
                      <a:gd name="connsiteY3" fmla="*/ 564768 h 5642051"/>
                      <a:gd name="connsiteX4" fmla="*/ 11221386 w 11221386"/>
                      <a:gd name="connsiteY4" fmla="*/ 5077282 h 5642051"/>
                      <a:gd name="connsiteX5" fmla="*/ 10740557 w 11221386"/>
                      <a:gd name="connsiteY5" fmla="*/ 5642051 h 5642051"/>
                      <a:gd name="connsiteX6" fmla="*/ 480828 w 11221386"/>
                      <a:gd name="connsiteY6" fmla="*/ 5642051 h 5642051"/>
                      <a:gd name="connsiteX7" fmla="*/ 0 w 11221386"/>
                      <a:gd name="connsiteY7" fmla="*/ 5077282 h 5642051"/>
                      <a:gd name="connsiteX8" fmla="*/ 0 w 11221386"/>
                      <a:gd name="connsiteY8" fmla="*/ 564768 h 5642051"/>
                      <a:gd name="connsiteX0" fmla="*/ 0 w 11221386"/>
                      <a:gd name="connsiteY0" fmla="*/ 564768 h 5642051"/>
                      <a:gd name="connsiteX1" fmla="*/ 480828 w 11221386"/>
                      <a:gd name="connsiteY1" fmla="*/ 0 h 5642051"/>
                      <a:gd name="connsiteX2" fmla="*/ 10740557 w 11221386"/>
                      <a:gd name="connsiteY2" fmla="*/ 0 h 5642051"/>
                      <a:gd name="connsiteX3" fmla="*/ 11221386 w 11221386"/>
                      <a:gd name="connsiteY3" fmla="*/ 564768 h 5642051"/>
                      <a:gd name="connsiteX4" fmla="*/ 11221386 w 11221386"/>
                      <a:gd name="connsiteY4" fmla="*/ 5077282 h 5642051"/>
                      <a:gd name="connsiteX5" fmla="*/ 10740557 w 11221386"/>
                      <a:gd name="connsiteY5" fmla="*/ 5642051 h 5642051"/>
                      <a:gd name="connsiteX6" fmla="*/ 480828 w 11221386"/>
                      <a:gd name="connsiteY6" fmla="*/ 5642051 h 5642051"/>
                      <a:gd name="connsiteX7" fmla="*/ 0 w 11221386"/>
                      <a:gd name="connsiteY7" fmla="*/ 5077282 h 5642051"/>
                      <a:gd name="connsiteX8" fmla="*/ 0 w 11221386"/>
                      <a:gd name="connsiteY8" fmla="*/ 564768 h 5642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21386" h="5642051" fill="none" extrusionOk="0">
                        <a:moveTo>
                          <a:pt x="0" y="564768"/>
                        </a:moveTo>
                        <a:cubicBezTo>
                          <a:pt x="4198" y="296083"/>
                          <a:pt x="271234" y="-46070"/>
                          <a:pt x="480828" y="0"/>
                        </a:cubicBezTo>
                        <a:cubicBezTo>
                          <a:pt x="3918412" y="236510"/>
                          <a:pt x="8316621" y="-273671"/>
                          <a:pt x="10740557" y="0"/>
                        </a:cubicBezTo>
                        <a:cubicBezTo>
                          <a:pt x="10965699" y="-7367"/>
                          <a:pt x="11269636" y="210916"/>
                          <a:pt x="11221386" y="564768"/>
                        </a:cubicBezTo>
                        <a:cubicBezTo>
                          <a:pt x="11241835" y="2485839"/>
                          <a:pt x="11392661" y="3194569"/>
                          <a:pt x="11221386" y="5077282"/>
                        </a:cubicBezTo>
                        <a:cubicBezTo>
                          <a:pt x="11189280" y="5427354"/>
                          <a:pt x="11054272" y="5640224"/>
                          <a:pt x="10740557" y="5642051"/>
                        </a:cubicBezTo>
                        <a:cubicBezTo>
                          <a:pt x="8090018" y="5467533"/>
                          <a:pt x="5375441" y="5578798"/>
                          <a:pt x="480828" y="5642051"/>
                        </a:cubicBezTo>
                        <a:cubicBezTo>
                          <a:pt x="206752" y="5579801"/>
                          <a:pt x="836" y="5431708"/>
                          <a:pt x="0" y="5077282"/>
                        </a:cubicBezTo>
                        <a:cubicBezTo>
                          <a:pt x="-237410" y="3309681"/>
                          <a:pt x="73700" y="2042400"/>
                          <a:pt x="0" y="564768"/>
                        </a:cubicBezTo>
                        <a:close/>
                      </a:path>
                      <a:path w="11221386" h="5642051" stroke="0" extrusionOk="0">
                        <a:moveTo>
                          <a:pt x="0" y="564768"/>
                        </a:moveTo>
                        <a:cubicBezTo>
                          <a:pt x="-25052" y="229978"/>
                          <a:pt x="255687" y="-20397"/>
                          <a:pt x="480828" y="0"/>
                        </a:cubicBezTo>
                        <a:cubicBezTo>
                          <a:pt x="3774078" y="-535804"/>
                          <a:pt x="5729721" y="255273"/>
                          <a:pt x="10740557" y="0"/>
                        </a:cubicBezTo>
                        <a:cubicBezTo>
                          <a:pt x="10961947" y="-31"/>
                          <a:pt x="11230451" y="316435"/>
                          <a:pt x="11221386" y="564768"/>
                        </a:cubicBezTo>
                        <a:cubicBezTo>
                          <a:pt x="11353835" y="1832166"/>
                          <a:pt x="11518106" y="3374330"/>
                          <a:pt x="11221386" y="5077282"/>
                        </a:cubicBezTo>
                        <a:cubicBezTo>
                          <a:pt x="11215483" y="5429236"/>
                          <a:pt x="10984118" y="5634832"/>
                          <a:pt x="10740557" y="5642051"/>
                        </a:cubicBezTo>
                        <a:cubicBezTo>
                          <a:pt x="6771896" y="5543333"/>
                          <a:pt x="1601655" y="5556133"/>
                          <a:pt x="480828" y="5642051"/>
                        </a:cubicBezTo>
                        <a:cubicBezTo>
                          <a:pt x="215483" y="5556595"/>
                          <a:pt x="-11378" y="5344441"/>
                          <a:pt x="0" y="5077282"/>
                        </a:cubicBezTo>
                        <a:cubicBezTo>
                          <a:pt x="-293203" y="3430290"/>
                          <a:pt x="-246871" y="2391562"/>
                          <a:pt x="0" y="564768"/>
                        </a:cubicBezTo>
                        <a:close/>
                      </a:path>
                      <a:path w="11221386" h="5642051" fill="none" stroke="0" extrusionOk="0">
                        <a:moveTo>
                          <a:pt x="0" y="564768"/>
                        </a:moveTo>
                        <a:cubicBezTo>
                          <a:pt x="-1193" y="241103"/>
                          <a:pt x="277277" y="-12814"/>
                          <a:pt x="480828" y="0"/>
                        </a:cubicBezTo>
                        <a:cubicBezTo>
                          <a:pt x="3423874" y="583837"/>
                          <a:pt x="8515548" y="-218089"/>
                          <a:pt x="10740557" y="0"/>
                        </a:cubicBezTo>
                        <a:cubicBezTo>
                          <a:pt x="10954677" y="-2477"/>
                          <a:pt x="11258551" y="260496"/>
                          <a:pt x="11221386" y="564768"/>
                        </a:cubicBezTo>
                        <a:cubicBezTo>
                          <a:pt x="11146278" y="2656045"/>
                          <a:pt x="11399422" y="3186728"/>
                          <a:pt x="11221386" y="5077282"/>
                        </a:cubicBezTo>
                        <a:cubicBezTo>
                          <a:pt x="11184753" y="5441274"/>
                          <a:pt x="11004699" y="5623791"/>
                          <a:pt x="10740557" y="5642051"/>
                        </a:cubicBezTo>
                        <a:cubicBezTo>
                          <a:pt x="7930817" y="5061465"/>
                          <a:pt x="5660390" y="5228089"/>
                          <a:pt x="480828" y="5642051"/>
                        </a:cubicBezTo>
                        <a:cubicBezTo>
                          <a:pt x="196758" y="5564769"/>
                          <a:pt x="31478" y="5410607"/>
                          <a:pt x="0" y="5077282"/>
                        </a:cubicBezTo>
                        <a:cubicBezTo>
                          <a:pt x="-252468" y="3369012"/>
                          <a:pt x="-31927" y="2102072"/>
                          <a:pt x="0" y="564768"/>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600" b="0" i="0" u="none" strike="noStrike" kern="1200" cap="none" spc="0" normalizeH="0" baseline="0" noProof="0">
              <a:ln>
                <a:noFill/>
              </a:ln>
              <a:solidFill>
                <a:srgbClr val="FFC000">
                  <a:lumMod val="75000"/>
                </a:srgbClr>
              </a:solidFill>
              <a:effectLst/>
              <a:uLnTx/>
              <a:uFillTx/>
              <a:latin typeface="Calibri" panose="020F0502020204030204"/>
              <a:ea typeface="+mn-ea"/>
              <a:cs typeface="+mn-cs"/>
            </a:endParaRPr>
          </a:p>
        </p:txBody>
      </p:sp>
      <p:sp>
        <p:nvSpPr>
          <p:cNvPr id="2" name="Rectangle: Rounded Corners 8">
            <a:extLst>
              <a:ext uri="{FF2B5EF4-FFF2-40B4-BE49-F238E27FC236}">
                <a16:creationId xmlns:a16="http://schemas.microsoft.com/office/drawing/2014/main" id="{300E61FC-1C38-4F58-1170-3F8A1E8239DF}"/>
              </a:ext>
            </a:extLst>
          </p:cNvPr>
          <p:cNvSpPr/>
          <p:nvPr/>
        </p:nvSpPr>
        <p:spPr>
          <a:xfrm>
            <a:off x="2704669" y="856283"/>
            <a:ext cx="6893612" cy="1322618"/>
          </a:xfrm>
          <a:custGeom>
            <a:avLst/>
            <a:gdLst>
              <a:gd name="connsiteX0" fmla="*/ 0 w 6893612"/>
              <a:gd name="connsiteY0" fmla="*/ 132393 h 1322618"/>
              <a:gd name="connsiteX1" fmla="*/ 295386 w 6893612"/>
              <a:gd name="connsiteY1" fmla="*/ 0 h 1322618"/>
              <a:gd name="connsiteX2" fmla="*/ 6598225 w 6893612"/>
              <a:gd name="connsiteY2" fmla="*/ 0 h 1322618"/>
              <a:gd name="connsiteX3" fmla="*/ 6893612 w 6893612"/>
              <a:gd name="connsiteY3" fmla="*/ 132393 h 1322618"/>
              <a:gd name="connsiteX4" fmla="*/ 6893612 w 6893612"/>
              <a:gd name="connsiteY4" fmla="*/ 1190224 h 1322618"/>
              <a:gd name="connsiteX5" fmla="*/ 6598225 w 6893612"/>
              <a:gd name="connsiteY5" fmla="*/ 1322618 h 1322618"/>
              <a:gd name="connsiteX6" fmla="*/ 295386 w 6893612"/>
              <a:gd name="connsiteY6" fmla="*/ 1322618 h 1322618"/>
              <a:gd name="connsiteX7" fmla="*/ 0 w 6893612"/>
              <a:gd name="connsiteY7" fmla="*/ 1190224 h 1322618"/>
              <a:gd name="connsiteX8" fmla="*/ 0 w 6893612"/>
              <a:gd name="connsiteY8" fmla="*/ 132393 h 1322618"/>
              <a:gd name="connsiteX0" fmla="*/ 0 w 6893612"/>
              <a:gd name="connsiteY0" fmla="*/ 132393 h 1322618"/>
              <a:gd name="connsiteX1" fmla="*/ 295386 w 6893612"/>
              <a:gd name="connsiteY1" fmla="*/ 0 h 1322618"/>
              <a:gd name="connsiteX2" fmla="*/ 6598225 w 6893612"/>
              <a:gd name="connsiteY2" fmla="*/ 0 h 1322618"/>
              <a:gd name="connsiteX3" fmla="*/ 6893612 w 6893612"/>
              <a:gd name="connsiteY3" fmla="*/ 132393 h 1322618"/>
              <a:gd name="connsiteX4" fmla="*/ 6893612 w 6893612"/>
              <a:gd name="connsiteY4" fmla="*/ 1190224 h 1322618"/>
              <a:gd name="connsiteX5" fmla="*/ 6598225 w 6893612"/>
              <a:gd name="connsiteY5" fmla="*/ 1322618 h 1322618"/>
              <a:gd name="connsiteX6" fmla="*/ 295386 w 6893612"/>
              <a:gd name="connsiteY6" fmla="*/ 1322618 h 1322618"/>
              <a:gd name="connsiteX7" fmla="*/ 0 w 6893612"/>
              <a:gd name="connsiteY7" fmla="*/ 1190224 h 1322618"/>
              <a:gd name="connsiteX8" fmla="*/ 0 w 6893612"/>
              <a:gd name="connsiteY8" fmla="*/ 132393 h 1322618"/>
              <a:gd name="connsiteX0" fmla="*/ 0 w 6893612"/>
              <a:gd name="connsiteY0" fmla="*/ 132393 h 1322618"/>
              <a:gd name="connsiteX1" fmla="*/ 295386 w 6893612"/>
              <a:gd name="connsiteY1" fmla="*/ 0 h 1322618"/>
              <a:gd name="connsiteX2" fmla="*/ 6598225 w 6893612"/>
              <a:gd name="connsiteY2" fmla="*/ 0 h 1322618"/>
              <a:gd name="connsiteX3" fmla="*/ 6893612 w 6893612"/>
              <a:gd name="connsiteY3" fmla="*/ 132393 h 1322618"/>
              <a:gd name="connsiteX4" fmla="*/ 6893612 w 6893612"/>
              <a:gd name="connsiteY4" fmla="*/ 1190224 h 1322618"/>
              <a:gd name="connsiteX5" fmla="*/ 6598225 w 6893612"/>
              <a:gd name="connsiteY5" fmla="*/ 1322618 h 1322618"/>
              <a:gd name="connsiteX6" fmla="*/ 295386 w 6893612"/>
              <a:gd name="connsiteY6" fmla="*/ 1322618 h 1322618"/>
              <a:gd name="connsiteX7" fmla="*/ 0 w 6893612"/>
              <a:gd name="connsiteY7" fmla="*/ 1190224 h 1322618"/>
              <a:gd name="connsiteX8" fmla="*/ 0 w 6893612"/>
              <a:gd name="connsiteY8" fmla="*/ 132393 h 132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93612" h="1322618" fill="none" extrusionOk="0">
                <a:moveTo>
                  <a:pt x="0" y="132393"/>
                </a:moveTo>
                <a:cubicBezTo>
                  <a:pt x="5090" y="94505"/>
                  <a:pt x="171204" y="-14170"/>
                  <a:pt x="295386" y="0"/>
                </a:cubicBezTo>
                <a:cubicBezTo>
                  <a:pt x="2594618" y="58371"/>
                  <a:pt x="5220246" y="-231253"/>
                  <a:pt x="6598225" y="0"/>
                </a:cubicBezTo>
                <a:cubicBezTo>
                  <a:pt x="6730795" y="-2685"/>
                  <a:pt x="6935753" y="39264"/>
                  <a:pt x="6893612" y="132393"/>
                </a:cubicBezTo>
                <a:cubicBezTo>
                  <a:pt x="6921267" y="575523"/>
                  <a:pt x="7017952" y="770932"/>
                  <a:pt x="6893612" y="1190224"/>
                </a:cubicBezTo>
                <a:cubicBezTo>
                  <a:pt x="6863674" y="1283137"/>
                  <a:pt x="6802169" y="1321786"/>
                  <a:pt x="6598225" y="1322618"/>
                </a:cubicBezTo>
                <a:cubicBezTo>
                  <a:pt x="5068961" y="1289322"/>
                  <a:pt x="3211536" y="1298685"/>
                  <a:pt x="295386" y="1322618"/>
                </a:cubicBezTo>
                <a:cubicBezTo>
                  <a:pt x="125244" y="1296717"/>
                  <a:pt x="821" y="1287922"/>
                  <a:pt x="0" y="1190224"/>
                </a:cubicBezTo>
                <a:cubicBezTo>
                  <a:pt x="-174670" y="714285"/>
                  <a:pt x="100548" y="453887"/>
                  <a:pt x="0" y="132393"/>
                </a:cubicBezTo>
                <a:close/>
              </a:path>
              <a:path w="6893612" h="1322618" stroke="0" extrusionOk="0">
                <a:moveTo>
                  <a:pt x="0" y="132393"/>
                </a:moveTo>
                <a:cubicBezTo>
                  <a:pt x="-20072" y="57752"/>
                  <a:pt x="164330" y="-22051"/>
                  <a:pt x="295386" y="0"/>
                </a:cubicBezTo>
                <a:cubicBezTo>
                  <a:pt x="2327290" y="-194472"/>
                  <a:pt x="3463293" y="141658"/>
                  <a:pt x="6598225" y="0"/>
                </a:cubicBezTo>
                <a:cubicBezTo>
                  <a:pt x="6724862" y="-1865"/>
                  <a:pt x="6898704" y="76496"/>
                  <a:pt x="6893612" y="132393"/>
                </a:cubicBezTo>
                <a:cubicBezTo>
                  <a:pt x="7022082" y="443461"/>
                  <a:pt x="7078632" y="795878"/>
                  <a:pt x="6893612" y="1190224"/>
                </a:cubicBezTo>
                <a:cubicBezTo>
                  <a:pt x="6907333" y="1278204"/>
                  <a:pt x="6737090" y="1318736"/>
                  <a:pt x="6598225" y="1322618"/>
                </a:cubicBezTo>
                <a:cubicBezTo>
                  <a:pt x="3449285" y="1342979"/>
                  <a:pt x="1228775" y="1182804"/>
                  <a:pt x="295386" y="1322618"/>
                </a:cubicBezTo>
                <a:cubicBezTo>
                  <a:pt x="135140" y="1298279"/>
                  <a:pt x="-11800" y="1242170"/>
                  <a:pt x="0" y="1190224"/>
                </a:cubicBezTo>
                <a:cubicBezTo>
                  <a:pt x="-207447" y="839710"/>
                  <a:pt x="-186291" y="554286"/>
                  <a:pt x="0" y="132393"/>
                </a:cubicBezTo>
                <a:close/>
              </a:path>
              <a:path w="6893612" h="1322618" fill="none" stroke="0" extrusionOk="0">
                <a:moveTo>
                  <a:pt x="0" y="132393"/>
                </a:moveTo>
                <a:cubicBezTo>
                  <a:pt x="-15000" y="41440"/>
                  <a:pt x="154298" y="-3313"/>
                  <a:pt x="295386" y="0"/>
                </a:cubicBezTo>
                <a:cubicBezTo>
                  <a:pt x="2176330" y="105353"/>
                  <a:pt x="5141153" y="108633"/>
                  <a:pt x="6598225" y="0"/>
                </a:cubicBezTo>
                <a:cubicBezTo>
                  <a:pt x="6742354" y="6009"/>
                  <a:pt x="6923070" y="58867"/>
                  <a:pt x="6893612" y="132393"/>
                </a:cubicBezTo>
                <a:cubicBezTo>
                  <a:pt x="6857389" y="631561"/>
                  <a:pt x="7030435" y="764365"/>
                  <a:pt x="6893612" y="1190224"/>
                </a:cubicBezTo>
                <a:cubicBezTo>
                  <a:pt x="6874054" y="1279949"/>
                  <a:pt x="6767713" y="1308560"/>
                  <a:pt x="6598225" y="1322618"/>
                </a:cubicBezTo>
                <a:cubicBezTo>
                  <a:pt x="4825789" y="1219528"/>
                  <a:pt x="3468265" y="1273109"/>
                  <a:pt x="295386" y="1322618"/>
                </a:cubicBezTo>
                <a:cubicBezTo>
                  <a:pt x="125187" y="1313314"/>
                  <a:pt x="22169" y="1269739"/>
                  <a:pt x="0" y="1190224"/>
                </a:cubicBezTo>
                <a:cubicBezTo>
                  <a:pt x="-151013" y="792295"/>
                  <a:pt x="-67150" y="533370"/>
                  <a:pt x="0" y="132393"/>
                </a:cubicBezTo>
                <a:close/>
              </a:path>
              <a:path w="6893612" h="1322618" fill="none" stroke="0" extrusionOk="0">
                <a:moveTo>
                  <a:pt x="0" y="132393"/>
                </a:moveTo>
                <a:cubicBezTo>
                  <a:pt x="1661" y="59720"/>
                  <a:pt x="175908" y="-3094"/>
                  <a:pt x="295386" y="0"/>
                </a:cubicBezTo>
                <a:cubicBezTo>
                  <a:pt x="2306490" y="283959"/>
                  <a:pt x="5249872" y="-149919"/>
                  <a:pt x="6598225" y="0"/>
                </a:cubicBezTo>
                <a:cubicBezTo>
                  <a:pt x="6719714" y="-759"/>
                  <a:pt x="6931005" y="60071"/>
                  <a:pt x="6893612" y="132393"/>
                </a:cubicBezTo>
                <a:cubicBezTo>
                  <a:pt x="6902718" y="608121"/>
                  <a:pt x="7003879" y="751800"/>
                  <a:pt x="6893612" y="1190224"/>
                </a:cubicBezTo>
                <a:cubicBezTo>
                  <a:pt x="6871247" y="1276723"/>
                  <a:pt x="6777916" y="1308255"/>
                  <a:pt x="6598225" y="1322618"/>
                </a:cubicBezTo>
                <a:cubicBezTo>
                  <a:pt x="4962546" y="1138184"/>
                  <a:pt x="3343787" y="1131080"/>
                  <a:pt x="295386" y="1322618"/>
                </a:cubicBezTo>
                <a:cubicBezTo>
                  <a:pt x="123107" y="1299600"/>
                  <a:pt x="7059" y="1273851"/>
                  <a:pt x="0" y="1190224"/>
                </a:cubicBezTo>
                <a:cubicBezTo>
                  <a:pt x="-163388" y="787114"/>
                  <a:pt x="54794" y="479062"/>
                  <a:pt x="0" y="132393"/>
                </a:cubicBezTo>
                <a:close/>
              </a:path>
            </a:pathLst>
          </a:custGeom>
          <a:solidFill>
            <a:schemeClr val="bg1">
              <a:alpha val="73000"/>
            </a:schemeClr>
          </a:solidFill>
          <a:ln w="38100">
            <a:solidFill>
              <a:srgbClr val="002060"/>
            </a:solidFill>
            <a:extLst>
              <a:ext uri="{C807C97D-BFC1-408E-A445-0C87EB9F89A2}">
                <ask:lineSketchStyleProps xmlns:ask="http://schemas.microsoft.com/office/drawing/2018/sketchyshapes" sd="3694780287">
                  <a:custGeom>
                    <a:avLst/>
                    <a:gdLst>
                      <a:gd name="connsiteX0" fmla="*/ 0 w 11221386"/>
                      <a:gd name="connsiteY0" fmla="*/ 564768 h 5642051"/>
                      <a:gd name="connsiteX1" fmla="*/ 480828 w 11221386"/>
                      <a:gd name="connsiteY1" fmla="*/ 0 h 5642051"/>
                      <a:gd name="connsiteX2" fmla="*/ 10740557 w 11221386"/>
                      <a:gd name="connsiteY2" fmla="*/ 0 h 5642051"/>
                      <a:gd name="connsiteX3" fmla="*/ 11221386 w 11221386"/>
                      <a:gd name="connsiteY3" fmla="*/ 564768 h 5642051"/>
                      <a:gd name="connsiteX4" fmla="*/ 11221386 w 11221386"/>
                      <a:gd name="connsiteY4" fmla="*/ 5077282 h 5642051"/>
                      <a:gd name="connsiteX5" fmla="*/ 10740557 w 11221386"/>
                      <a:gd name="connsiteY5" fmla="*/ 5642051 h 5642051"/>
                      <a:gd name="connsiteX6" fmla="*/ 480828 w 11221386"/>
                      <a:gd name="connsiteY6" fmla="*/ 5642051 h 5642051"/>
                      <a:gd name="connsiteX7" fmla="*/ 0 w 11221386"/>
                      <a:gd name="connsiteY7" fmla="*/ 5077282 h 5642051"/>
                      <a:gd name="connsiteX8" fmla="*/ 0 w 11221386"/>
                      <a:gd name="connsiteY8" fmla="*/ 564768 h 5642051"/>
                      <a:gd name="connsiteX0" fmla="*/ 0 w 11221386"/>
                      <a:gd name="connsiteY0" fmla="*/ 564768 h 5642051"/>
                      <a:gd name="connsiteX1" fmla="*/ 480828 w 11221386"/>
                      <a:gd name="connsiteY1" fmla="*/ 0 h 5642051"/>
                      <a:gd name="connsiteX2" fmla="*/ 10740557 w 11221386"/>
                      <a:gd name="connsiteY2" fmla="*/ 0 h 5642051"/>
                      <a:gd name="connsiteX3" fmla="*/ 11221386 w 11221386"/>
                      <a:gd name="connsiteY3" fmla="*/ 564768 h 5642051"/>
                      <a:gd name="connsiteX4" fmla="*/ 11221386 w 11221386"/>
                      <a:gd name="connsiteY4" fmla="*/ 5077282 h 5642051"/>
                      <a:gd name="connsiteX5" fmla="*/ 10740557 w 11221386"/>
                      <a:gd name="connsiteY5" fmla="*/ 5642051 h 5642051"/>
                      <a:gd name="connsiteX6" fmla="*/ 480828 w 11221386"/>
                      <a:gd name="connsiteY6" fmla="*/ 5642051 h 5642051"/>
                      <a:gd name="connsiteX7" fmla="*/ 0 w 11221386"/>
                      <a:gd name="connsiteY7" fmla="*/ 5077282 h 5642051"/>
                      <a:gd name="connsiteX8" fmla="*/ 0 w 11221386"/>
                      <a:gd name="connsiteY8" fmla="*/ 564768 h 5642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21386" h="5642051" fill="none" extrusionOk="0">
                        <a:moveTo>
                          <a:pt x="0" y="564768"/>
                        </a:moveTo>
                        <a:cubicBezTo>
                          <a:pt x="4198" y="296083"/>
                          <a:pt x="271234" y="-46070"/>
                          <a:pt x="480828" y="0"/>
                        </a:cubicBezTo>
                        <a:cubicBezTo>
                          <a:pt x="3918412" y="236510"/>
                          <a:pt x="8316621" y="-273671"/>
                          <a:pt x="10740557" y="0"/>
                        </a:cubicBezTo>
                        <a:cubicBezTo>
                          <a:pt x="10965699" y="-7367"/>
                          <a:pt x="11269636" y="210916"/>
                          <a:pt x="11221386" y="564768"/>
                        </a:cubicBezTo>
                        <a:cubicBezTo>
                          <a:pt x="11241835" y="2485839"/>
                          <a:pt x="11392661" y="3194569"/>
                          <a:pt x="11221386" y="5077282"/>
                        </a:cubicBezTo>
                        <a:cubicBezTo>
                          <a:pt x="11189280" y="5427354"/>
                          <a:pt x="11054272" y="5640224"/>
                          <a:pt x="10740557" y="5642051"/>
                        </a:cubicBezTo>
                        <a:cubicBezTo>
                          <a:pt x="8090018" y="5467533"/>
                          <a:pt x="5375441" y="5578798"/>
                          <a:pt x="480828" y="5642051"/>
                        </a:cubicBezTo>
                        <a:cubicBezTo>
                          <a:pt x="206752" y="5579801"/>
                          <a:pt x="836" y="5431708"/>
                          <a:pt x="0" y="5077282"/>
                        </a:cubicBezTo>
                        <a:cubicBezTo>
                          <a:pt x="-237410" y="3309681"/>
                          <a:pt x="73700" y="2042400"/>
                          <a:pt x="0" y="564768"/>
                        </a:cubicBezTo>
                        <a:close/>
                      </a:path>
                      <a:path w="11221386" h="5642051" stroke="0" extrusionOk="0">
                        <a:moveTo>
                          <a:pt x="0" y="564768"/>
                        </a:moveTo>
                        <a:cubicBezTo>
                          <a:pt x="-25052" y="229978"/>
                          <a:pt x="255687" y="-20397"/>
                          <a:pt x="480828" y="0"/>
                        </a:cubicBezTo>
                        <a:cubicBezTo>
                          <a:pt x="3774078" y="-535804"/>
                          <a:pt x="5729721" y="255273"/>
                          <a:pt x="10740557" y="0"/>
                        </a:cubicBezTo>
                        <a:cubicBezTo>
                          <a:pt x="10961947" y="-31"/>
                          <a:pt x="11230451" y="316435"/>
                          <a:pt x="11221386" y="564768"/>
                        </a:cubicBezTo>
                        <a:cubicBezTo>
                          <a:pt x="11353835" y="1832166"/>
                          <a:pt x="11518106" y="3374330"/>
                          <a:pt x="11221386" y="5077282"/>
                        </a:cubicBezTo>
                        <a:cubicBezTo>
                          <a:pt x="11215483" y="5429236"/>
                          <a:pt x="10984118" y="5634832"/>
                          <a:pt x="10740557" y="5642051"/>
                        </a:cubicBezTo>
                        <a:cubicBezTo>
                          <a:pt x="6771896" y="5543333"/>
                          <a:pt x="1601655" y="5556133"/>
                          <a:pt x="480828" y="5642051"/>
                        </a:cubicBezTo>
                        <a:cubicBezTo>
                          <a:pt x="215483" y="5556595"/>
                          <a:pt x="-11378" y="5344441"/>
                          <a:pt x="0" y="5077282"/>
                        </a:cubicBezTo>
                        <a:cubicBezTo>
                          <a:pt x="-293203" y="3430290"/>
                          <a:pt x="-246871" y="2391562"/>
                          <a:pt x="0" y="564768"/>
                        </a:cubicBezTo>
                        <a:close/>
                      </a:path>
                      <a:path w="11221386" h="5642051" fill="none" stroke="0" extrusionOk="0">
                        <a:moveTo>
                          <a:pt x="0" y="564768"/>
                        </a:moveTo>
                        <a:cubicBezTo>
                          <a:pt x="-1193" y="241103"/>
                          <a:pt x="277277" y="-12814"/>
                          <a:pt x="480828" y="0"/>
                        </a:cubicBezTo>
                        <a:cubicBezTo>
                          <a:pt x="3423874" y="583837"/>
                          <a:pt x="8515548" y="-218089"/>
                          <a:pt x="10740557" y="0"/>
                        </a:cubicBezTo>
                        <a:cubicBezTo>
                          <a:pt x="10954677" y="-2477"/>
                          <a:pt x="11258551" y="260496"/>
                          <a:pt x="11221386" y="564768"/>
                        </a:cubicBezTo>
                        <a:cubicBezTo>
                          <a:pt x="11146278" y="2656045"/>
                          <a:pt x="11399422" y="3186728"/>
                          <a:pt x="11221386" y="5077282"/>
                        </a:cubicBezTo>
                        <a:cubicBezTo>
                          <a:pt x="11184753" y="5441274"/>
                          <a:pt x="11004699" y="5623791"/>
                          <a:pt x="10740557" y="5642051"/>
                        </a:cubicBezTo>
                        <a:cubicBezTo>
                          <a:pt x="7930817" y="5061465"/>
                          <a:pt x="5660390" y="5228089"/>
                          <a:pt x="480828" y="5642051"/>
                        </a:cubicBezTo>
                        <a:cubicBezTo>
                          <a:pt x="196758" y="5564769"/>
                          <a:pt x="31478" y="5410607"/>
                          <a:pt x="0" y="5077282"/>
                        </a:cubicBezTo>
                        <a:cubicBezTo>
                          <a:pt x="-252468" y="3369012"/>
                          <a:pt x="-31927" y="2102072"/>
                          <a:pt x="0" y="564768"/>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600" b="0" i="0" u="none" strike="noStrike" kern="1200" cap="none" spc="0" normalizeH="0" baseline="0" noProof="0">
              <a:ln>
                <a:noFill/>
              </a:ln>
              <a:solidFill>
                <a:srgbClr val="FFC000">
                  <a:lumMod val="75000"/>
                </a:srgbClr>
              </a:solidFill>
              <a:effectLst/>
              <a:uLnTx/>
              <a:uFillTx/>
              <a:latin typeface="Calibri" panose="020F0502020204030204"/>
              <a:ea typeface="+mn-ea"/>
              <a:cs typeface="+mn-cs"/>
            </a:endParaRPr>
          </a:p>
        </p:txBody>
      </p:sp>
      <p:sp>
        <p:nvSpPr>
          <p:cNvPr id="6" name="Hộp Văn bản 13">
            <a:extLst>
              <a:ext uri="{FF2B5EF4-FFF2-40B4-BE49-F238E27FC236}">
                <a16:creationId xmlns:a16="http://schemas.microsoft.com/office/drawing/2014/main" id="{17C39FD5-2F90-CB96-023D-BB4C05B9BA1C}"/>
              </a:ext>
            </a:extLst>
          </p:cNvPr>
          <p:cNvSpPr txBox="1"/>
          <p:nvPr/>
        </p:nvSpPr>
        <p:spPr>
          <a:xfrm>
            <a:off x="3629658" y="866761"/>
            <a:ext cx="5992925" cy="120032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Có</a:t>
            </a:r>
            <a:r>
              <a:rPr kumimoji="0" lang="en-US" sz="3600" b="0"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những</a:t>
            </a:r>
            <a:r>
              <a:rPr kumimoji="0" lang="en-US" sz="3600" b="0"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nghề</a:t>
            </a:r>
            <a:r>
              <a:rPr kumimoji="0" lang="en-US" sz="3600" b="0"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gì</a:t>
            </a:r>
            <a:r>
              <a:rPr kumimoji="0" lang="en-US" sz="3600" b="0"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được</a:t>
            </a:r>
            <a:r>
              <a:rPr kumimoji="0" lang="en-US" sz="3600" b="0"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nhắc</a:t>
            </a:r>
            <a:r>
              <a:rPr kumimoji="0" lang="en-US" sz="3600" b="0"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trong</a:t>
            </a:r>
            <a:r>
              <a:rPr kumimoji="0" lang="en-US" sz="3600" b="0"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bài</a:t>
            </a:r>
            <a:r>
              <a:rPr kumimoji="0" lang="en-US" sz="3600" b="0"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hát</a:t>
            </a:r>
            <a:r>
              <a:rPr kumimoji="0" lang="en-US" sz="3600" b="0"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7" name="Picture 5" descr="Icon&#10;&#10;Description automatically generated">
            <a:extLst>
              <a:ext uri="{FF2B5EF4-FFF2-40B4-BE49-F238E27FC236}">
                <a16:creationId xmlns:a16="http://schemas.microsoft.com/office/drawing/2014/main" id="{D18F99F3-2F03-2495-48EE-ACFB7F28A2D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49852" y="484009"/>
            <a:ext cx="1879806" cy="1688119"/>
          </a:xfrm>
          <a:prstGeom prst="rect">
            <a:avLst/>
          </a:prstGeom>
        </p:spPr>
      </p:pic>
      <p:pic>
        <p:nvPicPr>
          <p:cNvPr id="11" name="Picture 7">
            <a:extLst>
              <a:ext uri="{FF2B5EF4-FFF2-40B4-BE49-F238E27FC236}">
                <a16:creationId xmlns:a16="http://schemas.microsoft.com/office/drawing/2014/main" id="{65CDB9CF-C389-6742-DF10-56EAA8DDC916}"/>
              </a:ext>
            </a:extLst>
          </p:cNvPr>
          <p:cNvPicPr>
            <a:picLocks noChangeAspect="1"/>
          </p:cNvPicPr>
          <p:nvPr/>
        </p:nvPicPr>
        <p:blipFill>
          <a:blip r:embed="rId4"/>
          <a:stretch>
            <a:fillRect/>
          </a:stretch>
        </p:blipFill>
        <p:spPr>
          <a:xfrm>
            <a:off x="8242941" y="995576"/>
            <a:ext cx="4585252" cy="5862424"/>
          </a:xfrm>
          <a:prstGeom prst="rect">
            <a:avLst/>
          </a:prstGeom>
        </p:spPr>
      </p:pic>
      <p:sp>
        <p:nvSpPr>
          <p:cNvPr id="20" name="Rectangle: Rounded Corners 19">
            <a:extLst>
              <a:ext uri="{FF2B5EF4-FFF2-40B4-BE49-F238E27FC236}">
                <a16:creationId xmlns:a16="http://schemas.microsoft.com/office/drawing/2014/main" id="{39936D3F-2800-FB99-397A-7C82F8976952}"/>
              </a:ext>
            </a:extLst>
          </p:cNvPr>
          <p:cNvSpPr/>
          <p:nvPr/>
        </p:nvSpPr>
        <p:spPr>
          <a:xfrm>
            <a:off x="1571626" y="3097788"/>
            <a:ext cx="6619874" cy="2217162"/>
          </a:xfrm>
          <a:prstGeom prst="roundRect">
            <a:avLst/>
          </a:prstGeom>
          <a:solidFill>
            <a:schemeClr val="accent4">
              <a:lumMod val="60000"/>
              <a:lumOff val="40000"/>
            </a:schemeClr>
          </a:solidFill>
          <a:ln w="28575">
            <a:solidFill>
              <a:srgbClr val="00206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err="1">
                <a:solidFill>
                  <a:schemeClr val="tx1"/>
                </a:solidFill>
              </a:rPr>
              <a:t>Công</a:t>
            </a:r>
            <a:r>
              <a:rPr lang="en-US" sz="4800" b="1" dirty="0">
                <a:solidFill>
                  <a:schemeClr val="tx1"/>
                </a:solidFill>
              </a:rPr>
              <a:t> an, </a:t>
            </a:r>
            <a:r>
              <a:rPr lang="en-US" sz="4800" b="1" dirty="0" err="1">
                <a:solidFill>
                  <a:schemeClr val="tx1"/>
                </a:solidFill>
              </a:rPr>
              <a:t>bác</a:t>
            </a:r>
            <a:r>
              <a:rPr lang="en-US" sz="4800" b="1" dirty="0">
                <a:solidFill>
                  <a:schemeClr val="tx1"/>
                </a:solidFill>
              </a:rPr>
              <a:t> </a:t>
            </a:r>
            <a:r>
              <a:rPr lang="en-US" sz="4800" b="1" dirty="0" err="1">
                <a:solidFill>
                  <a:schemeClr val="tx1"/>
                </a:solidFill>
              </a:rPr>
              <a:t>sĩ</a:t>
            </a:r>
            <a:r>
              <a:rPr lang="en-US" sz="4800" b="1" dirty="0">
                <a:solidFill>
                  <a:schemeClr val="tx1"/>
                </a:solidFill>
              </a:rPr>
              <a:t>, </a:t>
            </a:r>
            <a:r>
              <a:rPr lang="en-US" sz="4800" b="1" dirty="0" err="1">
                <a:solidFill>
                  <a:schemeClr val="tx1"/>
                </a:solidFill>
              </a:rPr>
              <a:t>cô</a:t>
            </a:r>
            <a:r>
              <a:rPr lang="en-US" sz="4800" b="1" dirty="0">
                <a:solidFill>
                  <a:schemeClr val="tx1"/>
                </a:solidFill>
              </a:rPr>
              <a:t> </a:t>
            </a:r>
            <a:r>
              <a:rPr lang="en-US" sz="4800" b="1" dirty="0" err="1">
                <a:solidFill>
                  <a:schemeClr val="tx1"/>
                </a:solidFill>
              </a:rPr>
              <a:t>giáo</a:t>
            </a:r>
            <a:r>
              <a:rPr lang="en-US" sz="4800" b="1" dirty="0">
                <a:solidFill>
                  <a:schemeClr val="tx1"/>
                </a:solidFill>
              </a:rPr>
              <a:t>, </a:t>
            </a:r>
            <a:r>
              <a:rPr lang="en-US" sz="4800" b="1" dirty="0" err="1">
                <a:solidFill>
                  <a:schemeClr val="tx1"/>
                </a:solidFill>
              </a:rPr>
              <a:t>họa</a:t>
            </a:r>
            <a:r>
              <a:rPr lang="en-US" sz="4800" b="1" dirty="0">
                <a:solidFill>
                  <a:schemeClr val="tx1"/>
                </a:solidFill>
              </a:rPr>
              <a:t> </a:t>
            </a:r>
            <a:r>
              <a:rPr lang="en-US" sz="4800" b="1" dirty="0" err="1">
                <a:solidFill>
                  <a:schemeClr val="tx1"/>
                </a:solidFill>
              </a:rPr>
              <a:t>sĩ</a:t>
            </a:r>
            <a:r>
              <a:rPr lang="en-US" sz="4800" b="1" dirty="0">
                <a:solidFill>
                  <a:schemeClr val="tx1"/>
                </a:solidFill>
              </a:rPr>
              <a:t>, </a:t>
            </a:r>
            <a:r>
              <a:rPr lang="en-US" sz="4800" b="1" dirty="0" err="1">
                <a:solidFill>
                  <a:schemeClr val="tx1"/>
                </a:solidFill>
              </a:rPr>
              <a:t>nông</a:t>
            </a:r>
            <a:r>
              <a:rPr lang="en-US" sz="4800" b="1" dirty="0">
                <a:solidFill>
                  <a:schemeClr val="tx1"/>
                </a:solidFill>
              </a:rPr>
              <a:t> </a:t>
            </a:r>
            <a:r>
              <a:rPr lang="en-US" sz="4800" b="1" dirty="0" err="1">
                <a:solidFill>
                  <a:schemeClr val="tx1"/>
                </a:solidFill>
              </a:rPr>
              <a:t>dân</a:t>
            </a:r>
            <a:r>
              <a:rPr lang="en-US" sz="4800" b="1" dirty="0">
                <a:solidFill>
                  <a:schemeClr val="tx1"/>
                </a:solidFill>
              </a:rPr>
              <a:t>, </a:t>
            </a:r>
            <a:r>
              <a:rPr lang="en-US" sz="4800" b="1" dirty="0" err="1">
                <a:solidFill>
                  <a:schemeClr val="tx1"/>
                </a:solidFill>
              </a:rPr>
              <a:t>đầu</a:t>
            </a:r>
            <a:r>
              <a:rPr lang="en-US" sz="4800" b="1" dirty="0">
                <a:solidFill>
                  <a:schemeClr val="tx1"/>
                </a:solidFill>
              </a:rPr>
              <a:t> </a:t>
            </a:r>
            <a:r>
              <a:rPr lang="en-US" sz="4800" b="1" dirty="0" err="1">
                <a:solidFill>
                  <a:schemeClr val="tx1"/>
                </a:solidFill>
              </a:rPr>
              <a:t>bếp</a:t>
            </a:r>
            <a:r>
              <a:rPr lang="en-US" sz="4800" b="1" dirty="0">
                <a:solidFill>
                  <a:schemeClr val="tx1"/>
                </a:solidFill>
              </a:rPr>
              <a:t>, phi </a:t>
            </a:r>
            <a:r>
              <a:rPr lang="en-US" sz="4800" b="1" dirty="0" err="1">
                <a:solidFill>
                  <a:schemeClr val="tx1"/>
                </a:solidFill>
              </a:rPr>
              <a:t>công</a:t>
            </a:r>
            <a:r>
              <a:rPr lang="en-US" sz="4800" b="1" dirty="0">
                <a:solidFill>
                  <a:schemeClr val="tx1"/>
                </a:solidFill>
              </a:rPr>
              <a:t>…</a:t>
            </a:r>
          </a:p>
        </p:txBody>
      </p:sp>
    </p:spTree>
    <p:extLst>
      <p:ext uri="{BB962C8B-B14F-4D97-AF65-F5344CB8AC3E}">
        <p14:creationId xmlns:p14="http://schemas.microsoft.com/office/powerpoint/2010/main" val="4260740136"/>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par>
                                <p:cTn id="11" presetID="22" presetClass="entr" presetSubtype="4"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47" presetClass="entr" presetSubtype="0" fill="hold" grpId="0" nodeType="click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1000"/>
                                        <p:tgtEl>
                                          <p:spTgt spid="20"/>
                                        </p:tgtEl>
                                      </p:cBhvr>
                                    </p:animEffect>
                                    <p:anim calcmode="lin" valueType="num">
                                      <p:cBhvr>
                                        <p:cTn id="19" dur="1000" fill="hold"/>
                                        <p:tgtEl>
                                          <p:spTgt spid="20"/>
                                        </p:tgtEl>
                                        <p:attrNameLst>
                                          <p:attrName>ppt_x</p:attrName>
                                        </p:attrNameLst>
                                      </p:cBhvr>
                                      <p:tavLst>
                                        <p:tav tm="0">
                                          <p:val>
                                            <p:strVal val="#ppt_x"/>
                                          </p:val>
                                        </p:tav>
                                        <p:tav tm="100000">
                                          <p:val>
                                            <p:strVal val="#ppt_x"/>
                                          </p:val>
                                        </p:tav>
                                      </p:tavLst>
                                    </p:anim>
                                    <p:anim calcmode="lin" valueType="num">
                                      <p:cBhvr>
                                        <p:cTn id="2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P spid="2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4" name="Rectangle: Rounded Corners 8">
            <a:extLst>
              <a:ext uri="{FF2B5EF4-FFF2-40B4-BE49-F238E27FC236}">
                <a16:creationId xmlns:a16="http://schemas.microsoft.com/office/drawing/2014/main" id="{84561F48-201E-F8F3-2B6A-B64A82E272F0}"/>
              </a:ext>
            </a:extLst>
          </p:cNvPr>
          <p:cNvSpPr/>
          <p:nvPr/>
        </p:nvSpPr>
        <p:spPr>
          <a:xfrm>
            <a:off x="495301" y="257175"/>
            <a:ext cx="11191874" cy="6381750"/>
          </a:xfrm>
          <a:custGeom>
            <a:avLst/>
            <a:gdLst>
              <a:gd name="connsiteX0" fmla="*/ 0 w 11191874"/>
              <a:gd name="connsiteY0" fmla="*/ 638811 h 6381750"/>
              <a:gd name="connsiteX1" fmla="*/ 479563 w 11191874"/>
              <a:gd name="connsiteY1" fmla="*/ 0 h 6381750"/>
              <a:gd name="connsiteX2" fmla="*/ 10712309 w 11191874"/>
              <a:gd name="connsiteY2" fmla="*/ 0 h 6381750"/>
              <a:gd name="connsiteX3" fmla="*/ 11191874 w 11191874"/>
              <a:gd name="connsiteY3" fmla="*/ 638811 h 6381750"/>
              <a:gd name="connsiteX4" fmla="*/ 11191874 w 11191874"/>
              <a:gd name="connsiteY4" fmla="*/ 5742937 h 6381750"/>
              <a:gd name="connsiteX5" fmla="*/ 10712309 w 11191874"/>
              <a:gd name="connsiteY5" fmla="*/ 6381750 h 6381750"/>
              <a:gd name="connsiteX6" fmla="*/ 479563 w 11191874"/>
              <a:gd name="connsiteY6" fmla="*/ 6381750 h 6381750"/>
              <a:gd name="connsiteX7" fmla="*/ 0 w 11191874"/>
              <a:gd name="connsiteY7" fmla="*/ 5742937 h 6381750"/>
              <a:gd name="connsiteX8" fmla="*/ 0 w 11191874"/>
              <a:gd name="connsiteY8" fmla="*/ 638811 h 6381750"/>
              <a:gd name="connsiteX0" fmla="*/ 0 w 11191874"/>
              <a:gd name="connsiteY0" fmla="*/ 638811 h 6381750"/>
              <a:gd name="connsiteX1" fmla="*/ 479563 w 11191874"/>
              <a:gd name="connsiteY1" fmla="*/ 0 h 6381750"/>
              <a:gd name="connsiteX2" fmla="*/ 10712309 w 11191874"/>
              <a:gd name="connsiteY2" fmla="*/ 0 h 6381750"/>
              <a:gd name="connsiteX3" fmla="*/ 11191874 w 11191874"/>
              <a:gd name="connsiteY3" fmla="*/ 638811 h 6381750"/>
              <a:gd name="connsiteX4" fmla="*/ 11191874 w 11191874"/>
              <a:gd name="connsiteY4" fmla="*/ 5742937 h 6381750"/>
              <a:gd name="connsiteX5" fmla="*/ 10712309 w 11191874"/>
              <a:gd name="connsiteY5" fmla="*/ 6381750 h 6381750"/>
              <a:gd name="connsiteX6" fmla="*/ 479563 w 11191874"/>
              <a:gd name="connsiteY6" fmla="*/ 6381750 h 6381750"/>
              <a:gd name="connsiteX7" fmla="*/ 0 w 11191874"/>
              <a:gd name="connsiteY7" fmla="*/ 5742937 h 6381750"/>
              <a:gd name="connsiteX8" fmla="*/ 0 w 11191874"/>
              <a:gd name="connsiteY8" fmla="*/ 638811 h 6381750"/>
              <a:gd name="connsiteX0" fmla="*/ 0 w 11191874"/>
              <a:gd name="connsiteY0" fmla="*/ 638811 h 6381750"/>
              <a:gd name="connsiteX1" fmla="*/ 479563 w 11191874"/>
              <a:gd name="connsiteY1" fmla="*/ 0 h 6381750"/>
              <a:gd name="connsiteX2" fmla="*/ 10712309 w 11191874"/>
              <a:gd name="connsiteY2" fmla="*/ 0 h 6381750"/>
              <a:gd name="connsiteX3" fmla="*/ 11191874 w 11191874"/>
              <a:gd name="connsiteY3" fmla="*/ 638811 h 6381750"/>
              <a:gd name="connsiteX4" fmla="*/ 11191874 w 11191874"/>
              <a:gd name="connsiteY4" fmla="*/ 5742937 h 6381750"/>
              <a:gd name="connsiteX5" fmla="*/ 10712309 w 11191874"/>
              <a:gd name="connsiteY5" fmla="*/ 6381750 h 6381750"/>
              <a:gd name="connsiteX6" fmla="*/ 479563 w 11191874"/>
              <a:gd name="connsiteY6" fmla="*/ 6381750 h 6381750"/>
              <a:gd name="connsiteX7" fmla="*/ 0 w 11191874"/>
              <a:gd name="connsiteY7" fmla="*/ 5742937 h 6381750"/>
              <a:gd name="connsiteX8" fmla="*/ 0 w 11191874"/>
              <a:gd name="connsiteY8" fmla="*/ 638811 h 6381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91874" h="6381750" fill="none" extrusionOk="0">
                <a:moveTo>
                  <a:pt x="0" y="638811"/>
                </a:moveTo>
                <a:cubicBezTo>
                  <a:pt x="6558" y="358596"/>
                  <a:pt x="295846" y="-70753"/>
                  <a:pt x="479563" y="0"/>
                </a:cubicBezTo>
                <a:cubicBezTo>
                  <a:pt x="3999763" y="268949"/>
                  <a:pt x="8505841" y="-627007"/>
                  <a:pt x="10712309" y="0"/>
                </a:cubicBezTo>
                <a:cubicBezTo>
                  <a:pt x="10912201" y="-12446"/>
                  <a:pt x="11271771" y="212693"/>
                  <a:pt x="11191874" y="638811"/>
                </a:cubicBezTo>
                <a:cubicBezTo>
                  <a:pt x="11260258" y="2788814"/>
                  <a:pt x="11419217" y="3678586"/>
                  <a:pt x="11191874" y="5742937"/>
                </a:cubicBezTo>
                <a:cubicBezTo>
                  <a:pt x="11139841" y="6160160"/>
                  <a:pt x="11061253" y="6378387"/>
                  <a:pt x="10712309" y="6381750"/>
                </a:cubicBezTo>
                <a:cubicBezTo>
                  <a:pt x="8226367" y="6196470"/>
                  <a:pt x="5241619" y="6298196"/>
                  <a:pt x="479563" y="6381750"/>
                </a:cubicBezTo>
                <a:cubicBezTo>
                  <a:pt x="201408" y="6280663"/>
                  <a:pt x="1249" y="6163595"/>
                  <a:pt x="0" y="5742937"/>
                </a:cubicBezTo>
                <a:cubicBezTo>
                  <a:pt x="-325762" y="3553510"/>
                  <a:pt x="175198" y="2264366"/>
                  <a:pt x="0" y="638811"/>
                </a:cubicBezTo>
                <a:close/>
              </a:path>
              <a:path w="11191874" h="6381750" stroke="0" extrusionOk="0">
                <a:moveTo>
                  <a:pt x="0" y="638811"/>
                </a:moveTo>
                <a:cubicBezTo>
                  <a:pt x="-58923" y="287980"/>
                  <a:pt x="260191" y="-35395"/>
                  <a:pt x="479563" y="0"/>
                </a:cubicBezTo>
                <a:cubicBezTo>
                  <a:pt x="3793153" y="-833801"/>
                  <a:pt x="5689064" y="325704"/>
                  <a:pt x="10712309" y="0"/>
                </a:cubicBezTo>
                <a:cubicBezTo>
                  <a:pt x="10905739" y="-5462"/>
                  <a:pt x="11196374" y="380015"/>
                  <a:pt x="11191874" y="638811"/>
                </a:cubicBezTo>
                <a:cubicBezTo>
                  <a:pt x="11652741" y="2169819"/>
                  <a:pt x="11569030" y="3961004"/>
                  <a:pt x="11191874" y="5742937"/>
                </a:cubicBezTo>
                <a:cubicBezTo>
                  <a:pt x="11210996" y="6148926"/>
                  <a:pt x="10951310" y="6372787"/>
                  <a:pt x="10712309" y="6381750"/>
                </a:cubicBezTo>
                <a:cubicBezTo>
                  <a:pt x="6579887" y="6286687"/>
                  <a:pt x="1598270" y="6305368"/>
                  <a:pt x="479563" y="6381750"/>
                </a:cubicBezTo>
                <a:cubicBezTo>
                  <a:pt x="232933" y="6257006"/>
                  <a:pt x="-30195" y="6003274"/>
                  <a:pt x="0" y="5742937"/>
                </a:cubicBezTo>
                <a:cubicBezTo>
                  <a:pt x="-372223" y="3983904"/>
                  <a:pt x="-383546" y="2679939"/>
                  <a:pt x="0" y="638811"/>
                </a:cubicBezTo>
                <a:close/>
              </a:path>
              <a:path w="11191874" h="6381750" fill="none" stroke="0" extrusionOk="0">
                <a:moveTo>
                  <a:pt x="0" y="638811"/>
                </a:moveTo>
                <a:cubicBezTo>
                  <a:pt x="-6429" y="267176"/>
                  <a:pt x="249325" y="-15019"/>
                  <a:pt x="479563" y="0"/>
                </a:cubicBezTo>
                <a:cubicBezTo>
                  <a:pt x="3746825" y="516992"/>
                  <a:pt x="8426643" y="-128867"/>
                  <a:pt x="10712309" y="0"/>
                </a:cubicBezTo>
                <a:cubicBezTo>
                  <a:pt x="10961121" y="15652"/>
                  <a:pt x="11266593" y="282158"/>
                  <a:pt x="11191874" y="638811"/>
                </a:cubicBezTo>
                <a:cubicBezTo>
                  <a:pt x="11165978" y="3048378"/>
                  <a:pt x="11438359" y="3648024"/>
                  <a:pt x="11191874" y="5742937"/>
                </a:cubicBezTo>
                <a:cubicBezTo>
                  <a:pt x="11176474" y="6186198"/>
                  <a:pt x="10978879" y="6356865"/>
                  <a:pt x="10712309" y="6381750"/>
                </a:cubicBezTo>
                <a:cubicBezTo>
                  <a:pt x="7594109" y="5950082"/>
                  <a:pt x="5635827" y="5964215"/>
                  <a:pt x="479563" y="6381750"/>
                </a:cubicBezTo>
                <a:cubicBezTo>
                  <a:pt x="198536" y="6299024"/>
                  <a:pt x="66487" y="6137019"/>
                  <a:pt x="0" y="5742937"/>
                </a:cubicBezTo>
                <a:cubicBezTo>
                  <a:pt x="-117925" y="3893499"/>
                  <a:pt x="-144331" y="2473736"/>
                  <a:pt x="0" y="638811"/>
                </a:cubicBezTo>
                <a:close/>
              </a:path>
              <a:path w="11191874" h="6381750" fill="none" stroke="0" extrusionOk="0">
                <a:moveTo>
                  <a:pt x="0" y="638811"/>
                </a:moveTo>
                <a:cubicBezTo>
                  <a:pt x="2064" y="312476"/>
                  <a:pt x="287211" y="-38253"/>
                  <a:pt x="479563" y="0"/>
                </a:cubicBezTo>
                <a:cubicBezTo>
                  <a:pt x="3766193" y="589558"/>
                  <a:pt x="8644139" y="-522465"/>
                  <a:pt x="10712309" y="0"/>
                </a:cubicBezTo>
                <a:cubicBezTo>
                  <a:pt x="10885328" y="-5368"/>
                  <a:pt x="11266794" y="275309"/>
                  <a:pt x="11191874" y="638811"/>
                </a:cubicBezTo>
                <a:cubicBezTo>
                  <a:pt x="11208903" y="2836463"/>
                  <a:pt x="11387149" y="3627558"/>
                  <a:pt x="11191874" y="5742937"/>
                </a:cubicBezTo>
                <a:cubicBezTo>
                  <a:pt x="11153408" y="6149726"/>
                  <a:pt x="10992867" y="6345117"/>
                  <a:pt x="10712309" y="6381750"/>
                </a:cubicBezTo>
                <a:cubicBezTo>
                  <a:pt x="8048551" y="5791621"/>
                  <a:pt x="5455808" y="5907826"/>
                  <a:pt x="479563" y="6381750"/>
                </a:cubicBezTo>
                <a:cubicBezTo>
                  <a:pt x="197860" y="6293334"/>
                  <a:pt x="8864" y="6144495"/>
                  <a:pt x="0" y="5742937"/>
                </a:cubicBezTo>
                <a:cubicBezTo>
                  <a:pt x="-378091" y="3834260"/>
                  <a:pt x="204673" y="2314023"/>
                  <a:pt x="0" y="638811"/>
                </a:cubicBezTo>
                <a:close/>
              </a:path>
            </a:pathLst>
          </a:custGeom>
          <a:solidFill>
            <a:schemeClr val="bg1"/>
          </a:solidFill>
          <a:ln w="38100">
            <a:solidFill>
              <a:srgbClr val="002060"/>
            </a:solidFill>
            <a:extLst>
              <a:ext uri="{C807C97D-BFC1-408E-A445-0C87EB9F89A2}">
                <ask:lineSketchStyleProps xmlns:ask="http://schemas.microsoft.com/office/drawing/2018/sketchyshapes" sd="3694780287">
                  <a:custGeom>
                    <a:avLst/>
                    <a:gdLst>
                      <a:gd name="connsiteX0" fmla="*/ 0 w 11221386"/>
                      <a:gd name="connsiteY0" fmla="*/ 564768 h 5642051"/>
                      <a:gd name="connsiteX1" fmla="*/ 480828 w 11221386"/>
                      <a:gd name="connsiteY1" fmla="*/ 0 h 5642051"/>
                      <a:gd name="connsiteX2" fmla="*/ 10740557 w 11221386"/>
                      <a:gd name="connsiteY2" fmla="*/ 0 h 5642051"/>
                      <a:gd name="connsiteX3" fmla="*/ 11221386 w 11221386"/>
                      <a:gd name="connsiteY3" fmla="*/ 564768 h 5642051"/>
                      <a:gd name="connsiteX4" fmla="*/ 11221386 w 11221386"/>
                      <a:gd name="connsiteY4" fmla="*/ 5077282 h 5642051"/>
                      <a:gd name="connsiteX5" fmla="*/ 10740557 w 11221386"/>
                      <a:gd name="connsiteY5" fmla="*/ 5642051 h 5642051"/>
                      <a:gd name="connsiteX6" fmla="*/ 480828 w 11221386"/>
                      <a:gd name="connsiteY6" fmla="*/ 5642051 h 5642051"/>
                      <a:gd name="connsiteX7" fmla="*/ 0 w 11221386"/>
                      <a:gd name="connsiteY7" fmla="*/ 5077282 h 5642051"/>
                      <a:gd name="connsiteX8" fmla="*/ 0 w 11221386"/>
                      <a:gd name="connsiteY8" fmla="*/ 564768 h 5642051"/>
                      <a:gd name="connsiteX0" fmla="*/ 0 w 11221386"/>
                      <a:gd name="connsiteY0" fmla="*/ 564768 h 5642051"/>
                      <a:gd name="connsiteX1" fmla="*/ 480828 w 11221386"/>
                      <a:gd name="connsiteY1" fmla="*/ 0 h 5642051"/>
                      <a:gd name="connsiteX2" fmla="*/ 10740557 w 11221386"/>
                      <a:gd name="connsiteY2" fmla="*/ 0 h 5642051"/>
                      <a:gd name="connsiteX3" fmla="*/ 11221386 w 11221386"/>
                      <a:gd name="connsiteY3" fmla="*/ 564768 h 5642051"/>
                      <a:gd name="connsiteX4" fmla="*/ 11221386 w 11221386"/>
                      <a:gd name="connsiteY4" fmla="*/ 5077282 h 5642051"/>
                      <a:gd name="connsiteX5" fmla="*/ 10740557 w 11221386"/>
                      <a:gd name="connsiteY5" fmla="*/ 5642051 h 5642051"/>
                      <a:gd name="connsiteX6" fmla="*/ 480828 w 11221386"/>
                      <a:gd name="connsiteY6" fmla="*/ 5642051 h 5642051"/>
                      <a:gd name="connsiteX7" fmla="*/ 0 w 11221386"/>
                      <a:gd name="connsiteY7" fmla="*/ 5077282 h 5642051"/>
                      <a:gd name="connsiteX8" fmla="*/ 0 w 11221386"/>
                      <a:gd name="connsiteY8" fmla="*/ 564768 h 5642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21386" h="5642051" fill="none" extrusionOk="0">
                        <a:moveTo>
                          <a:pt x="0" y="564768"/>
                        </a:moveTo>
                        <a:cubicBezTo>
                          <a:pt x="4198" y="296083"/>
                          <a:pt x="271234" y="-46070"/>
                          <a:pt x="480828" y="0"/>
                        </a:cubicBezTo>
                        <a:cubicBezTo>
                          <a:pt x="3918412" y="236510"/>
                          <a:pt x="8316621" y="-273671"/>
                          <a:pt x="10740557" y="0"/>
                        </a:cubicBezTo>
                        <a:cubicBezTo>
                          <a:pt x="10965699" y="-7367"/>
                          <a:pt x="11269636" y="210916"/>
                          <a:pt x="11221386" y="564768"/>
                        </a:cubicBezTo>
                        <a:cubicBezTo>
                          <a:pt x="11241835" y="2485839"/>
                          <a:pt x="11392661" y="3194569"/>
                          <a:pt x="11221386" y="5077282"/>
                        </a:cubicBezTo>
                        <a:cubicBezTo>
                          <a:pt x="11189280" y="5427354"/>
                          <a:pt x="11054272" y="5640224"/>
                          <a:pt x="10740557" y="5642051"/>
                        </a:cubicBezTo>
                        <a:cubicBezTo>
                          <a:pt x="8090018" y="5467533"/>
                          <a:pt x="5375441" y="5578798"/>
                          <a:pt x="480828" y="5642051"/>
                        </a:cubicBezTo>
                        <a:cubicBezTo>
                          <a:pt x="206752" y="5579801"/>
                          <a:pt x="836" y="5431708"/>
                          <a:pt x="0" y="5077282"/>
                        </a:cubicBezTo>
                        <a:cubicBezTo>
                          <a:pt x="-237410" y="3309681"/>
                          <a:pt x="73700" y="2042400"/>
                          <a:pt x="0" y="564768"/>
                        </a:cubicBezTo>
                        <a:close/>
                      </a:path>
                      <a:path w="11221386" h="5642051" stroke="0" extrusionOk="0">
                        <a:moveTo>
                          <a:pt x="0" y="564768"/>
                        </a:moveTo>
                        <a:cubicBezTo>
                          <a:pt x="-25052" y="229978"/>
                          <a:pt x="255687" y="-20397"/>
                          <a:pt x="480828" y="0"/>
                        </a:cubicBezTo>
                        <a:cubicBezTo>
                          <a:pt x="3774078" y="-535804"/>
                          <a:pt x="5729721" y="255273"/>
                          <a:pt x="10740557" y="0"/>
                        </a:cubicBezTo>
                        <a:cubicBezTo>
                          <a:pt x="10961947" y="-31"/>
                          <a:pt x="11230451" y="316435"/>
                          <a:pt x="11221386" y="564768"/>
                        </a:cubicBezTo>
                        <a:cubicBezTo>
                          <a:pt x="11353835" y="1832166"/>
                          <a:pt x="11518106" y="3374330"/>
                          <a:pt x="11221386" y="5077282"/>
                        </a:cubicBezTo>
                        <a:cubicBezTo>
                          <a:pt x="11215483" y="5429236"/>
                          <a:pt x="10984118" y="5634832"/>
                          <a:pt x="10740557" y="5642051"/>
                        </a:cubicBezTo>
                        <a:cubicBezTo>
                          <a:pt x="6771896" y="5543333"/>
                          <a:pt x="1601655" y="5556133"/>
                          <a:pt x="480828" y="5642051"/>
                        </a:cubicBezTo>
                        <a:cubicBezTo>
                          <a:pt x="215483" y="5556595"/>
                          <a:pt x="-11378" y="5344441"/>
                          <a:pt x="0" y="5077282"/>
                        </a:cubicBezTo>
                        <a:cubicBezTo>
                          <a:pt x="-293203" y="3430290"/>
                          <a:pt x="-246871" y="2391562"/>
                          <a:pt x="0" y="564768"/>
                        </a:cubicBezTo>
                        <a:close/>
                      </a:path>
                      <a:path w="11221386" h="5642051" fill="none" stroke="0" extrusionOk="0">
                        <a:moveTo>
                          <a:pt x="0" y="564768"/>
                        </a:moveTo>
                        <a:cubicBezTo>
                          <a:pt x="-1193" y="241103"/>
                          <a:pt x="277277" y="-12814"/>
                          <a:pt x="480828" y="0"/>
                        </a:cubicBezTo>
                        <a:cubicBezTo>
                          <a:pt x="3423874" y="583837"/>
                          <a:pt x="8515548" y="-218089"/>
                          <a:pt x="10740557" y="0"/>
                        </a:cubicBezTo>
                        <a:cubicBezTo>
                          <a:pt x="10954677" y="-2477"/>
                          <a:pt x="11258551" y="260496"/>
                          <a:pt x="11221386" y="564768"/>
                        </a:cubicBezTo>
                        <a:cubicBezTo>
                          <a:pt x="11146278" y="2656045"/>
                          <a:pt x="11399422" y="3186728"/>
                          <a:pt x="11221386" y="5077282"/>
                        </a:cubicBezTo>
                        <a:cubicBezTo>
                          <a:pt x="11184753" y="5441274"/>
                          <a:pt x="11004699" y="5623791"/>
                          <a:pt x="10740557" y="5642051"/>
                        </a:cubicBezTo>
                        <a:cubicBezTo>
                          <a:pt x="7930817" y="5061465"/>
                          <a:pt x="5660390" y="5228089"/>
                          <a:pt x="480828" y="5642051"/>
                        </a:cubicBezTo>
                        <a:cubicBezTo>
                          <a:pt x="196758" y="5564769"/>
                          <a:pt x="31478" y="5410607"/>
                          <a:pt x="0" y="5077282"/>
                        </a:cubicBezTo>
                        <a:cubicBezTo>
                          <a:pt x="-252468" y="3369012"/>
                          <a:pt x="-31927" y="2102072"/>
                          <a:pt x="0" y="564768"/>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600" b="0" i="0" u="none" strike="noStrike" kern="1200" cap="none" spc="0" normalizeH="0" baseline="0" noProof="0">
              <a:ln>
                <a:noFill/>
              </a:ln>
              <a:solidFill>
                <a:srgbClr val="FFC000">
                  <a:lumMod val="75000"/>
                </a:srgbClr>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8E38A423-FA23-996A-FC8B-1A2A76C747EE}"/>
              </a:ext>
            </a:extLst>
          </p:cNvPr>
          <p:cNvPicPr>
            <a:picLocks noChangeAspect="1"/>
          </p:cNvPicPr>
          <p:nvPr/>
        </p:nvPicPr>
        <p:blipFill>
          <a:blip r:embed="rId3"/>
          <a:stretch>
            <a:fillRect/>
          </a:stretch>
        </p:blipFill>
        <p:spPr>
          <a:xfrm>
            <a:off x="3383798" y="459441"/>
            <a:ext cx="5614903" cy="1024217"/>
          </a:xfrm>
          <a:prstGeom prst="rect">
            <a:avLst/>
          </a:prstGeom>
        </p:spPr>
      </p:pic>
      <p:grpSp>
        <p:nvGrpSpPr>
          <p:cNvPr id="22" name="Group 21">
            <a:extLst>
              <a:ext uri="{FF2B5EF4-FFF2-40B4-BE49-F238E27FC236}">
                <a16:creationId xmlns:a16="http://schemas.microsoft.com/office/drawing/2014/main" id="{6A783D0B-FC69-1229-C202-FBA599867D2C}"/>
              </a:ext>
            </a:extLst>
          </p:cNvPr>
          <p:cNvGrpSpPr/>
          <p:nvPr/>
        </p:nvGrpSpPr>
        <p:grpSpPr>
          <a:xfrm>
            <a:off x="5686425" y="2292457"/>
            <a:ext cx="6019799" cy="3385075"/>
            <a:chOff x="6262245" y="2292457"/>
            <a:chExt cx="5443979" cy="2222394"/>
          </a:xfrm>
        </p:grpSpPr>
        <p:grpSp>
          <p:nvGrpSpPr>
            <p:cNvPr id="18" name="Group 17">
              <a:extLst>
                <a:ext uri="{FF2B5EF4-FFF2-40B4-BE49-F238E27FC236}">
                  <a16:creationId xmlns:a16="http://schemas.microsoft.com/office/drawing/2014/main" id="{D42A817C-42FC-75C3-D9A6-D6B912791532}"/>
                </a:ext>
              </a:extLst>
            </p:cNvPr>
            <p:cNvGrpSpPr/>
            <p:nvPr/>
          </p:nvGrpSpPr>
          <p:grpSpPr>
            <a:xfrm>
              <a:off x="6262245" y="2292457"/>
              <a:ext cx="5443979" cy="2222394"/>
              <a:chOff x="8691260" y="3857240"/>
              <a:chExt cx="3616788" cy="2438005"/>
            </a:xfrm>
          </p:grpSpPr>
          <p:sp>
            <p:nvSpPr>
              <p:cNvPr id="19" name="Rectangle: Rounded Corners 18">
                <a:extLst>
                  <a:ext uri="{FF2B5EF4-FFF2-40B4-BE49-F238E27FC236}">
                    <a16:creationId xmlns:a16="http://schemas.microsoft.com/office/drawing/2014/main" id="{467FAB6C-EC58-CA0B-3DBE-E33896C4DCA2}"/>
                  </a:ext>
                </a:extLst>
              </p:cNvPr>
              <p:cNvSpPr/>
              <p:nvPr/>
            </p:nvSpPr>
            <p:spPr>
              <a:xfrm>
                <a:off x="8691260" y="3857240"/>
                <a:ext cx="3616788" cy="2438005"/>
              </a:xfrm>
              <a:prstGeom prst="roundRect">
                <a:avLst/>
              </a:prstGeom>
              <a:solidFill>
                <a:schemeClr val="bg1"/>
              </a:solidFill>
              <a:ln>
                <a:solidFill>
                  <a:srgbClr val="CB1D8D"/>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Rounded Corners 19">
                <a:extLst>
                  <a:ext uri="{FF2B5EF4-FFF2-40B4-BE49-F238E27FC236}">
                    <a16:creationId xmlns:a16="http://schemas.microsoft.com/office/drawing/2014/main" id="{833386BE-6034-0195-99CE-6DD68772B32D}"/>
                  </a:ext>
                </a:extLst>
              </p:cNvPr>
              <p:cNvSpPr/>
              <p:nvPr/>
            </p:nvSpPr>
            <p:spPr>
              <a:xfrm>
                <a:off x="8853900" y="4002022"/>
                <a:ext cx="3291508" cy="2155689"/>
              </a:xfrm>
              <a:prstGeom prst="roundRect">
                <a:avLst/>
              </a:prstGeom>
              <a:solidFill>
                <a:schemeClr val="bg1"/>
              </a:solidFill>
              <a:ln w="28575">
                <a:solidFill>
                  <a:srgbClr val="CB1D8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1" name="TextBox 20">
              <a:extLst>
                <a:ext uri="{FF2B5EF4-FFF2-40B4-BE49-F238E27FC236}">
                  <a16:creationId xmlns:a16="http://schemas.microsoft.com/office/drawing/2014/main" id="{9BD180FC-3695-C289-9924-89621C224601}"/>
                </a:ext>
              </a:extLst>
            </p:cNvPr>
            <p:cNvSpPr txBox="1"/>
            <p:nvPr/>
          </p:nvSpPr>
          <p:spPr>
            <a:xfrm>
              <a:off x="6534515" y="2615321"/>
              <a:ext cx="4866909" cy="135382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Ý kiến đúng. Vì cuộc sống xã hội tốt đẹp hơn là nhờ công lao của tất cả những người lao động.</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pic>
        <p:nvPicPr>
          <p:cNvPr id="3" name="Picture 2">
            <a:extLst>
              <a:ext uri="{FF2B5EF4-FFF2-40B4-BE49-F238E27FC236}">
                <a16:creationId xmlns:a16="http://schemas.microsoft.com/office/drawing/2014/main" id="{DFF0D165-47A9-42A0-CD22-51B1DDDEC8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1134" y="2493481"/>
            <a:ext cx="5476941" cy="2982908"/>
          </a:xfrm>
          <a:prstGeom prst="rect">
            <a:avLst/>
          </a:prstGeom>
        </p:spPr>
      </p:pic>
      <p:pic>
        <p:nvPicPr>
          <p:cNvPr id="5" name="Picture 4" descr="A green tick mark on a black background&#10;&#10;Description automatically generated with medium confidence">
            <a:extLst>
              <a:ext uri="{FF2B5EF4-FFF2-40B4-BE49-F238E27FC236}">
                <a16:creationId xmlns:a16="http://schemas.microsoft.com/office/drawing/2014/main" id="{037EFEB3-28E6-49B9-9A0C-9216132F669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61708" y="1613458"/>
            <a:ext cx="1735362" cy="1469296"/>
          </a:xfrm>
          <a:prstGeom prst="rect">
            <a:avLst/>
          </a:prstGeom>
        </p:spPr>
      </p:pic>
    </p:spTree>
    <p:extLst>
      <p:ext uri="{BB962C8B-B14F-4D97-AF65-F5344CB8AC3E}">
        <p14:creationId xmlns:p14="http://schemas.microsoft.com/office/powerpoint/2010/main" val="13596813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barn(inVertical)">
                                      <p:cBhvr>
                                        <p:cTn id="1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F31647F-208B-994A-A5A7-BCF41C9F10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120" y="833120"/>
            <a:ext cx="11917680" cy="6177280"/>
          </a:xfrm>
          <a:prstGeom prst="rect">
            <a:avLst/>
          </a:prstGeom>
        </p:spPr>
      </p:pic>
      <p:sp>
        <p:nvSpPr>
          <p:cNvPr id="8" name="Scroll: Horizontal 7">
            <a:extLst>
              <a:ext uri="{FF2B5EF4-FFF2-40B4-BE49-F238E27FC236}">
                <a16:creationId xmlns:a16="http://schemas.microsoft.com/office/drawing/2014/main" id="{ED83670F-0B92-69AA-C2C7-07177881F56B}"/>
              </a:ext>
            </a:extLst>
          </p:cNvPr>
          <p:cNvSpPr/>
          <p:nvPr/>
        </p:nvSpPr>
        <p:spPr>
          <a:xfrm>
            <a:off x="3282215" y="-264160"/>
            <a:ext cx="5902425" cy="1168400"/>
          </a:xfrm>
          <a:prstGeom prst="horizontalScroll">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a:ln w="12700" cmpd="sng">
                  <a:solidFill>
                    <a:schemeClr val="accent4"/>
                  </a:solidFill>
                  <a:prstDash val="solid"/>
                </a:ln>
                <a:solidFill>
                  <a:schemeClr val="bg1"/>
                </a:solidFill>
                <a:latin typeface="Times New Roman" panose="02020603050405020304" pitchFamily="18" charset="0"/>
                <a:cs typeface="Times New Roman" panose="02020603050405020304" pitchFamily="18" charset="0"/>
              </a:rPr>
              <a:t>Thảo luận nhóm đôi</a:t>
            </a:r>
            <a:endParaRPr lang="en-US" sz="4000" b="1">
              <a:ln w="12700" cmpd="sng">
                <a:solidFill>
                  <a:schemeClr val="accent4"/>
                </a:solidFill>
                <a:prstDash val="solid"/>
              </a:ln>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98894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9FCBE6A-ABCA-C36B-0981-047AE2D726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553"/>
            <a:ext cx="12192000" cy="6812893"/>
          </a:xfrm>
          <a:prstGeom prst="rect">
            <a:avLst/>
          </a:prstGeom>
        </p:spPr>
      </p:pic>
      <p:pic>
        <p:nvPicPr>
          <p:cNvPr id="3" name="Picture 2">
            <a:extLst>
              <a:ext uri="{FF2B5EF4-FFF2-40B4-BE49-F238E27FC236}">
                <a16:creationId xmlns:a16="http://schemas.microsoft.com/office/drawing/2014/main" id="{EC2D22E9-A95B-5581-1A6A-43DD96A089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200140" cy="6858000"/>
          </a:xfrm>
          <a:prstGeom prst="rect">
            <a:avLst/>
          </a:prstGeom>
        </p:spPr>
      </p:pic>
      <p:pic>
        <p:nvPicPr>
          <p:cNvPr id="8" name="Picture 7">
            <a:extLst>
              <a:ext uri="{FF2B5EF4-FFF2-40B4-BE49-F238E27FC236}">
                <a16:creationId xmlns:a16="http://schemas.microsoft.com/office/drawing/2014/main" id="{F37484C9-53C1-17F9-218B-8BA36FAF6B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00140" y="0"/>
            <a:ext cx="6200140" cy="6920383"/>
          </a:xfrm>
          <a:prstGeom prst="rect">
            <a:avLst/>
          </a:prstGeom>
        </p:spPr>
      </p:pic>
      <p:pic>
        <p:nvPicPr>
          <p:cNvPr id="11" name="Picture 10" descr="A green tick mark on a black background&#10;&#10;Description automatically generated with medium confidence">
            <a:extLst>
              <a:ext uri="{FF2B5EF4-FFF2-40B4-BE49-F238E27FC236}">
                <a16:creationId xmlns:a16="http://schemas.microsoft.com/office/drawing/2014/main" id="{069CC2CC-9EEA-CAB4-4CE9-46E501129D6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82647" y="3200463"/>
            <a:ext cx="1735362" cy="1469296"/>
          </a:xfrm>
          <a:prstGeom prst="rect">
            <a:avLst/>
          </a:prstGeom>
        </p:spPr>
      </p:pic>
      <p:pic>
        <p:nvPicPr>
          <p:cNvPr id="12" name="Picture 11" descr="A green tick mark on a black background&#10;&#10;Description automatically generated with medium confidence">
            <a:extLst>
              <a:ext uri="{FF2B5EF4-FFF2-40B4-BE49-F238E27FC236}">
                <a16:creationId xmlns:a16="http://schemas.microsoft.com/office/drawing/2014/main" id="{BBF64488-C534-3D02-B229-74AEB4C7FC1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93097" y="3713730"/>
            <a:ext cx="1735362" cy="1469296"/>
          </a:xfrm>
          <a:prstGeom prst="rect">
            <a:avLst/>
          </a:prstGeom>
        </p:spPr>
      </p:pic>
    </p:spTree>
    <p:extLst>
      <p:ext uri="{BB962C8B-B14F-4D97-AF65-F5344CB8AC3E}">
        <p14:creationId xmlns:p14="http://schemas.microsoft.com/office/powerpoint/2010/main" val="10274562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5"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2000"/>
                                        <p:tgtEl>
                                          <p:spTgt spid="11"/>
                                        </p:tgtEl>
                                      </p:cBhvr>
                                    </p:animEffect>
                                    <p:anim calcmode="lin" valueType="num">
                                      <p:cBhvr>
                                        <p:cTn id="18" dur="2000" fill="hold"/>
                                        <p:tgtEl>
                                          <p:spTgt spid="11"/>
                                        </p:tgtEl>
                                        <p:attrNameLst>
                                          <p:attrName>ppt_w</p:attrName>
                                        </p:attrNameLst>
                                      </p:cBhvr>
                                      <p:tavLst>
                                        <p:tav tm="0" fmla="#ppt_w*sin(2.5*pi*$)">
                                          <p:val>
                                            <p:fltVal val="0"/>
                                          </p:val>
                                        </p:tav>
                                        <p:tav tm="100000">
                                          <p:val>
                                            <p:fltVal val="1"/>
                                          </p:val>
                                        </p:tav>
                                      </p:tavLst>
                                    </p:anim>
                                    <p:anim calcmode="lin" valueType="num">
                                      <p:cBhvr>
                                        <p:cTn id="19" dur="2000" fill="hold"/>
                                        <p:tgtEl>
                                          <p:spTgt spid="11"/>
                                        </p:tgtEl>
                                        <p:attrNameLst>
                                          <p:attrName>ppt_h</p:attrName>
                                        </p:attrNameLst>
                                      </p:cBhvr>
                                      <p:tavLst>
                                        <p:tav tm="0">
                                          <p:val>
                                            <p:strVal val="#ppt_h"/>
                                          </p:val>
                                        </p:tav>
                                        <p:tav tm="100000">
                                          <p:val>
                                            <p:strVal val="#ppt_h"/>
                                          </p:val>
                                        </p:tav>
                                      </p:tavLst>
                                    </p:anim>
                                  </p:childTnLst>
                                </p:cTn>
                              </p:par>
                              <p:par>
                                <p:cTn id="20" presetID="45" presetClass="entr" presetSubtype="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2000"/>
                                        <p:tgtEl>
                                          <p:spTgt spid="12"/>
                                        </p:tgtEl>
                                      </p:cBhvr>
                                    </p:animEffect>
                                    <p:anim calcmode="lin" valueType="num">
                                      <p:cBhvr>
                                        <p:cTn id="23" dur="2000" fill="hold"/>
                                        <p:tgtEl>
                                          <p:spTgt spid="12"/>
                                        </p:tgtEl>
                                        <p:attrNameLst>
                                          <p:attrName>ppt_w</p:attrName>
                                        </p:attrNameLst>
                                      </p:cBhvr>
                                      <p:tavLst>
                                        <p:tav tm="0" fmla="#ppt_w*sin(2.5*pi*$)">
                                          <p:val>
                                            <p:fltVal val="0"/>
                                          </p:val>
                                        </p:tav>
                                        <p:tav tm="100000">
                                          <p:val>
                                            <p:fltVal val="1"/>
                                          </p:val>
                                        </p:tav>
                                      </p:tavLst>
                                    </p:anim>
                                    <p:anim calcmode="lin" valueType="num">
                                      <p:cBhvr>
                                        <p:cTn id="24" dur="2000" fill="hold"/>
                                        <p:tgtEl>
                                          <p:spTgt spid="1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9FCBE6A-ABCA-C36B-0981-047AE2D726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553"/>
            <a:ext cx="12192000" cy="6812893"/>
          </a:xfrm>
          <a:prstGeom prst="rect">
            <a:avLst/>
          </a:prstGeom>
        </p:spPr>
      </p:pic>
      <p:pic>
        <p:nvPicPr>
          <p:cNvPr id="4" name="Picture 3">
            <a:extLst>
              <a:ext uri="{FF2B5EF4-FFF2-40B4-BE49-F238E27FC236}">
                <a16:creationId xmlns:a16="http://schemas.microsoft.com/office/drawing/2014/main" id="{3F22CE06-8660-4F94-5BBB-5F0E5327BA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553"/>
            <a:ext cx="6096000" cy="6784610"/>
          </a:xfrm>
          <a:prstGeom prst="rect">
            <a:avLst/>
          </a:prstGeom>
        </p:spPr>
      </p:pic>
      <p:pic>
        <p:nvPicPr>
          <p:cNvPr id="7" name="Picture 6">
            <a:extLst>
              <a:ext uri="{FF2B5EF4-FFF2-40B4-BE49-F238E27FC236}">
                <a16:creationId xmlns:a16="http://schemas.microsoft.com/office/drawing/2014/main" id="{49F245CD-0EB0-D869-051E-A5A435742B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5730"/>
            <a:ext cx="6096000" cy="6784611"/>
          </a:xfrm>
          <a:prstGeom prst="rect">
            <a:avLst/>
          </a:prstGeom>
        </p:spPr>
      </p:pic>
      <p:pic>
        <p:nvPicPr>
          <p:cNvPr id="9" name="Picture 8" descr="A red x on a black background&#10;&#10;Description automatically generated">
            <a:extLst>
              <a:ext uri="{FF2B5EF4-FFF2-40B4-BE49-F238E27FC236}">
                <a16:creationId xmlns:a16="http://schemas.microsoft.com/office/drawing/2014/main" id="{67B212F2-C4B3-FA79-35A5-D8888139C5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75661" y="36693"/>
            <a:ext cx="899162" cy="915813"/>
          </a:xfrm>
          <a:prstGeom prst="rect">
            <a:avLst/>
          </a:prstGeom>
        </p:spPr>
      </p:pic>
      <p:pic>
        <p:nvPicPr>
          <p:cNvPr id="10" name="Picture 9" descr="A red x on a black background&#10;&#10;Description automatically generated">
            <a:extLst>
              <a:ext uri="{FF2B5EF4-FFF2-40B4-BE49-F238E27FC236}">
                <a16:creationId xmlns:a16="http://schemas.microsoft.com/office/drawing/2014/main" id="{22ED8AF6-580D-9821-5042-DC3A4BB1238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48000" y="50837"/>
            <a:ext cx="899162" cy="915813"/>
          </a:xfrm>
          <a:prstGeom prst="rect">
            <a:avLst/>
          </a:prstGeom>
        </p:spPr>
      </p:pic>
    </p:spTree>
    <p:extLst>
      <p:ext uri="{BB962C8B-B14F-4D97-AF65-F5344CB8AC3E}">
        <p14:creationId xmlns:p14="http://schemas.microsoft.com/office/powerpoint/2010/main" val="21127815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45"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2000"/>
                                        <p:tgtEl>
                                          <p:spTgt spid="10"/>
                                        </p:tgtEl>
                                      </p:cBhvr>
                                    </p:animEffect>
                                    <p:anim calcmode="lin" valueType="num">
                                      <p:cBhvr>
                                        <p:cTn id="16" dur="2000" fill="hold"/>
                                        <p:tgtEl>
                                          <p:spTgt spid="10"/>
                                        </p:tgtEl>
                                        <p:attrNameLst>
                                          <p:attrName>ppt_w</p:attrName>
                                        </p:attrNameLst>
                                      </p:cBhvr>
                                      <p:tavLst>
                                        <p:tav tm="0" fmla="#ppt_w*sin(2.5*pi*$)">
                                          <p:val>
                                            <p:fltVal val="0"/>
                                          </p:val>
                                        </p:tav>
                                        <p:tav tm="100000">
                                          <p:val>
                                            <p:fltVal val="1"/>
                                          </p:val>
                                        </p:tav>
                                      </p:tavLst>
                                    </p:anim>
                                    <p:anim calcmode="lin" valueType="num">
                                      <p:cBhvr>
                                        <p:cTn id="17" dur="2000" fill="hold"/>
                                        <p:tgtEl>
                                          <p:spTgt spid="10"/>
                                        </p:tgtEl>
                                        <p:attrNameLst>
                                          <p:attrName>ppt_h</p:attrName>
                                        </p:attrNameLst>
                                      </p:cBhvr>
                                      <p:tavLst>
                                        <p:tav tm="0">
                                          <p:val>
                                            <p:strVal val="#ppt_h"/>
                                          </p:val>
                                        </p:tav>
                                        <p:tav tm="100000">
                                          <p:val>
                                            <p:strVal val="#ppt_h"/>
                                          </p:val>
                                        </p:tav>
                                      </p:tavLst>
                                    </p:anim>
                                  </p:childTnLst>
                                </p:cTn>
                              </p:par>
                              <p:par>
                                <p:cTn id="18" presetID="45" presetClass="entr" presetSubtype="0"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2000"/>
                                        <p:tgtEl>
                                          <p:spTgt spid="9"/>
                                        </p:tgtEl>
                                      </p:cBhvr>
                                    </p:animEffect>
                                    <p:anim calcmode="lin" valueType="num">
                                      <p:cBhvr>
                                        <p:cTn id="21" dur="2000" fill="hold"/>
                                        <p:tgtEl>
                                          <p:spTgt spid="9"/>
                                        </p:tgtEl>
                                        <p:attrNameLst>
                                          <p:attrName>ppt_w</p:attrName>
                                        </p:attrNameLst>
                                      </p:cBhvr>
                                      <p:tavLst>
                                        <p:tav tm="0" fmla="#ppt_w*sin(2.5*pi*$)">
                                          <p:val>
                                            <p:fltVal val="0"/>
                                          </p:val>
                                        </p:tav>
                                        <p:tav tm="100000">
                                          <p:val>
                                            <p:fltVal val="1"/>
                                          </p:val>
                                        </p:tav>
                                      </p:tavLst>
                                    </p:anim>
                                    <p:anim calcmode="lin" valueType="num">
                                      <p:cBhvr>
                                        <p:cTn id="22" dur="2000" fill="hold"/>
                                        <p:tgtEl>
                                          <p:spTgt spid="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D6550A8-C685-0A25-CF31-52ED26374209}"/>
              </a:ext>
            </a:extLst>
          </p:cNvPr>
          <p:cNvPicPr>
            <a:picLocks noChangeAspect="1"/>
          </p:cNvPicPr>
          <p:nvPr/>
        </p:nvPicPr>
        <p:blipFill>
          <a:blip r:embed="rId3"/>
          <a:stretch>
            <a:fillRect/>
          </a:stretch>
        </p:blipFill>
        <p:spPr>
          <a:xfrm>
            <a:off x="1551405" y="1790240"/>
            <a:ext cx="9413040" cy="1810669"/>
          </a:xfrm>
          <a:prstGeom prst="rect">
            <a:avLst/>
          </a:prstGeom>
        </p:spPr>
      </p:pic>
    </p:spTree>
    <p:extLst>
      <p:ext uri="{BB962C8B-B14F-4D97-AF65-F5344CB8AC3E}">
        <p14:creationId xmlns:p14="http://schemas.microsoft.com/office/powerpoint/2010/main" val="32939963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6000" b="-16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D1AE720-53F3-D155-0223-0C166BDDD11E}"/>
              </a:ext>
            </a:extLst>
          </p:cNvPr>
          <p:cNvSpPr txBox="1"/>
          <p:nvPr/>
        </p:nvSpPr>
        <p:spPr>
          <a:xfrm>
            <a:off x="3422854" y="2054178"/>
            <a:ext cx="4906923" cy="2554545"/>
          </a:xfrm>
          <a:prstGeom prst="rect">
            <a:avLst/>
          </a:prstGeom>
          <a:noFill/>
        </p:spPr>
        <p:txBody>
          <a:bodyPr wrap="square" rtlCol="0">
            <a:spAutoFit/>
          </a:bodyPr>
          <a:lstStyle/>
          <a:p>
            <a:pPr lvl="0" algn="ctr"/>
            <a:r>
              <a:rPr lang="en-US" sz="4000" b="1" i="1" dirty="0">
                <a:solidFill>
                  <a:prstClr val="black"/>
                </a:solidFill>
                <a:latin typeface="Calibri" panose="020F0502020204030204"/>
              </a:rPr>
              <a:t>C</a:t>
            </a:r>
            <a:r>
              <a:rPr lang="vi-VN" sz="4000" b="1" i="1" dirty="0">
                <a:solidFill>
                  <a:prstClr val="black"/>
                </a:solidFill>
                <a:latin typeface="Calibri" panose="020F0502020204030204"/>
              </a:rPr>
              <a:t>hia sẻ một số việc em đã làm để thể hiện lòng biết ơn người lao động. </a:t>
            </a:r>
          </a:p>
        </p:txBody>
      </p:sp>
      <p:pic>
        <p:nvPicPr>
          <p:cNvPr id="4" name="Picture 3">
            <a:extLst>
              <a:ext uri="{FF2B5EF4-FFF2-40B4-BE49-F238E27FC236}">
                <a16:creationId xmlns:a16="http://schemas.microsoft.com/office/drawing/2014/main" id="{304AD364-32FD-7227-9880-E4BD064C3595}"/>
              </a:ext>
            </a:extLst>
          </p:cNvPr>
          <p:cNvPicPr>
            <a:picLocks noChangeAspect="1"/>
          </p:cNvPicPr>
          <p:nvPr/>
        </p:nvPicPr>
        <p:blipFill>
          <a:blip r:embed="rId3"/>
          <a:stretch>
            <a:fillRect/>
          </a:stretch>
        </p:blipFill>
        <p:spPr>
          <a:xfrm>
            <a:off x="3544616" y="95551"/>
            <a:ext cx="4797968" cy="1847248"/>
          </a:xfrm>
          <a:prstGeom prst="rect">
            <a:avLst/>
          </a:prstGeom>
        </p:spPr>
      </p:pic>
    </p:spTree>
    <p:extLst>
      <p:ext uri="{BB962C8B-B14F-4D97-AF65-F5344CB8AC3E}">
        <p14:creationId xmlns:p14="http://schemas.microsoft.com/office/powerpoint/2010/main" val="28572263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15" name="Picture 14" descr="A picture containing text, toy, doll&#10;&#10;Description automatically generated">
            <a:extLst>
              <a:ext uri="{FF2B5EF4-FFF2-40B4-BE49-F238E27FC236}">
                <a16:creationId xmlns:a16="http://schemas.microsoft.com/office/drawing/2014/main" id="{0571F035-E826-388B-7286-76A3A8D4D9F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76068"/>
            <a:ext cx="12192000" cy="6505864"/>
          </a:xfrm>
          <a:prstGeom prst="rect">
            <a:avLst/>
          </a:prstGeom>
        </p:spPr>
      </p:pic>
      <p:sp>
        <p:nvSpPr>
          <p:cNvPr id="16" name="Rectangle: Rounded Corners 15">
            <a:extLst>
              <a:ext uri="{FF2B5EF4-FFF2-40B4-BE49-F238E27FC236}">
                <a16:creationId xmlns:a16="http://schemas.microsoft.com/office/drawing/2014/main" id="{1863DEE0-34EC-B003-0786-BEC81E603A55}"/>
              </a:ext>
            </a:extLst>
          </p:cNvPr>
          <p:cNvSpPr/>
          <p:nvPr/>
        </p:nvSpPr>
        <p:spPr>
          <a:xfrm>
            <a:off x="2205719" y="188993"/>
            <a:ext cx="7528831" cy="1220707"/>
          </a:xfrm>
          <a:custGeom>
            <a:avLst/>
            <a:gdLst>
              <a:gd name="connsiteX0" fmla="*/ 0 w 7528831"/>
              <a:gd name="connsiteY0" fmla="*/ 203455 h 1220707"/>
              <a:gd name="connsiteX1" fmla="*/ 203455 w 7528831"/>
              <a:gd name="connsiteY1" fmla="*/ 0 h 1220707"/>
              <a:gd name="connsiteX2" fmla="*/ 654510 w 7528831"/>
              <a:gd name="connsiteY2" fmla="*/ 0 h 1220707"/>
              <a:gd name="connsiteX3" fmla="*/ 1176784 w 7528831"/>
              <a:gd name="connsiteY3" fmla="*/ 0 h 1220707"/>
              <a:gd name="connsiteX4" fmla="*/ 1912716 w 7528831"/>
              <a:gd name="connsiteY4" fmla="*/ 0 h 1220707"/>
              <a:gd name="connsiteX5" fmla="*/ 2577429 w 7528831"/>
              <a:gd name="connsiteY5" fmla="*/ 0 h 1220707"/>
              <a:gd name="connsiteX6" fmla="*/ 3313361 w 7528831"/>
              <a:gd name="connsiteY6" fmla="*/ 0 h 1220707"/>
              <a:gd name="connsiteX7" fmla="*/ 3835635 w 7528831"/>
              <a:gd name="connsiteY7" fmla="*/ 0 h 1220707"/>
              <a:gd name="connsiteX8" fmla="*/ 4215470 w 7528831"/>
              <a:gd name="connsiteY8" fmla="*/ 0 h 1220707"/>
              <a:gd name="connsiteX9" fmla="*/ 4808964 w 7528831"/>
              <a:gd name="connsiteY9" fmla="*/ 0 h 1220707"/>
              <a:gd name="connsiteX10" fmla="*/ 5544896 w 7528831"/>
              <a:gd name="connsiteY10" fmla="*/ 0 h 1220707"/>
              <a:gd name="connsiteX11" fmla="*/ 6209608 w 7528831"/>
              <a:gd name="connsiteY11" fmla="*/ 0 h 1220707"/>
              <a:gd name="connsiteX12" fmla="*/ 7325376 w 7528831"/>
              <a:gd name="connsiteY12" fmla="*/ 0 h 1220707"/>
              <a:gd name="connsiteX13" fmla="*/ 7528831 w 7528831"/>
              <a:gd name="connsiteY13" fmla="*/ 203455 h 1220707"/>
              <a:gd name="connsiteX14" fmla="*/ 7528831 w 7528831"/>
              <a:gd name="connsiteY14" fmla="*/ 626629 h 1220707"/>
              <a:gd name="connsiteX15" fmla="*/ 7528831 w 7528831"/>
              <a:gd name="connsiteY15" fmla="*/ 1017252 h 1220707"/>
              <a:gd name="connsiteX16" fmla="*/ 7325376 w 7528831"/>
              <a:gd name="connsiteY16" fmla="*/ 1220707 h 1220707"/>
              <a:gd name="connsiteX17" fmla="*/ 6945540 w 7528831"/>
              <a:gd name="connsiteY17" fmla="*/ 1220707 h 1220707"/>
              <a:gd name="connsiteX18" fmla="*/ 6423266 w 7528831"/>
              <a:gd name="connsiteY18" fmla="*/ 1220707 h 1220707"/>
              <a:gd name="connsiteX19" fmla="*/ 5687334 w 7528831"/>
              <a:gd name="connsiteY19" fmla="*/ 1220707 h 1220707"/>
              <a:gd name="connsiteX20" fmla="*/ 5307498 w 7528831"/>
              <a:gd name="connsiteY20" fmla="*/ 1220707 h 1220707"/>
              <a:gd name="connsiteX21" fmla="*/ 4642786 w 7528831"/>
              <a:gd name="connsiteY21" fmla="*/ 1220707 h 1220707"/>
              <a:gd name="connsiteX22" fmla="*/ 4120512 w 7528831"/>
              <a:gd name="connsiteY22" fmla="*/ 1220707 h 1220707"/>
              <a:gd name="connsiteX23" fmla="*/ 3384580 w 7528831"/>
              <a:gd name="connsiteY23" fmla="*/ 1220707 h 1220707"/>
              <a:gd name="connsiteX24" fmla="*/ 2933525 w 7528831"/>
              <a:gd name="connsiteY24" fmla="*/ 1220707 h 1220707"/>
              <a:gd name="connsiteX25" fmla="*/ 2197593 w 7528831"/>
              <a:gd name="connsiteY25" fmla="*/ 1220707 h 1220707"/>
              <a:gd name="connsiteX26" fmla="*/ 1604099 w 7528831"/>
              <a:gd name="connsiteY26" fmla="*/ 1220707 h 1220707"/>
              <a:gd name="connsiteX27" fmla="*/ 1010606 w 7528831"/>
              <a:gd name="connsiteY27" fmla="*/ 1220707 h 1220707"/>
              <a:gd name="connsiteX28" fmla="*/ 203455 w 7528831"/>
              <a:gd name="connsiteY28" fmla="*/ 1220707 h 1220707"/>
              <a:gd name="connsiteX29" fmla="*/ 0 w 7528831"/>
              <a:gd name="connsiteY29" fmla="*/ 1017252 h 1220707"/>
              <a:gd name="connsiteX30" fmla="*/ 0 w 7528831"/>
              <a:gd name="connsiteY30" fmla="*/ 610354 h 1220707"/>
              <a:gd name="connsiteX31" fmla="*/ 0 w 7528831"/>
              <a:gd name="connsiteY31" fmla="*/ 203455 h 1220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528831" h="1220707" fill="none" extrusionOk="0">
                <a:moveTo>
                  <a:pt x="0" y="203455"/>
                </a:moveTo>
                <a:cubicBezTo>
                  <a:pt x="-11954" y="88693"/>
                  <a:pt x="97043" y="-32817"/>
                  <a:pt x="203455" y="0"/>
                </a:cubicBezTo>
                <a:cubicBezTo>
                  <a:pt x="312758" y="-8045"/>
                  <a:pt x="440813" y="49649"/>
                  <a:pt x="654510" y="0"/>
                </a:cubicBezTo>
                <a:cubicBezTo>
                  <a:pt x="868208" y="-49649"/>
                  <a:pt x="1044746" y="21699"/>
                  <a:pt x="1176784" y="0"/>
                </a:cubicBezTo>
                <a:cubicBezTo>
                  <a:pt x="1308822" y="-21699"/>
                  <a:pt x="1586873" y="61871"/>
                  <a:pt x="1912716" y="0"/>
                </a:cubicBezTo>
                <a:cubicBezTo>
                  <a:pt x="2238559" y="-61871"/>
                  <a:pt x="2364829" y="77682"/>
                  <a:pt x="2577429" y="0"/>
                </a:cubicBezTo>
                <a:cubicBezTo>
                  <a:pt x="2790029" y="-77682"/>
                  <a:pt x="2998151" y="69236"/>
                  <a:pt x="3313361" y="0"/>
                </a:cubicBezTo>
                <a:cubicBezTo>
                  <a:pt x="3628571" y="-69236"/>
                  <a:pt x="3581741" y="53429"/>
                  <a:pt x="3835635" y="0"/>
                </a:cubicBezTo>
                <a:cubicBezTo>
                  <a:pt x="4089529" y="-53429"/>
                  <a:pt x="4138457" y="5914"/>
                  <a:pt x="4215470" y="0"/>
                </a:cubicBezTo>
                <a:cubicBezTo>
                  <a:pt x="4292484" y="-5914"/>
                  <a:pt x="4632946" y="24174"/>
                  <a:pt x="4808964" y="0"/>
                </a:cubicBezTo>
                <a:cubicBezTo>
                  <a:pt x="4984982" y="-24174"/>
                  <a:pt x="5397268" y="26427"/>
                  <a:pt x="5544896" y="0"/>
                </a:cubicBezTo>
                <a:cubicBezTo>
                  <a:pt x="5692524" y="-26427"/>
                  <a:pt x="5977062" y="36414"/>
                  <a:pt x="6209608" y="0"/>
                </a:cubicBezTo>
                <a:cubicBezTo>
                  <a:pt x="6442154" y="-36414"/>
                  <a:pt x="7070376" y="97759"/>
                  <a:pt x="7325376" y="0"/>
                </a:cubicBezTo>
                <a:cubicBezTo>
                  <a:pt x="7437472" y="2437"/>
                  <a:pt x="7529216" y="110218"/>
                  <a:pt x="7528831" y="203455"/>
                </a:cubicBezTo>
                <a:cubicBezTo>
                  <a:pt x="7561162" y="296528"/>
                  <a:pt x="7522803" y="480615"/>
                  <a:pt x="7528831" y="626629"/>
                </a:cubicBezTo>
                <a:cubicBezTo>
                  <a:pt x="7534859" y="772643"/>
                  <a:pt x="7487301" y="870911"/>
                  <a:pt x="7528831" y="1017252"/>
                </a:cubicBezTo>
                <a:cubicBezTo>
                  <a:pt x="7514267" y="1132524"/>
                  <a:pt x="7424850" y="1190392"/>
                  <a:pt x="7325376" y="1220707"/>
                </a:cubicBezTo>
                <a:cubicBezTo>
                  <a:pt x="7232752" y="1242749"/>
                  <a:pt x="7081722" y="1215249"/>
                  <a:pt x="6945540" y="1220707"/>
                </a:cubicBezTo>
                <a:cubicBezTo>
                  <a:pt x="6809358" y="1226165"/>
                  <a:pt x="6654138" y="1175769"/>
                  <a:pt x="6423266" y="1220707"/>
                </a:cubicBezTo>
                <a:cubicBezTo>
                  <a:pt x="6192394" y="1265645"/>
                  <a:pt x="5921304" y="1217899"/>
                  <a:pt x="5687334" y="1220707"/>
                </a:cubicBezTo>
                <a:cubicBezTo>
                  <a:pt x="5453364" y="1223515"/>
                  <a:pt x="5422682" y="1184750"/>
                  <a:pt x="5307498" y="1220707"/>
                </a:cubicBezTo>
                <a:cubicBezTo>
                  <a:pt x="5192314" y="1256664"/>
                  <a:pt x="4804442" y="1204879"/>
                  <a:pt x="4642786" y="1220707"/>
                </a:cubicBezTo>
                <a:cubicBezTo>
                  <a:pt x="4481130" y="1236535"/>
                  <a:pt x="4279407" y="1203178"/>
                  <a:pt x="4120512" y="1220707"/>
                </a:cubicBezTo>
                <a:cubicBezTo>
                  <a:pt x="3961617" y="1238236"/>
                  <a:pt x="3705572" y="1206828"/>
                  <a:pt x="3384580" y="1220707"/>
                </a:cubicBezTo>
                <a:cubicBezTo>
                  <a:pt x="3063588" y="1234586"/>
                  <a:pt x="3101022" y="1205858"/>
                  <a:pt x="2933525" y="1220707"/>
                </a:cubicBezTo>
                <a:cubicBezTo>
                  <a:pt x="2766028" y="1235556"/>
                  <a:pt x="2403126" y="1193019"/>
                  <a:pt x="2197593" y="1220707"/>
                </a:cubicBezTo>
                <a:cubicBezTo>
                  <a:pt x="1992060" y="1248395"/>
                  <a:pt x="1764883" y="1201368"/>
                  <a:pt x="1604099" y="1220707"/>
                </a:cubicBezTo>
                <a:cubicBezTo>
                  <a:pt x="1443315" y="1240046"/>
                  <a:pt x="1280777" y="1211263"/>
                  <a:pt x="1010606" y="1220707"/>
                </a:cubicBezTo>
                <a:cubicBezTo>
                  <a:pt x="740435" y="1230151"/>
                  <a:pt x="384846" y="1177176"/>
                  <a:pt x="203455" y="1220707"/>
                </a:cubicBezTo>
                <a:cubicBezTo>
                  <a:pt x="63833" y="1214933"/>
                  <a:pt x="-12160" y="1125137"/>
                  <a:pt x="0" y="1017252"/>
                </a:cubicBezTo>
                <a:cubicBezTo>
                  <a:pt x="-5841" y="927727"/>
                  <a:pt x="37773" y="741876"/>
                  <a:pt x="0" y="610354"/>
                </a:cubicBezTo>
                <a:cubicBezTo>
                  <a:pt x="-37773" y="478832"/>
                  <a:pt x="19464" y="404924"/>
                  <a:pt x="0" y="203455"/>
                </a:cubicBezTo>
                <a:close/>
              </a:path>
              <a:path w="7528831" h="1220707" stroke="0" extrusionOk="0">
                <a:moveTo>
                  <a:pt x="0" y="203455"/>
                </a:moveTo>
                <a:cubicBezTo>
                  <a:pt x="-9496" y="120402"/>
                  <a:pt x="82441" y="10710"/>
                  <a:pt x="203455" y="0"/>
                </a:cubicBezTo>
                <a:cubicBezTo>
                  <a:pt x="402272" y="-34331"/>
                  <a:pt x="677590" y="34302"/>
                  <a:pt x="796948" y="0"/>
                </a:cubicBezTo>
                <a:cubicBezTo>
                  <a:pt x="916306" y="-34302"/>
                  <a:pt x="1143898" y="14552"/>
                  <a:pt x="1319223" y="0"/>
                </a:cubicBezTo>
                <a:cubicBezTo>
                  <a:pt x="1494549" y="-14552"/>
                  <a:pt x="1577745" y="20639"/>
                  <a:pt x="1699058" y="0"/>
                </a:cubicBezTo>
                <a:cubicBezTo>
                  <a:pt x="1820372" y="-20639"/>
                  <a:pt x="1951120" y="11100"/>
                  <a:pt x="2150113" y="0"/>
                </a:cubicBezTo>
                <a:cubicBezTo>
                  <a:pt x="2349107" y="-11100"/>
                  <a:pt x="2644554" y="12077"/>
                  <a:pt x="2886045" y="0"/>
                </a:cubicBezTo>
                <a:cubicBezTo>
                  <a:pt x="3127536" y="-12077"/>
                  <a:pt x="3254077" y="46071"/>
                  <a:pt x="3621977" y="0"/>
                </a:cubicBezTo>
                <a:cubicBezTo>
                  <a:pt x="3989877" y="-46071"/>
                  <a:pt x="3940162" y="29437"/>
                  <a:pt x="4144251" y="0"/>
                </a:cubicBezTo>
                <a:cubicBezTo>
                  <a:pt x="4348340" y="-29437"/>
                  <a:pt x="4566550" y="17740"/>
                  <a:pt x="4737745" y="0"/>
                </a:cubicBezTo>
                <a:cubicBezTo>
                  <a:pt x="4908940" y="-17740"/>
                  <a:pt x="5165034" y="79457"/>
                  <a:pt x="5402457" y="0"/>
                </a:cubicBezTo>
                <a:cubicBezTo>
                  <a:pt x="5639880" y="-79457"/>
                  <a:pt x="5676792" y="11346"/>
                  <a:pt x="5924732" y="0"/>
                </a:cubicBezTo>
                <a:cubicBezTo>
                  <a:pt x="6172672" y="-11346"/>
                  <a:pt x="6222835" y="41207"/>
                  <a:pt x="6447006" y="0"/>
                </a:cubicBezTo>
                <a:cubicBezTo>
                  <a:pt x="6671177" y="-41207"/>
                  <a:pt x="6987859" y="83032"/>
                  <a:pt x="7325376" y="0"/>
                </a:cubicBezTo>
                <a:cubicBezTo>
                  <a:pt x="7440189" y="1136"/>
                  <a:pt x="7526102" y="91772"/>
                  <a:pt x="7528831" y="203455"/>
                </a:cubicBezTo>
                <a:cubicBezTo>
                  <a:pt x="7547221" y="402296"/>
                  <a:pt x="7489724" y="460113"/>
                  <a:pt x="7528831" y="626629"/>
                </a:cubicBezTo>
                <a:cubicBezTo>
                  <a:pt x="7567938" y="793145"/>
                  <a:pt x="7482511" y="895703"/>
                  <a:pt x="7528831" y="1017252"/>
                </a:cubicBezTo>
                <a:cubicBezTo>
                  <a:pt x="7539538" y="1127527"/>
                  <a:pt x="7430936" y="1204669"/>
                  <a:pt x="7325376" y="1220707"/>
                </a:cubicBezTo>
                <a:cubicBezTo>
                  <a:pt x="7159782" y="1230530"/>
                  <a:pt x="7076229" y="1220045"/>
                  <a:pt x="6945540" y="1220707"/>
                </a:cubicBezTo>
                <a:cubicBezTo>
                  <a:pt x="6814851" y="1221369"/>
                  <a:pt x="6591740" y="1204842"/>
                  <a:pt x="6280828" y="1220707"/>
                </a:cubicBezTo>
                <a:cubicBezTo>
                  <a:pt x="5969916" y="1236572"/>
                  <a:pt x="5866803" y="1140186"/>
                  <a:pt x="5544896" y="1220707"/>
                </a:cubicBezTo>
                <a:cubicBezTo>
                  <a:pt x="5222989" y="1301228"/>
                  <a:pt x="5229881" y="1171712"/>
                  <a:pt x="5093841" y="1220707"/>
                </a:cubicBezTo>
                <a:cubicBezTo>
                  <a:pt x="4957802" y="1269702"/>
                  <a:pt x="4852994" y="1218616"/>
                  <a:pt x="4714005" y="1220707"/>
                </a:cubicBezTo>
                <a:cubicBezTo>
                  <a:pt x="4575016" y="1222798"/>
                  <a:pt x="4291576" y="1197204"/>
                  <a:pt x="4120512" y="1220707"/>
                </a:cubicBezTo>
                <a:cubicBezTo>
                  <a:pt x="3949448" y="1244210"/>
                  <a:pt x="3759237" y="1184814"/>
                  <a:pt x="3598237" y="1220707"/>
                </a:cubicBezTo>
                <a:cubicBezTo>
                  <a:pt x="3437238" y="1256600"/>
                  <a:pt x="3317086" y="1216098"/>
                  <a:pt x="3147182" y="1220707"/>
                </a:cubicBezTo>
                <a:cubicBezTo>
                  <a:pt x="2977279" y="1225316"/>
                  <a:pt x="2565382" y="1185884"/>
                  <a:pt x="2411251" y="1220707"/>
                </a:cubicBezTo>
                <a:cubicBezTo>
                  <a:pt x="2257120" y="1255530"/>
                  <a:pt x="1962551" y="1178239"/>
                  <a:pt x="1817757" y="1220707"/>
                </a:cubicBezTo>
                <a:cubicBezTo>
                  <a:pt x="1672963" y="1263175"/>
                  <a:pt x="1429800" y="1199997"/>
                  <a:pt x="1295483" y="1220707"/>
                </a:cubicBezTo>
                <a:cubicBezTo>
                  <a:pt x="1161166" y="1241417"/>
                  <a:pt x="1022093" y="1211877"/>
                  <a:pt x="915647" y="1220707"/>
                </a:cubicBezTo>
                <a:cubicBezTo>
                  <a:pt x="809201" y="1229537"/>
                  <a:pt x="401823" y="1153751"/>
                  <a:pt x="203455" y="1220707"/>
                </a:cubicBezTo>
                <a:cubicBezTo>
                  <a:pt x="75686" y="1219448"/>
                  <a:pt x="696" y="1133574"/>
                  <a:pt x="0" y="1017252"/>
                </a:cubicBezTo>
                <a:cubicBezTo>
                  <a:pt x="-28867" y="885906"/>
                  <a:pt x="6156" y="704423"/>
                  <a:pt x="0" y="610354"/>
                </a:cubicBezTo>
                <a:cubicBezTo>
                  <a:pt x="-6156" y="516285"/>
                  <a:pt x="14887" y="372971"/>
                  <a:pt x="0" y="203455"/>
                </a:cubicBezTo>
                <a:close/>
              </a:path>
            </a:pathLst>
          </a:custGeom>
          <a:ln w="38100">
            <a:solidFill>
              <a:srgbClr val="FFCCCC"/>
            </a:solidFill>
            <a:extLst>
              <a:ext uri="{C807C97D-BFC1-408E-A445-0C87EB9F89A2}">
                <ask:lineSketchStyleProps xmlns:ask="http://schemas.microsoft.com/office/drawing/2018/sketchyshapes" sd="611865501">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Bạn</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đã</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làm</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gì</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để</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thể</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hiện</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lòng</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biết</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ơn</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đối</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với</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người</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lao</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động</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a:t>
            </a: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Rectangle: Rounded Corners 16">
            <a:extLst>
              <a:ext uri="{FF2B5EF4-FFF2-40B4-BE49-F238E27FC236}">
                <a16:creationId xmlns:a16="http://schemas.microsoft.com/office/drawing/2014/main" id="{99614FA6-6DA1-3284-2953-1D2EA69478BF}"/>
              </a:ext>
            </a:extLst>
          </p:cNvPr>
          <p:cNvSpPr/>
          <p:nvPr/>
        </p:nvSpPr>
        <p:spPr>
          <a:xfrm>
            <a:off x="2914650" y="1893968"/>
            <a:ext cx="6496050" cy="2449432"/>
          </a:xfrm>
          <a:custGeom>
            <a:avLst/>
            <a:gdLst>
              <a:gd name="connsiteX0" fmla="*/ 0 w 6496050"/>
              <a:gd name="connsiteY0" fmla="*/ 408247 h 2449432"/>
              <a:gd name="connsiteX1" fmla="*/ 408247 w 6496050"/>
              <a:gd name="connsiteY1" fmla="*/ 0 h 2449432"/>
              <a:gd name="connsiteX2" fmla="*/ 976203 w 6496050"/>
              <a:gd name="connsiteY2" fmla="*/ 0 h 2449432"/>
              <a:gd name="connsiteX3" fmla="*/ 1430567 w 6496050"/>
              <a:gd name="connsiteY3" fmla="*/ 0 h 2449432"/>
              <a:gd name="connsiteX4" fmla="*/ 1998523 w 6496050"/>
              <a:gd name="connsiteY4" fmla="*/ 0 h 2449432"/>
              <a:gd name="connsiteX5" fmla="*/ 2452887 w 6496050"/>
              <a:gd name="connsiteY5" fmla="*/ 0 h 2449432"/>
              <a:gd name="connsiteX6" fmla="*/ 2964047 w 6496050"/>
              <a:gd name="connsiteY6" fmla="*/ 0 h 2449432"/>
              <a:gd name="connsiteX7" fmla="*/ 3645594 w 6496050"/>
              <a:gd name="connsiteY7" fmla="*/ 0 h 2449432"/>
              <a:gd name="connsiteX8" fmla="*/ 4270345 w 6496050"/>
              <a:gd name="connsiteY8" fmla="*/ 0 h 2449432"/>
              <a:gd name="connsiteX9" fmla="*/ 4951892 w 6496050"/>
              <a:gd name="connsiteY9" fmla="*/ 0 h 2449432"/>
              <a:gd name="connsiteX10" fmla="*/ 5463052 w 6496050"/>
              <a:gd name="connsiteY10" fmla="*/ 0 h 2449432"/>
              <a:gd name="connsiteX11" fmla="*/ 6087803 w 6496050"/>
              <a:gd name="connsiteY11" fmla="*/ 0 h 2449432"/>
              <a:gd name="connsiteX12" fmla="*/ 6496050 w 6496050"/>
              <a:gd name="connsiteY12" fmla="*/ 408247 h 2449432"/>
              <a:gd name="connsiteX13" fmla="*/ 6496050 w 6496050"/>
              <a:gd name="connsiteY13" fmla="*/ 952560 h 2449432"/>
              <a:gd name="connsiteX14" fmla="*/ 6496050 w 6496050"/>
              <a:gd name="connsiteY14" fmla="*/ 1529531 h 2449432"/>
              <a:gd name="connsiteX15" fmla="*/ 6496050 w 6496050"/>
              <a:gd name="connsiteY15" fmla="*/ 2041185 h 2449432"/>
              <a:gd name="connsiteX16" fmla="*/ 6087803 w 6496050"/>
              <a:gd name="connsiteY16" fmla="*/ 2449432 h 2449432"/>
              <a:gd name="connsiteX17" fmla="*/ 5690234 w 6496050"/>
              <a:gd name="connsiteY17" fmla="*/ 2449432 h 2449432"/>
              <a:gd name="connsiteX18" fmla="*/ 5292665 w 6496050"/>
              <a:gd name="connsiteY18" fmla="*/ 2449432 h 2449432"/>
              <a:gd name="connsiteX19" fmla="*/ 4838301 w 6496050"/>
              <a:gd name="connsiteY19" fmla="*/ 2449432 h 2449432"/>
              <a:gd name="connsiteX20" fmla="*/ 4213550 w 6496050"/>
              <a:gd name="connsiteY20" fmla="*/ 2449432 h 2449432"/>
              <a:gd name="connsiteX21" fmla="*/ 3702389 w 6496050"/>
              <a:gd name="connsiteY21" fmla="*/ 2449432 h 2449432"/>
              <a:gd name="connsiteX22" fmla="*/ 3020843 w 6496050"/>
              <a:gd name="connsiteY22" fmla="*/ 2449432 h 2449432"/>
              <a:gd name="connsiteX23" fmla="*/ 2623274 w 6496050"/>
              <a:gd name="connsiteY23" fmla="*/ 2449432 h 2449432"/>
              <a:gd name="connsiteX24" fmla="*/ 1998523 w 6496050"/>
              <a:gd name="connsiteY24" fmla="*/ 2449432 h 2449432"/>
              <a:gd name="connsiteX25" fmla="*/ 1487363 w 6496050"/>
              <a:gd name="connsiteY25" fmla="*/ 2449432 h 2449432"/>
              <a:gd name="connsiteX26" fmla="*/ 408247 w 6496050"/>
              <a:gd name="connsiteY26" fmla="*/ 2449432 h 2449432"/>
              <a:gd name="connsiteX27" fmla="*/ 0 w 6496050"/>
              <a:gd name="connsiteY27" fmla="*/ 2041185 h 2449432"/>
              <a:gd name="connsiteX28" fmla="*/ 0 w 6496050"/>
              <a:gd name="connsiteY28" fmla="*/ 1496872 h 2449432"/>
              <a:gd name="connsiteX29" fmla="*/ 0 w 6496050"/>
              <a:gd name="connsiteY29" fmla="*/ 952560 h 2449432"/>
              <a:gd name="connsiteX30" fmla="*/ 0 w 6496050"/>
              <a:gd name="connsiteY30" fmla="*/ 408247 h 2449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496050" h="2449432" fill="none" extrusionOk="0">
                <a:moveTo>
                  <a:pt x="0" y="408247"/>
                </a:moveTo>
                <a:cubicBezTo>
                  <a:pt x="5040" y="180172"/>
                  <a:pt x="176681" y="-1034"/>
                  <a:pt x="408247" y="0"/>
                </a:cubicBezTo>
                <a:cubicBezTo>
                  <a:pt x="690383" y="-67523"/>
                  <a:pt x="726262" y="39460"/>
                  <a:pt x="976203" y="0"/>
                </a:cubicBezTo>
                <a:cubicBezTo>
                  <a:pt x="1226144" y="-39460"/>
                  <a:pt x="1233695" y="28438"/>
                  <a:pt x="1430567" y="0"/>
                </a:cubicBezTo>
                <a:cubicBezTo>
                  <a:pt x="1627439" y="-28438"/>
                  <a:pt x="1881642" y="33489"/>
                  <a:pt x="1998523" y="0"/>
                </a:cubicBezTo>
                <a:cubicBezTo>
                  <a:pt x="2115404" y="-33489"/>
                  <a:pt x="2361330" y="43251"/>
                  <a:pt x="2452887" y="0"/>
                </a:cubicBezTo>
                <a:cubicBezTo>
                  <a:pt x="2544444" y="-43251"/>
                  <a:pt x="2729570" y="11857"/>
                  <a:pt x="2964047" y="0"/>
                </a:cubicBezTo>
                <a:cubicBezTo>
                  <a:pt x="3198524" y="-11857"/>
                  <a:pt x="3307235" y="18269"/>
                  <a:pt x="3645594" y="0"/>
                </a:cubicBezTo>
                <a:cubicBezTo>
                  <a:pt x="3983953" y="-18269"/>
                  <a:pt x="4095007" y="34119"/>
                  <a:pt x="4270345" y="0"/>
                </a:cubicBezTo>
                <a:cubicBezTo>
                  <a:pt x="4445683" y="-34119"/>
                  <a:pt x="4680472" y="15281"/>
                  <a:pt x="4951892" y="0"/>
                </a:cubicBezTo>
                <a:cubicBezTo>
                  <a:pt x="5223312" y="-15281"/>
                  <a:pt x="5257301" y="28783"/>
                  <a:pt x="5463052" y="0"/>
                </a:cubicBezTo>
                <a:cubicBezTo>
                  <a:pt x="5668803" y="-28783"/>
                  <a:pt x="5892491" y="11207"/>
                  <a:pt x="6087803" y="0"/>
                </a:cubicBezTo>
                <a:cubicBezTo>
                  <a:pt x="6291301" y="-41343"/>
                  <a:pt x="6507393" y="204214"/>
                  <a:pt x="6496050" y="408247"/>
                </a:cubicBezTo>
                <a:cubicBezTo>
                  <a:pt x="6512035" y="528689"/>
                  <a:pt x="6470749" y="770111"/>
                  <a:pt x="6496050" y="952560"/>
                </a:cubicBezTo>
                <a:cubicBezTo>
                  <a:pt x="6521351" y="1135009"/>
                  <a:pt x="6472532" y="1390057"/>
                  <a:pt x="6496050" y="1529531"/>
                </a:cubicBezTo>
                <a:cubicBezTo>
                  <a:pt x="6519568" y="1669005"/>
                  <a:pt x="6441402" y="1790047"/>
                  <a:pt x="6496050" y="2041185"/>
                </a:cubicBezTo>
                <a:cubicBezTo>
                  <a:pt x="6516989" y="2263190"/>
                  <a:pt x="6310984" y="2480329"/>
                  <a:pt x="6087803" y="2449432"/>
                </a:cubicBezTo>
                <a:cubicBezTo>
                  <a:pt x="5906264" y="2472816"/>
                  <a:pt x="5879392" y="2430261"/>
                  <a:pt x="5690234" y="2449432"/>
                </a:cubicBezTo>
                <a:cubicBezTo>
                  <a:pt x="5501076" y="2468603"/>
                  <a:pt x="5379860" y="2444401"/>
                  <a:pt x="5292665" y="2449432"/>
                </a:cubicBezTo>
                <a:cubicBezTo>
                  <a:pt x="5205470" y="2454463"/>
                  <a:pt x="4972057" y="2429276"/>
                  <a:pt x="4838301" y="2449432"/>
                </a:cubicBezTo>
                <a:cubicBezTo>
                  <a:pt x="4704545" y="2469588"/>
                  <a:pt x="4372295" y="2389933"/>
                  <a:pt x="4213550" y="2449432"/>
                </a:cubicBezTo>
                <a:cubicBezTo>
                  <a:pt x="4054805" y="2508931"/>
                  <a:pt x="3810069" y="2400045"/>
                  <a:pt x="3702389" y="2449432"/>
                </a:cubicBezTo>
                <a:cubicBezTo>
                  <a:pt x="3594709" y="2498819"/>
                  <a:pt x="3315941" y="2439578"/>
                  <a:pt x="3020843" y="2449432"/>
                </a:cubicBezTo>
                <a:cubicBezTo>
                  <a:pt x="2725745" y="2459286"/>
                  <a:pt x="2807731" y="2409929"/>
                  <a:pt x="2623274" y="2449432"/>
                </a:cubicBezTo>
                <a:cubicBezTo>
                  <a:pt x="2438817" y="2488935"/>
                  <a:pt x="2123760" y="2390685"/>
                  <a:pt x="1998523" y="2449432"/>
                </a:cubicBezTo>
                <a:cubicBezTo>
                  <a:pt x="1873286" y="2508179"/>
                  <a:pt x="1698770" y="2442278"/>
                  <a:pt x="1487363" y="2449432"/>
                </a:cubicBezTo>
                <a:cubicBezTo>
                  <a:pt x="1275956" y="2456586"/>
                  <a:pt x="926919" y="2345346"/>
                  <a:pt x="408247" y="2449432"/>
                </a:cubicBezTo>
                <a:cubicBezTo>
                  <a:pt x="188166" y="2503708"/>
                  <a:pt x="7932" y="2261108"/>
                  <a:pt x="0" y="2041185"/>
                </a:cubicBezTo>
                <a:cubicBezTo>
                  <a:pt x="-9538" y="1789177"/>
                  <a:pt x="6120" y="1637310"/>
                  <a:pt x="0" y="1496872"/>
                </a:cubicBezTo>
                <a:cubicBezTo>
                  <a:pt x="-6120" y="1356434"/>
                  <a:pt x="1829" y="1170646"/>
                  <a:pt x="0" y="952560"/>
                </a:cubicBezTo>
                <a:cubicBezTo>
                  <a:pt x="-1829" y="734474"/>
                  <a:pt x="13125" y="570156"/>
                  <a:pt x="0" y="408247"/>
                </a:cubicBezTo>
                <a:close/>
              </a:path>
              <a:path w="6496050" h="2449432" stroke="0" extrusionOk="0">
                <a:moveTo>
                  <a:pt x="0" y="408247"/>
                </a:moveTo>
                <a:cubicBezTo>
                  <a:pt x="-3980" y="195064"/>
                  <a:pt x="141716" y="50847"/>
                  <a:pt x="408247" y="0"/>
                </a:cubicBezTo>
                <a:cubicBezTo>
                  <a:pt x="633621" y="-19360"/>
                  <a:pt x="791968" y="63876"/>
                  <a:pt x="976203" y="0"/>
                </a:cubicBezTo>
                <a:cubicBezTo>
                  <a:pt x="1160438" y="-63876"/>
                  <a:pt x="1377369" y="13242"/>
                  <a:pt x="1487363" y="0"/>
                </a:cubicBezTo>
                <a:cubicBezTo>
                  <a:pt x="1597357" y="-13242"/>
                  <a:pt x="1745175" y="426"/>
                  <a:pt x="1884932" y="0"/>
                </a:cubicBezTo>
                <a:cubicBezTo>
                  <a:pt x="2024689" y="-426"/>
                  <a:pt x="2195050" y="7001"/>
                  <a:pt x="2339296" y="0"/>
                </a:cubicBezTo>
                <a:cubicBezTo>
                  <a:pt x="2483542" y="-7001"/>
                  <a:pt x="2834269" y="72814"/>
                  <a:pt x="3020843" y="0"/>
                </a:cubicBezTo>
                <a:cubicBezTo>
                  <a:pt x="3207417" y="-72814"/>
                  <a:pt x="3517289" y="76982"/>
                  <a:pt x="3702389" y="0"/>
                </a:cubicBezTo>
                <a:cubicBezTo>
                  <a:pt x="3887489" y="-76982"/>
                  <a:pt x="4109497" y="28320"/>
                  <a:pt x="4213550" y="0"/>
                </a:cubicBezTo>
                <a:cubicBezTo>
                  <a:pt x="4317603" y="-28320"/>
                  <a:pt x="4567618" y="12604"/>
                  <a:pt x="4781505" y="0"/>
                </a:cubicBezTo>
                <a:cubicBezTo>
                  <a:pt x="4995393" y="-12604"/>
                  <a:pt x="5113801" y="49434"/>
                  <a:pt x="5406256" y="0"/>
                </a:cubicBezTo>
                <a:cubicBezTo>
                  <a:pt x="5698711" y="-49434"/>
                  <a:pt x="5872536" y="81000"/>
                  <a:pt x="6087803" y="0"/>
                </a:cubicBezTo>
                <a:cubicBezTo>
                  <a:pt x="6250015" y="20582"/>
                  <a:pt x="6490183" y="221636"/>
                  <a:pt x="6496050" y="408247"/>
                </a:cubicBezTo>
                <a:cubicBezTo>
                  <a:pt x="6531928" y="516768"/>
                  <a:pt x="6475298" y="665834"/>
                  <a:pt x="6496050" y="903572"/>
                </a:cubicBezTo>
                <a:cubicBezTo>
                  <a:pt x="6516802" y="1141311"/>
                  <a:pt x="6470818" y="1338004"/>
                  <a:pt x="6496050" y="1480543"/>
                </a:cubicBezTo>
                <a:cubicBezTo>
                  <a:pt x="6521282" y="1623082"/>
                  <a:pt x="6441714" y="1817030"/>
                  <a:pt x="6496050" y="2041185"/>
                </a:cubicBezTo>
                <a:cubicBezTo>
                  <a:pt x="6479760" y="2219436"/>
                  <a:pt x="6301336" y="2447651"/>
                  <a:pt x="6087803" y="2449432"/>
                </a:cubicBezTo>
                <a:cubicBezTo>
                  <a:pt x="5996064" y="2473990"/>
                  <a:pt x="5788410" y="2425343"/>
                  <a:pt x="5690234" y="2449432"/>
                </a:cubicBezTo>
                <a:cubicBezTo>
                  <a:pt x="5592058" y="2473521"/>
                  <a:pt x="5216877" y="2444398"/>
                  <a:pt x="5008687" y="2449432"/>
                </a:cubicBezTo>
                <a:cubicBezTo>
                  <a:pt x="4800497" y="2454466"/>
                  <a:pt x="4619369" y="2413238"/>
                  <a:pt x="4383936" y="2449432"/>
                </a:cubicBezTo>
                <a:cubicBezTo>
                  <a:pt x="4148503" y="2485626"/>
                  <a:pt x="4019146" y="2412184"/>
                  <a:pt x="3702389" y="2449432"/>
                </a:cubicBezTo>
                <a:cubicBezTo>
                  <a:pt x="3385632" y="2486680"/>
                  <a:pt x="3406191" y="2413468"/>
                  <a:pt x="3248025" y="2449432"/>
                </a:cubicBezTo>
                <a:cubicBezTo>
                  <a:pt x="3089859" y="2485396"/>
                  <a:pt x="2992900" y="2409622"/>
                  <a:pt x="2850456" y="2449432"/>
                </a:cubicBezTo>
                <a:cubicBezTo>
                  <a:pt x="2708012" y="2489242"/>
                  <a:pt x="2490671" y="2438321"/>
                  <a:pt x="2282500" y="2449432"/>
                </a:cubicBezTo>
                <a:cubicBezTo>
                  <a:pt x="2074329" y="2460543"/>
                  <a:pt x="1940994" y="2430028"/>
                  <a:pt x="1771340" y="2449432"/>
                </a:cubicBezTo>
                <a:cubicBezTo>
                  <a:pt x="1601686" y="2468836"/>
                  <a:pt x="1524256" y="2429045"/>
                  <a:pt x="1316976" y="2449432"/>
                </a:cubicBezTo>
                <a:cubicBezTo>
                  <a:pt x="1109696" y="2469819"/>
                  <a:pt x="776525" y="2448328"/>
                  <a:pt x="408247" y="2449432"/>
                </a:cubicBezTo>
                <a:cubicBezTo>
                  <a:pt x="181124" y="2442081"/>
                  <a:pt x="20004" y="2310761"/>
                  <a:pt x="0" y="2041185"/>
                </a:cubicBezTo>
                <a:cubicBezTo>
                  <a:pt x="-36042" y="1905906"/>
                  <a:pt x="16525" y="1695004"/>
                  <a:pt x="0" y="1545860"/>
                </a:cubicBezTo>
                <a:cubicBezTo>
                  <a:pt x="-16525" y="1396716"/>
                  <a:pt x="1143" y="1211785"/>
                  <a:pt x="0" y="1017877"/>
                </a:cubicBezTo>
                <a:cubicBezTo>
                  <a:pt x="-1143" y="823969"/>
                  <a:pt x="45451" y="685225"/>
                  <a:pt x="0" y="408247"/>
                </a:cubicBezTo>
                <a:close/>
              </a:path>
            </a:pathLst>
          </a:custGeom>
          <a:ln w="38100">
            <a:solidFill>
              <a:srgbClr val="FFCCCC"/>
            </a:solidFill>
            <a:extLst>
              <a:ext uri="{C807C97D-BFC1-408E-A445-0C87EB9F89A2}">
                <ask:lineSketchStyleProps xmlns:ask="http://schemas.microsoft.com/office/drawing/2018/sketchyshapes" sd="611865501">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Có</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khi</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nào</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bạn</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chứng</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kiến</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những</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lời</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nói</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việc</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làm</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chưa</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biết</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ơn</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người</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lao</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động</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aseline="0" dirty="0" err="1">
                <a:solidFill>
                  <a:prstClr val="black"/>
                </a:solidFill>
                <a:latin typeface="Calibri" panose="020F0502020204030204"/>
              </a:rPr>
              <a:t>Bạn</a:t>
            </a:r>
            <a:r>
              <a:rPr lang="en-US" sz="4000" dirty="0">
                <a:solidFill>
                  <a:prstClr val="black"/>
                </a:solidFill>
                <a:latin typeface="Calibri" panose="020F0502020204030204"/>
              </a:rPr>
              <a:t> </a:t>
            </a:r>
            <a:r>
              <a:rPr lang="en-US" sz="4000" dirty="0" err="1">
                <a:solidFill>
                  <a:prstClr val="black"/>
                </a:solidFill>
                <a:latin typeface="Calibri" panose="020F0502020204030204"/>
              </a:rPr>
              <a:t>suy</a:t>
            </a:r>
            <a:r>
              <a:rPr lang="en-US" sz="4000" dirty="0">
                <a:solidFill>
                  <a:prstClr val="black"/>
                </a:solidFill>
                <a:latin typeface="Calibri" panose="020F0502020204030204"/>
              </a:rPr>
              <a:t> </a:t>
            </a:r>
            <a:r>
              <a:rPr lang="en-US" sz="4000" dirty="0" err="1">
                <a:solidFill>
                  <a:prstClr val="black"/>
                </a:solidFill>
                <a:latin typeface="Calibri" panose="020F0502020204030204"/>
              </a:rPr>
              <a:t>nghĩ</a:t>
            </a:r>
            <a:r>
              <a:rPr lang="en-US" sz="4000" dirty="0">
                <a:solidFill>
                  <a:prstClr val="black"/>
                </a:solidFill>
                <a:latin typeface="Calibri" panose="020F0502020204030204"/>
              </a:rPr>
              <a:t> </a:t>
            </a:r>
            <a:r>
              <a:rPr lang="en-US" sz="4000" dirty="0" err="1">
                <a:solidFill>
                  <a:prstClr val="black"/>
                </a:solidFill>
                <a:latin typeface="Calibri" panose="020F0502020204030204"/>
              </a:rPr>
              <a:t>gì</a:t>
            </a:r>
            <a:r>
              <a:rPr lang="en-US" sz="4000" dirty="0">
                <a:solidFill>
                  <a:prstClr val="black"/>
                </a:solidFill>
                <a:latin typeface="Calibri" panose="020F0502020204030204"/>
              </a:rPr>
              <a:t> </a:t>
            </a:r>
            <a:r>
              <a:rPr lang="en-US" sz="4000" dirty="0" err="1">
                <a:solidFill>
                  <a:prstClr val="black"/>
                </a:solidFill>
                <a:latin typeface="Calibri" panose="020F0502020204030204"/>
              </a:rPr>
              <a:t>về</a:t>
            </a:r>
            <a:r>
              <a:rPr lang="en-US" sz="4000" dirty="0">
                <a:solidFill>
                  <a:prstClr val="black"/>
                </a:solidFill>
                <a:latin typeface="Calibri" panose="020F0502020204030204"/>
              </a:rPr>
              <a:t> </a:t>
            </a:r>
            <a:r>
              <a:rPr lang="en-US" sz="4000" dirty="0" err="1">
                <a:solidFill>
                  <a:prstClr val="black"/>
                </a:solidFill>
                <a:latin typeface="Calibri" panose="020F0502020204030204"/>
              </a:rPr>
              <a:t>điều</a:t>
            </a:r>
            <a:r>
              <a:rPr lang="en-US" sz="4000" dirty="0">
                <a:solidFill>
                  <a:prstClr val="black"/>
                </a:solidFill>
                <a:latin typeface="Calibri" panose="020F0502020204030204"/>
              </a:rPr>
              <a:t> </a:t>
            </a:r>
            <a:r>
              <a:rPr lang="en-US" sz="4000" dirty="0" err="1">
                <a:solidFill>
                  <a:prstClr val="black"/>
                </a:solidFill>
                <a:latin typeface="Calibri" panose="020F0502020204030204"/>
              </a:rPr>
              <a:t>đó</a:t>
            </a:r>
            <a:r>
              <a:rPr lang="en-US" sz="4000" dirty="0">
                <a:solidFill>
                  <a:prstClr val="black"/>
                </a:solidFill>
                <a:latin typeface="Calibri" panose="020F0502020204030204"/>
              </a:rPr>
              <a:t>?</a:t>
            </a: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77419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colorTemperature colorTemp="8585"/>
                    </a14:imgEffect>
                    <a14:imgEffect>
                      <a14:saturation sat="279000"/>
                    </a14:imgEffect>
                  </a14:imgLayer>
                </a14:imgProps>
              </a:ext>
            </a:extLst>
          </a:blip>
          <a:srcRect/>
          <a:stretch>
            <a:fillRect l="-14000" r="-14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5262914-493D-AFA9-0910-C9DC64A980BB}"/>
              </a:ext>
            </a:extLst>
          </p:cNvPr>
          <p:cNvPicPr>
            <a:picLocks noChangeAspect="1"/>
          </p:cNvPicPr>
          <p:nvPr/>
        </p:nvPicPr>
        <p:blipFill>
          <a:blip r:embed="rId4"/>
          <a:stretch>
            <a:fillRect/>
          </a:stretch>
        </p:blipFill>
        <p:spPr>
          <a:xfrm>
            <a:off x="920021" y="666317"/>
            <a:ext cx="10961558" cy="1201016"/>
          </a:xfrm>
          <a:prstGeom prst="rect">
            <a:avLst/>
          </a:prstGeom>
        </p:spPr>
      </p:pic>
    </p:spTree>
    <p:extLst>
      <p:ext uri="{BB962C8B-B14F-4D97-AF65-F5344CB8AC3E}">
        <p14:creationId xmlns:p14="http://schemas.microsoft.com/office/powerpoint/2010/main" val="6661822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4" name="Rectangle: Rounded Corners 8">
            <a:extLst>
              <a:ext uri="{FF2B5EF4-FFF2-40B4-BE49-F238E27FC236}">
                <a16:creationId xmlns:a16="http://schemas.microsoft.com/office/drawing/2014/main" id="{84561F48-201E-F8F3-2B6A-B64A82E272F0}"/>
              </a:ext>
            </a:extLst>
          </p:cNvPr>
          <p:cNvSpPr/>
          <p:nvPr/>
        </p:nvSpPr>
        <p:spPr>
          <a:xfrm>
            <a:off x="1600201" y="313159"/>
            <a:ext cx="8444132" cy="4441721"/>
          </a:xfrm>
          <a:custGeom>
            <a:avLst/>
            <a:gdLst>
              <a:gd name="connsiteX0" fmla="*/ 0 w 8444132"/>
              <a:gd name="connsiteY0" fmla="*/ 444615 h 4441721"/>
              <a:gd name="connsiteX1" fmla="*/ 361824 w 8444132"/>
              <a:gd name="connsiteY1" fmla="*/ 0 h 4441721"/>
              <a:gd name="connsiteX2" fmla="*/ 8082306 w 8444132"/>
              <a:gd name="connsiteY2" fmla="*/ 0 h 4441721"/>
              <a:gd name="connsiteX3" fmla="*/ 8444132 w 8444132"/>
              <a:gd name="connsiteY3" fmla="*/ 444615 h 4441721"/>
              <a:gd name="connsiteX4" fmla="*/ 8444132 w 8444132"/>
              <a:gd name="connsiteY4" fmla="*/ 3997104 h 4441721"/>
              <a:gd name="connsiteX5" fmla="*/ 8082306 w 8444132"/>
              <a:gd name="connsiteY5" fmla="*/ 4441721 h 4441721"/>
              <a:gd name="connsiteX6" fmla="*/ 361824 w 8444132"/>
              <a:gd name="connsiteY6" fmla="*/ 4441721 h 4441721"/>
              <a:gd name="connsiteX7" fmla="*/ 0 w 8444132"/>
              <a:gd name="connsiteY7" fmla="*/ 3997104 h 4441721"/>
              <a:gd name="connsiteX8" fmla="*/ 0 w 8444132"/>
              <a:gd name="connsiteY8" fmla="*/ 444615 h 4441721"/>
              <a:gd name="connsiteX0" fmla="*/ 0 w 8444132"/>
              <a:gd name="connsiteY0" fmla="*/ 444615 h 4441721"/>
              <a:gd name="connsiteX1" fmla="*/ 361824 w 8444132"/>
              <a:gd name="connsiteY1" fmla="*/ 0 h 4441721"/>
              <a:gd name="connsiteX2" fmla="*/ 8082306 w 8444132"/>
              <a:gd name="connsiteY2" fmla="*/ 0 h 4441721"/>
              <a:gd name="connsiteX3" fmla="*/ 8444132 w 8444132"/>
              <a:gd name="connsiteY3" fmla="*/ 444615 h 4441721"/>
              <a:gd name="connsiteX4" fmla="*/ 8444132 w 8444132"/>
              <a:gd name="connsiteY4" fmla="*/ 3997104 h 4441721"/>
              <a:gd name="connsiteX5" fmla="*/ 8082306 w 8444132"/>
              <a:gd name="connsiteY5" fmla="*/ 4441721 h 4441721"/>
              <a:gd name="connsiteX6" fmla="*/ 361824 w 8444132"/>
              <a:gd name="connsiteY6" fmla="*/ 4441721 h 4441721"/>
              <a:gd name="connsiteX7" fmla="*/ 0 w 8444132"/>
              <a:gd name="connsiteY7" fmla="*/ 3997104 h 4441721"/>
              <a:gd name="connsiteX8" fmla="*/ 0 w 8444132"/>
              <a:gd name="connsiteY8" fmla="*/ 444615 h 4441721"/>
              <a:gd name="connsiteX0" fmla="*/ 0 w 8444132"/>
              <a:gd name="connsiteY0" fmla="*/ 444615 h 4441721"/>
              <a:gd name="connsiteX1" fmla="*/ 361824 w 8444132"/>
              <a:gd name="connsiteY1" fmla="*/ 0 h 4441721"/>
              <a:gd name="connsiteX2" fmla="*/ 8082306 w 8444132"/>
              <a:gd name="connsiteY2" fmla="*/ 0 h 4441721"/>
              <a:gd name="connsiteX3" fmla="*/ 8444132 w 8444132"/>
              <a:gd name="connsiteY3" fmla="*/ 444615 h 4441721"/>
              <a:gd name="connsiteX4" fmla="*/ 8444132 w 8444132"/>
              <a:gd name="connsiteY4" fmla="*/ 3997104 h 4441721"/>
              <a:gd name="connsiteX5" fmla="*/ 8082306 w 8444132"/>
              <a:gd name="connsiteY5" fmla="*/ 4441721 h 4441721"/>
              <a:gd name="connsiteX6" fmla="*/ 361824 w 8444132"/>
              <a:gd name="connsiteY6" fmla="*/ 4441721 h 4441721"/>
              <a:gd name="connsiteX7" fmla="*/ 0 w 8444132"/>
              <a:gd name="connsiteY7" fmla="*/ 3997104 h 4441721"/>
              <a:gd name="connsiteX8" fmla="*/ 0 w 8444132"/>
              <a:gd name="connsiteY8" fmla="*/ 444615 h 4441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44132" h="4441721" fill="none" extrusionOk="0">
                <a:moveTo>
                  <a:pt x="0" y="444615"/>
                </a:moveTo>
                <a:cubicBezTo>
                  <a:pt x="5423" y="255710"/>
                  <a:pt x="220081" y="-48030"/>
                  <a:pt x="361824" y="0"/>
                </a:cubicBezTo>
                <a:cubicBezTo>
                  <a:pt x="2983377" y="186736"/>
                  <a:pt x="6433639" y="-479155"/>
                  <a:pt x="8082306" y="0"/>
                </a:cubicBezTo>
                <a:cubicBezTo>
                  <a:pt x="8200994" y="-14262"/>
                  <a:pt x="8489326" y="158808"/>
                  <a:pt x="8444132" y="444615"/>
                </a:cubicBezTo>
                <a:cubicBezTo>
                  <a:pt x="8493157" y="1940911"/>
                  <a:pt x="8632689" y="2583766"/>
                  <a:pt x="8444132" y="3997104"/>
                </a:cubicBezTo>
                <a:cubicBezTo>
                  <a:pt x="8410028" y="4283263"/>
                  <a:pt x="8323789" y="4440087"/>
                  <a:pt x="8082306" y="4441721"/>
                </a:cubicBezTo>
                <a:cubicBezTo>
                  <a:pt x="6287857" y="4319715"/>
                  <a:pt x="3919361" y="4379315"/>
                  <a:pt x="361824" y="4441721"/>
                </a:cubicBezTo>
                <a:cubicBezTo>
                  <a:pt x="152428" y="4372564"/>
                  <a:pt x="1326" y="4309263"/>
                  <a:pt x="0" y="3997104"/>
                </a:cubicBezTo>
                <a:cubicBezTo>
                  <a:pt x="-198607" y="2562924"/>
                  <a:pt x="127296" y="1575530"/>
                  <a:pt x="0" y="444615"/>
                </a:cubicBezTo>
                <a:close/>
              </a:path>
              <a:path w="8444132" h="4441721" stroke="0" extrusionOk="0">
                <a:moveTo>
                  <a:pt x="0" y="444615"/>
                </a:moveTo>
                <a:cubicBezTo>
                  <a:pt x="-28373" y="188863"/>
                  <a:pt x="200884" y="-36241"/>
                  <a:pt x="361824" y="0"/>
                </a:cubicBezTo>
                <a:cubicBezTo>
                  <a:pt x="2853078" y="-524467"/>
                  <a:pt x="4160725" y="418973"/>
                  <a:pt x="8082306" y="0"/>
                </a:cubicBezTo>
                <a:cubicBezTo>
                  <a:pt x="8230377" y="-3697"/>
                  <a:pt x="8445771" y="274325"/>
                  <a:pt x="8444132" y="444615"/>
                </a:cubicBezTo>
                <a:cubicBezTo>
                  <a:pt x="8605420" y="1460641"/>
                  <a:pt x="8773887" y="2845602"/>
                  <a:pt x="8444132" y="3997104"/>
                </a:cubicBezTo>
                <a:cubicBezTo>
                  <a:pt x="8442551" y="4275084"/>
                  <a:pt x="8233426" y="4429496"/>
                  <a:pt x="8082306" y="4441721"/>
                </a:cubicBezTo>
                <a:cubicBezTo>
                  <a:pt x="4944075" y="4378468"/>
                  <a:pt x="1210087" y="4495626"/>
                  <a:pt x="361824" y="4441721"/>
                </a:cubicBezTo>
                <a:cubicBezTo>
                  <a:pt x="172459" y="4358378"/>
                  <a:pt x="-14320" y="4194640"/>
                  <a:pt x="0" y="3997104"/>
                </a:cubicBezTo>
                <a:cubicBezTo>
                  <a:pt x="-263964" y="2756917"/>
                  <a:pt x="-301948" y="1861473"/>
                  <a:pt x="0" y="444615"/>
                </a:cubicBezTo>
                <a:close/>
              </a:path>
              <a:path w="8444132" h="4441721" fill="none" stroke="0" extrusionOk="0">
                <a:moveTo>
                  <a:pt x="0" y="444615"/>
                </a:moveTo>
                <a:cubicBezTo>
                  <a:pt x="-18530" y="171174"/>
                  <a:pt x="185992" y="-10525"/>
                  <a:pt x="361824" y="0"/>
                </a:cubicBezTo>
                <a:cubicBezTo>
                  <a:pt x="2845988" y="343212"/>
                  <a:pt x="6329453" y="-32589"/>
                  <a:pt x="8082306" y="0"/>
                </a:cubicBezTo>
                <a:cubicBezTo>
                  <a:pt x="8252702" y="2901"/>
                  <a:pt x="8480439" y="202309"/>
                  <a:pt x="8444132" y="444615"/>
                </a:cubicBezTo>
                <a:cubicBezTo>
                  <a:pt x="8437137" y="2135552"/>
                  <a:pt x="8585890" y="2513675"/>
                  <a:pt x="8444132" y="3997104"/>
                </a:cubicBezTo>
                <a:cubicBezTo>
                  <a:pt x="8430030" y="4303755"/>
                  <a:pt x="8297805" y="4404682"/>
                  <a:pt x="8082306" y="4441721"/>
                </a:cubicBezTo>
                <a:cubicBezTo>
                  <a:pt x="5915211" y="4022240"/>
                  <a:pt x="4236963" y="4233726"/>
                  <a:pt x="361824" y="4441721"/>
                </a:cubicBezTo>
                <a:cubicBezTo>
                  <a:pt x="156024" y="4397147"/>
                  <a:pt x="45473" y="4270105"/>
                  <a:pt x="0" y="3997104"/>
                </a:cubicBezTo>
                <a:cubicBezTo>
                  <a:pt x="-78634" y="2721125"/>
                  <a:pt x="-109484" y="1727850"/>
                  <a:pt x="0" y="444615"/>
                </a:cubicBezTo>
                <a:close/>
              </a:path>
              <a:path w="8444132" h="4441721" fill="none" stroke="0" extrusionOk="0">
                <a:moveTo>
                  <a:pt x="0" y="444615"/>
                </a:moveTo>
                <a:cubicBezTo>
                  <a:pt x="718" y="207293"/>
                  <a:pt x="217119" y="-25463"/>
                  <a:pt x="361824" y="0"/>
                </a:cubicBezTo>
                <a:cubicBezTo>
                  <a:pt x="2855715" y="397016"/>
                  <a:pt x="6509640" y="-368621"/>
                  <a:pt x="8082306" y="0"/>
                </a:cubicBezTo>
                <a:cubicBezTo>
                  <a:pt x="8235760" y="-4881"/>
                  <a:pt x="8484225" y="171233"/>
                  <a:pt x="8444132" y="444615"/>
                </a:cubicBezTo>
                <a:cubicBezTo>
                  <a:pt x="8448792" y="2035771"/>
                  <a:pt x="8607091" y="2534675"/>
                  <a:pt x="8444132" y="3997104"/>
                </a:cubicBezTo>
                <a:cubicBezTo>
                  <a:pt x="8415938" y="4279475"/>
                  <a:pt x="8302143" y="4422926"/>
                  <a:pt x="8082306" y="4441721"/>
                </a:cubicBezTo>
                <a:cubicBezTo>
                  <a:pt x="6076698" y="4089037"/>
                  <a:pt x="4094997" y="4179209"/>
                  <a:pt x="361824" y="4441721"/>
                </a:cubicBezTo>
                <a:cubicBezTo>
                  <a:pt x="147722" y="4375764"/>
                  <a:pt x="11668" y="4277041"/>
                  <a:pt x="0" y="3997104"/>
                </a:cubicBezTo>
                <a:cubicBezTo>
                  <a:pt x="-245618" y="2648522"/>
                  <a:pt x="102395" y="1609264"/>
                  <a:pt x="0" y="444615"/>
                </a:cubicBezTo>
                <a:close/>
              </a:path>
            </a:pathLst>
          </a:custGeom>
          <a:solidFill>
            <a:schemeClr val="bg1"/>
          </a:solidFill>
          <a:ln w="38100">
            <a:solidFill>
              <a:srgbClr val="002060"/>
            </a:solidFill>
            <a:extLst>
              <a:ext uri="{C807C97D-BFC1-408E-A445-0C87EB9F89A2}">
                <ask:lineSketchStyleProps xmlns:ask="http://schemas.microsoft.com/office/drawing/2018/sketchyshapes" sd="3694780287">
                  <a:custGeom>
                    <a:avLst/>
                    <a:gdLst>
                      <a:gd name="connsiteX0" fmla="*/ 0 w 11221386"/>
                      <a:gd name="connsiteY0" fmla="*/ 564768 h 5642051"/>
                      <a:gd name="connsiteX1" fmla="*/ 480828 w 11221386"/>
                      <a:gd name="connsiteY1" fmla="*/ 0 h 5642051"/>
                      <a:gd name="connsiteX2" fmla="*/ 10740557 w 11221386"/>
                      <a:gd name="connsiteY2" fmla="*/ 0 h 5642051"/>
                      <a:gd name="connsiteX3" fmla="*/ 11221386 w 11221386"/>
                      <a:gd name="connsiteY3" fmla="*/ 564768 h 5642051"/>
                      <a:gd name="connsiteX4" fmla="*/ 11221386 w 11221386"/>
                      <a:gd name="connsiteY4" fmla="*/ 5077282 h 5642051"/>
                      <a:gd name="connsiteX5" fmla="*/ 10740557 w 11221386"/>
                      <a:gd name="connsiteY5" fmla="*/ 5642051 h 5642051"/>
                      <a:gd name="connsiteX6" fmla="*/ 480828 w 11221386"/>
                      <a:gd name="connsiteY6" fmla="*/ 5642051 h 5642051"/>
                      <a:gd name="connsiteX7" fmla="*/ 0 w 11221386"/>
                      <a:gd name="connsiteY7" fmla="*/ 5077282 h 5642051"/>
                      <a:gd name="connsiteX8" fmla="*/ 0 w 11221386"/>
                      <a:gd name="connsiteY8" fmla="*/ 564768 h 5642051"/>
                      <a:gd name="connsiteX0" fmla="*/ 0 w 11221386"/>
                      <a:gd name="connsiteY0" fmla="*/ 564768 h 5642051"/>
                      <a:gd name="connsiteX1" fmla="*/ 480828 w 11221386"/>
                      <a:gd name="connsiteY1" fmla="*/ 0 h 5642051"/>
                      <a:gd name="connsiteX2" fmla="*/ 10740557 w 11221386"/>
                      <a:gd name="connsiteY2" fmla="*/ 0 h 5642051"/>
                      <a:gd name="connsiteX3" fmla="*/ 11221386 w 11221386"/>
                      <a:gd name="connsiteY3" fmla="*/ 564768 h 5642051"/>
                      <a:gd name="connsiteX4" fmla="*/ 11221386 w 11221386"/>
                      <a:gd name="connsiteY4" fmla="*/ 5077282 h 5642051"/>
                      <a:gd name="connsiteX5" fmla="*/ 10740557 w 11221386"/>
                      <a:gd name="connsiteY5" fmla="*/ 5642051 h 5642051"/>
                      <a:gd name="connsiteX6" fmla="*/ 480828 w 11221386"/>
                      <a:gd name="connsiteY6" fmla="*/ 5642051 h 5642051"/>
                      <a:gd name="connsiteX7" fmla="*/ 0 w 11221386"/>
                      <a:gd name="connsiteY7" fmla="*/ 5077282 h 5642051"/>
                      <a:gd name="connsiteX8" fmla="*/ 0 w 11221386"/>
                      <a:gd name="connsiteY8" fmla="*/ 564768 h 5642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21386" h="5642051" fill="none" extrusionOk="0">
                        <a:moveTo>
                          <a:pt x="0" y="564768"/>
                        </a:moveTo>
                        <a:cubicBezTo>
                          <a:pt x="4198" y="296083"/>
                          <a:pt x="271234" y="-46070"/>
                          <a:pt x="480828" y="0"/>
                        </a:cubicBezTo>
                        <a:cubicBezTo>
                          <a:pt x="3918412" y="236510"/>
                          <a:pt x="8316621" y="-273671"/>
                          <a:pt x="10740557" y="0"/>
                        </a:cubicBezTo>
                        <a:cubicBezTo>
                          <a:pt x="10965699" y="-7367"/>
                          <a:pt x="11269636" y="210916"/>
                          <a:pt x="11221386" y="564768"/>
                        </a:cubicBezTo>
                        <a:cubicBezTo>
                          <a:pt x="11241835" y="2485839"/>
                          <a:pt x="11392661" y="3194569"/>
                          <a:pt x="11221386" y="5077282"/>
                        </a:cubicBezTo>
                        <a:cubicBezTo>
                          <a:pt x="11189280" y="5427354"/>
                          <a:pt x="11054272" y="5640224"/>
                          <a:pt x="10740557" y="5642051"/>
                        </a:cubicBezTo>
                        <a:cubicBezTo>
                          <a:pt x="8090018" y="5467533"/>
                          <a:pt x="5375441" y="5578798"/>
                          <a:pt x="480828" y="5642051"/>
                        </a:cubicBezTo>
                        <a:cubicBezTo>
                          <a:pt x="206752" y="5579801"/>
                          <a:pt x="836" y="5431708"/>
                          <a:pt x="0" y="5077282"/>
                        </a:cubicBezTo>
                        <a:cubicBezTo>
                          <a:pt x="-237410" y="3309681"/>
                          <a:pt x="73700" y="2042400"/>
                          <a:pt x="0" y="564768"/>
                        </a:cubicBezTo>
                        <a:close/>
                      </a:path>
                      <a:path w="11221386" h="5642051" stroke="0" extrusionOk="0">
                        <a:moveTo>
                          <a:pt x="0" y="564768"/>
                        </a:moveTo>
                        <a:cubicBezTo>
                          <a:pt x="-25052" y="229978"/>
                          <a:pt x="255687" y="-20397"/>
                          <a:pt x="480828" y="0"/>
                        </a:cubicBezTo>
                        <a:cubicBezTo>
                          <a:pt x="3774078" y="-535804"/>
                          <a:pt x="5729721" y="255273"/>
                          <a:pt x="10740557" y="0"/>
                        </a:cubicBezTo>
                        <a:cubicBezTo>
                          <a:pt x="10961947" y="-31"/>
                          <a:pt x="11230451" y="316435"/>
                          <a:pt x="11221386" y="564768"/>
                        </a:cubicBezTo>
                        <a:cubicBezTo>
                          <a:pt x="11353835" y="1832166"/>
                          <a:pt x="11518106" y="3374330"/>
                          <a:pt x="11221386" y="5077282"/>
                        </a:cubicBezTo>
                        <a:cubicBezTo>
                          <a:pt x="11215483" y="5429236"/>
                          <a:pt x="10984118" y="5634832"/>
                          <a:pt x="10740557" y="5642051"/>
                        </a:cubicBezTo>
                        <a:cubicBezTo>
                          <a:pt x="6771896" y="5543333"/>
                          <a:pt x="1601655" y="5556133"/>
                          <a:pt x="480828" y="5642051"/>
                        </a:cubicBezTo>
                        <a:cubicBezTo>
                          <a:pt x="215483" y="5556595"/>
                          <a:pt x="-11378" y="5344441"/>
                          <a:pt x="0" y="5077282"/>
                        </a:cubicBezTo>
                        <a:cubicBezTo>
                          <a:pt x="-293203" y="3430290"/>
                          <a:pt x="-246871" y="2391562"/>
                          <a:pt x="0" y="564768"/>
                        </a:cubicBezTo>
                        <a:close/>
                      </a:path>
                      <a:path w="11221386" h="5642051" fill="none" stroke="0" extrusionOk="0">
                        <a:moveTo>
                          <a:pt x="0" y="564768"/>
                        </a:moveTo>
                        <a:cubicBezTo>
                          <a:pt x="-1193" y="241103"/>
                          <a:pt x="277277" y="-12814"/>
                          <a:pt x="480828" y="0"/>
                        </a:cubicBezTo>
                        <a:cubicBezTo>
                          <a:pt x="3423874" y="583837"/>
                          <a:pt x="8515548" y="-218089"/>
                          <a:pt x="10740557" y="0"/>
                        </a:cubicBezTo>
                        <a:cubicBezTo>
                          <a:pt x="10954677" y="-2477"/>
                          <a:pt x="11258551" y="260496"/>
                          <a:pt x="11221386" y="564768"/>
                        </a:cubicBezTo>
                        <a:cubicBezTo>
                          <a:pt x="11146278" y="2656045"/>
                          <a:pt x="11399422" y="3186728"/>
                          <a:pt x="11221386" y="5077282"/>
                        </a:cubicBezTo>
                        <a:cubicBezTo>
                          <a:pt x="11184753" y="5441274"/>
                          <a:pt x="11004699" y="5623791"/>
                          <a:pt x="10740557" y="5642051"/>
                        </a:cubicBezTo>
                        <a:cubicBezTo>
                          <a:pt x="7930817" y="5061465"/>
                          <a:pt x="5660390" y="5228089"/>
                          <a:pt x="480828" y="5642051"/>
                        </a:cubicBezTo>
                        <a:cubicBezTo>
                          <a:pt x="196758" y="5564769"/>
                          <a:pt x="31478" y="5410607"/>
                          <a:pt x="0" y="5077282"/>
                        </a:cubicBezTo>
                        <a:cubicBezTo>
                          <a:pt x="-252468" y="3369012"/>
                          <a:pt x="-31927" y="2102072"/>
                          <a:pt x="0" y="564768"/>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600" b="0" i="0" u="none" strike="noStrike" kern="1200" cap="none" spc="0" normalizeH="0" baseline="0" noProof="0">
              <a:ln>
                <a:noFill/>
              </a:ln>
              <a:solidFill>
                <a:srgbClr val="FFC000">
                  <a:lumMod val="75000"/>
                </a:srgbClr>
              </a:solidFill>
              <a:effectLst/>
              <a:uLnTx/>
              <a:uFillTx/>
              <a:latin typeface="Calibri" panose="020F0502020204030204"/>
              <a:ea typeface="+mn-ea"/>
              <a:cs typeface="+mn-cs"/>
            </a:endParaRPr>
          </a:p>
        </p:txBody>
      </p:sp>
      <p:pic>
        <p:nvPicPr>
          <p:cNvPr id="17" name="Hình ảnh 16" descr="Ảnh có chứa vải&#10;&#10;Mô tả được tạo tự động">
            <a:extLst>
              <a:ext uri="{FF2B5EF4-FFF2-40B4-BE49-F238E27FC236}">
                <a16:creationId xmlns:a16="http://schemas.microsoft.com/office/drawing/2014/main" id="{25BB38AD-7C76-4DA1-83A4-F40E5E964820}"/>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538" b="23385" l="48308" r="66308">
                        <a14:foregroundMark x1="51769" y1="14769" x2="51769" y2="14769"/>
                        <a14:foregroundMark x1="48923" y1="14154" x2="48923" y2="14154"/>
                        <a14:foregroundMark x1="48308" y1="17000" x2="48308" y2="17000"/>
                        <a14:foregroundMark x1="48308" y1="15769" x2="48308" y2="15769"/>
                        <a14:foregroundMark x1="52154" y1="15000" x2="52154" y2="15000"/>
                        <a14:foregroundMark x1="52154" y1="13538" x2="50769" y2="16615"/>
                      </a14:backgroundRemoval>
                    </a14:imgEffect>
                  </a14:imgLayer>
                </a14:imgProps>
              </a:ext>
              <a:ext uri="{28A0092B-C50C-407E-A947-70E740481C1C}">
                <a14:useLocalDpi xmlns:a14="http://schemas.microsoft.com/office/drawing/2010/main" val="0"/>
              </a:ext>
            </a:extLst>
          </a:blip>
          <a:srcRect l="46444" t="2256" r="31402" b="74223"/>
          <a:stretch/>
        </p:blipFill>
        <p:spPr>
          <a:xfrm>
            <a:off x="9270901" y="-611773"/>
            <a:ext cx="1767827" cy="1876894"/>
          </a:xfrm>
          <a:prstGeom prst="rect">
            <a:avLst/>
          </a:prstGeom>
        </p:spPr>
      </p:pic>
      <p:pic>
        <p:nvPicPr>
          <p:cNvPr id="3" name="Picture 2">
            <a:extLst>
              <a:ext uri="{FF2B5EF4-FFF2-40B4-BE49-F238E27FC236}">
                <a16:creationId xmlns:a16="http://schemas.microsoft.com/office/drawing/2014/main" id="{F5D63D11-7D37-86D4-3A97-504712906B1B}"/>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100000" l="0" r="100000"/>
                    </a14:imgEffect>
                  </a14:imgLayer>
                </a14:imgProps>
              </a:ext>
              <a:ext uri="{28A0092B-C50C-407E-A947-70E740481C1C}">
                <a14:useLocalDpi xmlns:a14="http://schemas.microsoft.com/office/drawing/2010/main" val="0"/>
              </a:ext>
            </a:extLst>
          </a:blip>
          <a:stretch>
            <a:fillRect/>
          </a:stretch>
        </p:blipFill>
        <p:spPr>
          <a:xfrm>
            <a:off x="8877300" y="3301520"/>
            <a:ext cx="3470755" cy="3470755"/>
          </a:xfrm>
          <a:prstGeom prst="rect">
            <a:avLst/>
          </a:prstGeom>
        </p:spPr>
      </p:pic>
      <p:pic>
        <p:nvPicPr>
          <p:cNvPr id="5" name="Picture 4" descr="A picture containing text, furniture&#10;&#10;Description automatically generated">
            <a:extLst>
              <a:ext uri="{FF2B5EF4-FFF2-40B4-BE49-F238E27FC236}">
                <a16:creationId xmlns:a16="http://schemas.microsoft.com/office/drawing/2014/main" id="{E7EB9484-14B9-378C-3698-C9A827DC6DDD}"/>
              </a:ext>
            </a:extLst>
          </p:cNvPr>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010026" y="4317921"/>
            <a:ext cx="2952750" cy="2635329"/>
          </a:xfrm>
          <a:prstGeom prst="rect">
            <a:avLst/>
          </a:prstGeom>
        </p:spPr>
      </p:pic>
      <p:grpSp>
        <p:nvGrpSpPr>
          <p:cNvPr id="8" name="Group 7">
            <a:extLst>
              <a:ext uri="{FF2B5EF4-FFF2-40B4-BE49-F238E27FC236}">
                <a16:creationId xmlns:a16="http://schemas.microsoft.com/office/drawing/2014/main" id="{54F0695B-555E-F29C-11E6-549B4DE3ED8E}"/>
              </a:ext>
            </a:extLst>
          </p:cNvPr>
          <p:cNvGrpSpPr/>
          <p:nvPr/>
        </p:nvGrpSpPr>
        <p:grpSpPr>
          <a:xfrm>
            <a:off x="6100584" y="3807224"/>
            <a:ext cx="3519665" cy="3126976"/>
            <a:chOff x="1901195" y="2605309"/>
            <a:chExt cx="2055644" cy="2321742"/>
          </a:xfrm>
        </p:grpSpPr>
        <p:pic>
          <p:nvPicPr>
            <p:cNvPr id="9" name="Picture 8" descr="A picture containing toy, doll&#10;&#10;Description automatically generated">
              <a:extLst>
                <a:ext uri="{FF2B5EF4-FFF2-40B4-BE49-F238E27FC236}">
                  <a16:creationId xmlns:a16="http://schemas.microsoft.com/office/drawing/2014/main" id="{42E66C63-D0DE-F47D-3F13-B031FAE3673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01195" y="2871407"/>
              <a:ext cx="2055644" cy="2055644"/>
            </a:xfrm>
            <a:prstGeom prst="rect">
              <a:avLst/>
            </a:prstGeom>
          </p:spPr>
        </p:pic>
        <p:pic>
          <p:nvPicPr>
            <p:cNvPr id="10" name="Picture 9" descr="A picture containing chart&#10;&#10;Description automatically generated">
              <a:extLst>
                <a:ext uri="{FF2B5EF4-FFF2-40B4-BE49-F238E27FC236}">
                  <a16:creationId xmlns:a16="http://schemas.microsoft.com/office/drawing/2014/main" id="{3F6BF562-8BE8-7F69-EF4D-34956F6754AF}"/>
                </a:ext>
              </a:extLst>
            </p:cNvPr>
            <p:cNvPicPr>
              <a:picLocks noChangeAspect="1"/>
            </p:cNvPicPr>
            <p:nvPr/>
          </p:nvPicPr>
          <p:blipFill>
            <a:blip r:embed="rId9" cstate="print">
              <a:extLst>
                <a:ext uri="{BEBA8EAE-BF5A-486C-A8C5-ECC9F3942E4B}">
                  <a14:imgProps xmlns:a14="http://schemas.microsoft.com/office/drawing/2010/main">
                    <a14:imgLayer r:embed="rId10">
                      <a14:imgEffect>
                        <a14:backgroundRemoval t="10000" b="90000" l="10000" r="90000">
                          <a14:backgroundMark x1="37344" y1="50182" x2="37344" y2="50182"/>
                          <a14:backgroundMark x1="44974" y1="43480" x2="9730" y2="58296"/>
                          <a14:backgroundMark x1="9730" y1="58296" x2="28421" y2="90311"/>
                          <a14:backgroundMark x1="28421" y1="90311" x2="71901" y2="83892"/>
                          <a14:backgroundMark x1="71901" y1="83892" x2="90230" y2="49697"/>
                          <a14:backgroundMark x1="90230" y1="49697" x2="43157" y2="42874"/>
                          <a14:backgroundMark x1="16552" y1="48971" x2="33064" y2="43763"/>
                          <a14:backgroundMark x1="13201" y1="48365" x2="12313" y2="48365"/>
                          <a14:backgroundMark x1="10174" y1="48365" x2="11990" y2="48042"/>
                        </a14:backgroundRemoval>
                      </a14:imgEffect>
                    </a14:imgLayer>
                  </a14:imgProps>
                </a:ext>
                <a:ext uri="{28A0092B-C50C-407E-A947-70E740481C1C}">
                  <a14:useLocalDpi xmlns:a14="http://schemas.microsoft.com/office/drawing/2010/main" val="0"/>
                </a:ext>
              </a:extLst>
            </a:blip>
            <a:stretch>
              <a:fillRect/>
            </a:stretch>
          </p:blipFill>
          <p:spPr>
            <a:xfrm rot="21228885">
              <a:off x="2217182" y="2605309"/>
              <a:ext cx="1325018" cy="1325018"/>
            </a:xfrm>
            <a:prstGeom prst="rect">
              <a:avLst/>
            </a:prstGeom>
          </p:spPr>
        </p:pic>
      </p:grpSp>
      <p:pic>
        <p:nvPicPr>
          <p:cNvPr id="12" name="Picture 11" descr="Icon&#10;&#10;Description automatically generated">
            <a:extLst>
              <a:ext uri="{FF2B5EF4-FFF2-40B4-BE49-F238E27FC236}">
                <a16:creationId xmlns:a16="http://schemas.microsoft.com/office/drawing/2014/main" id="{8D15BA8A-4E08-E8BA-9616-69E27E2CC30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08746" y="3567219"/>
            <a:ext cx="4437846" cy="4437846"/>
          </a:xfrm>
          <a:prstGeom prst="rect">
            <a:avLst/>
          </a:prstGeom>
        </p:spPr>
      </p:pic>
      <p:pic>
        <p:nvPicPr>
          <p:cNvPr id="13" name="Hình ảnh 16" descr="Ảnh có chứa vải&#10;&#10;Mô tả được tạo tự động">
            <a:extLst>
              <a:ext uri="{FF2B5EF4-FFF2-40B4-BE49-F238E27FC236}">
                <a16:creationId xmlns:a16="http://schemas.microsoft.com/office/drawing/2014/main" id="{C52D3D06-8A28-A93F-F5BE-FBE51A6DC1A1}"/>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538" b="23385" l="48308" r="66308">
                        <a14:foregroundMark x1="51769" y1="14769" x2="51769" y2="14769"/>
                        <a14:foregroundMark x1="48923" y1="14154" x2="48923" y2="14154"/>
                        <a14:foregroundMark x1="48308" y1="17000" x2="48308" y2="17000"/>
                        <a14:foregroundMark x1="48308" y1="15769" x2="48308" y2="15769"/>
                        <a14:foregroundMark x1="52154" y1="15000" x2="52154" y2="15000"/>
                        <a14:foregroundMark x1="52154" y1="13538" x2="50769" y2="16615"/>
                      </a14:backgroundRemoval>
                    </a14:imgEffect>
                  </a14:imgLayer>
                </a14:imgProps>
              </a:ext>
              <a:ext uri="{28A0092B-C50C-407E-A947-70E740481C1C}">
                <a14:useLocalDpi xmlns:a14="http://schemas.microsoft.com/office/drawing/2010/main" val="0"/>
              </a:ext>
            </a:extLst>
          </a:blip>
          <a:srcRect l="46444" t="2256" r="31402" b="74223"/>
          <a:stretch/>
        </p:blipFill>
        <p:spPr>
          <a:xfrm flipH="1">
            <a:off x="732678" y="-383173"/>
            <a:ext cx="1800972" cy="1876894"/>
          </a:xfrm>
          <a:prstGeom prst="rect">
            <a:avLst/>
          </a:prstGeom>
        </p:spPr>
      </p:pic>
      <p:pic>
        <p:nvPicPr>
          <p:cNvPr id="15" name="Picture 14">
            <a:extLst>
              <a:ext uri="{FF2B5EF4-FFF2-40B4-BE49-F238E27FC236}">
                <a16:creationId xmlns:a16="http://schemas.microsoft.com/office/drawing/2014/main" id="{EFD89501-229A-0AD6-DFFD-D0764CE940C7}"/>
              </a:ext>
            </a:extLst>
          </p:cNvPr>
          <p:cNvPicPr>
            <a:picLocks noChangeAspect="1"/>
          </p:cNvPicPr>
          <p:nvPr/>
        </p:nvPicPr>
        <p:blipFill>
          <a:blip r:embed="rId12"/>
          <a:stretch>
            <a:fillRect/>
          </a:stretch>
        </p:blipFill>
        <p:spPr>
          <a:xfrm>
            <a:off x="4206863" y="593892"/>
            <a:ext cx="3206774" cy="1993565"/>
          </a:xfrm>
          <a:prstGeom prst="rect">
            <a:avLst/>
          </a:prstGeom>
        </p:spPr>
      </p:pic>
      <p:pic>
        <p:nvPicPr>
          <p:cNvPr id="18" name="Picture 17">
            <a:extLst>
              <a:ext uri="{FF2B5EF4-FFF2-40B4-BE49-F238E27FC236}">
                <a16:creationId xmlns:a16="http://schemas.microsoft.com/office/drawing/2014/main" id="{B65919F2-38D1-B589-69AB-65DFBD1829F8}"/>
              </a:ext>
            </a:extLst>
          </p:cNvPr>
          <p:cNvPicPr>
            <a:picLocks noChangeAspect="1"/>
          </p:cNvPicPr>
          <p:nvPr/>
        </p:nvPicPr>
        <p:blipFill>
          <a:blip r:embed="rId13"/>
          <a:stretch>
            <a:fillRect/>
          </a:stretch>
        </p:blipFill>
        <p:spPr>
          <a:xfrm>
            <a:off x="2442658" y="1854608"/>
            <a:ext cx="7230483" cy="2310584"/>
          </a:xfrm>
          <a:prstGeom prst="rect">
            <a:avLst/>
          </a:prstGeom>
        </p:spPr>
      </p:pic>
    </p:spTree>
    <p:extLst>
      <p:ext uri="{BB962C8B-B14F-4D97-AF65-F5344CB8AC3E}">
        <p14:creationId xmlns:p14="http://schemas.microsoft.com/office/powerpoint/2010/main" val="418442472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50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ppt_x"/>
                                          </p:val>
                                        </p:tav>
                                        <p:tav tm="100000">
                                          <p:val>
                                            <p:strVal val="#ppt_x"/>
                                          </p:val>
                                        </p:tav>
                                      </p:tavLst>
                                    </p:anim>
                                    <p:anim calcmode="lin" valueType="num">
                                      <p:cBhvr additive="base">
                                        <p:cTn id="17" dur="500" fill="hold"/>
                                        <p:tgtEl>
                                          <p:spTgt spid="8"/>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500" fill="hold"/>
                                        <p:tgtEl>
                                          <p:spTgt spid="12"/>
                                        </p:tgtEl>
                                        <p:attrNameLst>
                                          <p:attrName>ppt_x</p:attrName>
                                        </p:attrNameLst>
                                      </p:cBhvr>
                                      <p:tavLst>
                                        <p:tav tm="0">
                                          <p:val>
                                            <p:strVal val="#ppt_x"/>
                                          </p:val>
                                        </p:tav>
                                        <p:tav tm="100000">
                                          <p:val>
                                            <p:strVal val="#ppt_x"/>
                                          </p:val>
                                        </p:tav>
                                      </p:tavLst>
                                    </p:anim>
                                    <p:anim calcmode="lin" valueType="num">
                                      <p:cBhvr additive="base">
                                        <p:cTn id="21" dur="500" fill="hold"/>
                                        <p:tgtEl>
                                          <p:spTgt spid="12"/>
                                        </p:tgtEl>
                                        <p:attrNameLst>
                                          <p:attrName>ppt_y</p:attrName>
                                        </p:attrNameLst>
                                      </p:cBhvr>
                                      <p:tavLst>
                                        <p:tav tm="0">
                                          <p:val>
                                            <p:strVal val="1+#ppt_h/2"/>
                                          </p:val>
                                        </p:tav>
                                        <p:tav tm="100000">
                                          <p:val>
                                            <p:strVal val="#ppt_y"/>
                                          </p:val>
                                        </p:tav>
                                      </p:tavLst>
                                    </p:anim>
                                  </p:childTnLst>
                                </p:cTn>
                              </p:par>
                              <p:par>
                                <p:cTn id="22" presetID="32" presetClass="emph" presetSubtype="0" fill="hold" nodeType="withEffect">
                                  <p:stCondLst>
                                    <p:cond delay="0"/>
                                  </p:stCondLst>
                                  <p:childTnLst>
                                    <p:animRot by="120000">
                                      <p:cBhvr>
                                        <p:cTn id="23" dur="100" fill="hold">
                                          <p:stCondLst>
                                            <p:cond delay="0"/>
                                          </p:stCondLst>
                                        </p:cTn>
                                        <p:tgtEl>
                                          <p:spTgt spid="13"/>
                                        </p:tgtEl>
                                        <p:attrNameLst>
                                          <p:attrName>r</p:attrName>
                                        </p:attrNameLst>
                                      </p:cBhvr>
                                    </p:animRot>
                                    <p:animRot by="-240000">
                                      <p:cBhvr>
                                        <p:cTn id="24" dur="200" fill="hold">
                                          <p:stCondLst>
                                            <p:cond delay="200"/>
                                          </p:stCondLst>
                                        </p:cTn>
                                        <p:tgtEl>
                                          <p:spTgt spid="13"/>
                                        </p:tgtEl>
                                        <p:attrNameLst>
                                          <p:attrName>r</p:attrName>
                                        </p:attrNameLst>
                                      </p:cBhvr>
                                    </p:animRot>
                                    <p:animRot by="240000">
                                      <p:cBhvr>
                                        <p:cTn id="25" dur="200" fill="hold">
                                          <p:stCondLst>
                                            <p:cond delay="400"/>
                                          </p:stCondLst>
                                        </p:cTn>
                                        <p:tgtEl>
                                          <p:spTgt spid="13"/>
                                        </p:tgtEl>
                                        <p:attrNameLst>
                                          <p:attrName>r</p:attrName>
                                        </p:attrNameLst>
                                      </p:cBhvr>
                                    </p:animRot>
                                    <p:animRot by="-240000">
                                      <p:cBhvr>
                                        <p:cTn id="26" dur="200" fill="hold">
                                          <p:stCondLst>
                                            <p:cond delay="600"/>
                                          </p:stCondLst>
                                        </p:cTn>
                                        <p:tgtEl>
                                          <p:spTgt spid="13"/>
                                        </p:tgtEl>
                                        <p:attrNameLst>
                                          <p:attrName>r</p:attrName>
                                        </p:attrNameLst>
                                      </p:cBhvr>
                                    </p:animRot>
                                    <p:animRot by="120000">
                                      <p:cBhvr>
                                        <p:cTn id="27" dur="200" fill="hold">
                                          <p:stCondLst>
                                            <p:cond delay="800"/>
                                          </p:stCondLst>
                                        </p:cTn>
                                        <p:tgtEl>
                                          <p:spTgt spid="13"/>
                                        </p:tgtEl>
                                        <p:attrNameLst>
                                          <p:attrName>r</p:attrName>
                                        </p:attrNameLst>
                                      </p:cBhvr>
                                    </p:animRo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down)">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heel(1)">
                                      <p:cBhvr>
                                        <p:cTn id="37"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5" name="Hình chữ nhật: Góc Tròn 4">
            <a:extLst>
              <a:ext uri="{FF2B5EF4-FFF2-40B4-BE49-F238E27FC236}">
                <a16:creationId xmlns:a16="http://schemas.microsoft.com/office/drawing/2014/main" id="{F0812D05-79C0-BE6F-54FE-57E9BDBDD4DD}"/>
              </a:ext>
            </a:extLst>
          </p:cNvPr>
          <p:cNvSpPr/>
          <p:nvPr/>
        </p:nvSpPr>
        <p:spPr>
          <a:xfrm>
            <a:off x="1025976" y="1194884"/>
            <a:ext cx="8056372" cy="1078376"/>
          </a:xfrm>
          <a:custGeom>
            <a:avLst/>
            <a:gdLst>
              <a:gd name="connsiteX0" fmla="*/ 0 w 8056372"/>
              <a:gd name="connsiteY0" fmla="*/ 179733 h 1078376"/>
              <a:gd name="connsiteX1" fmla="*/ 179733 w 8056372"/>
              <a:gd name="connsiteY1" fmla="*/ 0 h 1078376"/>
              <a:gd name="connsiteX2" fmla="*/ 7876639 w 8056372"/>
              <a:gd name="connsiteY2" fmla="*/ 0 h 1078376"/>
              <a:gd name="connsiteX3" fmla="*/ 8056372 w 8056372"/>
              <a:gd name="connsiteY3" fmla="*/ 179733 h 1078376"/>
              <a:gd name="connsiteX4" fmla="*/ 8056372 w 8056372"/>
              <a:gd name="connsiteY4" fmla="*/ 898643 h 1078376"/>
              <a:gd name="connsiteX5" fmla="*/ 7876639 w 8056372"/>
              <a:gd name="connsiteY5" fmla="*/ 1078376 h 1078376"/>
              <a:gd name="connsiteX6" fmla="*/ 179733 w 8056372"/>
              <a:gd name="connsiteY6" fmla="*/ 1078376 h 1078376"/>
              <a:gd name="connsiteX7" fmla="*/ 0 w 8056372"/>
              <a:gd name="connsiteY7" fmla="*/ 898643 h 1078376"/>
              <a:gd name="connsiteX8" fmla="*/ 0 w 8056372"/>
              <a:gd name="connsiteY8" fmla="*/ 179733 h 1078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56372" h="1078376" fill="none" extrusionOk="0">
                <a:moveTo>
                  <a:pt x="0" y="179733"/>
                </a:moveTo>
                <a:cubicBezTo>
                  <a:pt x="9591" y="70133"/>
                  <a:pt x="75327" y="4966"/>
                  <a:pt x="179733" y="0"/>
                </a:cubicBezTo>
                <a:cubicBezTo>
                  <a:pt x="2976499" y="22936"/>
                  <a:pt x="5989038" y="-134525"/>
                  <a:pt x="7876639" y="0"/>
                </a:cubicBezTo>
                <a:cubicBezTo>
                  <a:pt x="7978953" y="-13653"/>
                  <a:pt x="8047247" y="79336"/>
                  <a:pt x="8056372" y="179733"/>
                </a:cubicBezTo>
                <a:cubicBezTo>
                  <a:pt x="8050366" y="400904"/>
                  <a:pt x="8028225" y="610712"/>
                  <a:pt x="8056372" y="898643"/>
                </a:cubicBezTo>
                <a:cubicBezTo>
                  <a:pt x="8051220" y="996678"/>
                  <a:pt x="7983983" y="1074724"/>
                  <a:pt x="7876639" y="1078376"/>
                </a:cubicBezTo>
                <a:cubicBezTo>
                  <a:pt x="5571423" y="989804"/>
                  <a:pt x="1389439" y="1059187"/>
                  <a:pt x="179733" y="1078376"/>
                </a:cubicBezTo>
                <a:cubicBezTo>
                  <a:pt x="66871" y="1092529"/>
                  <a:pt x="-10227" y="981807"/>
                  <a:pt x="0" y="898643"/>
                </a:cubicBezTo>
                <a:cubicBezTo>
                  <a:pt x="-21052" y="548349"/>
                  <a:pt x="57023" y="388564"/>
                  <a:pt x="0" y="179733"/>
                </a:cubicBezTo>
                <a:close/>
              </a:path>
              <a:path w="8056372" h="1078376" stroke="0" extrusionOk="0">
                <a:moveTo>
                  <a:pt x="0" y="179733"/>
                </a:moveTo>
                <a:cubicBezTo>
                  <a:pt x="14743" y="88979"/>
                  <a:pt x="77778" y="8290"/>
                  <a:pt x="179733" y="0"/>
                </a:cubicBezTo>
                <a:cubicBezTo>
                  <a:pt x="3479543" y="-9402"/>
                  <a:pt x="4864508" y="-138905"/>
                  <a:pt x="7876639" y="0"/>
                </a:cubicBezTo>
                <a:cubicBezTo>
                  <a:pt x="7978451" y="-893"/>
                  <a:pt x="8057654" y="84693"/>
                  <a:pt x="8056372" y="179733"/>
                </a:cubicBezTo>
                <a:cubicBezTo>
                  <a:pt x="8038534" y="301853"/>
                  <a:pt x="8120150" y="717805"/>
                  <a:pt x="8056372" y="898643"/>
                </a:cubicBezTo>
                <a:cubicBezTo>
                  <a:pt x="8067672" y="1004517"/>
                  <a:pt x="7975723" y="1081895"/>
                  <a:pt x="7876639" y="1078376"/>
                </a:cubicBezTo>
                <a:cubicBezTo>
                  <a:pt x="4117697" y="1056043"/>
                  <a:pt x="1772464" y="996927"/>
                  <a:pt x="179733" y="1078376"/>
                </a:cubicBezTo>
                <a:cubicBezTo>
                  <a:pt x="77344" y="1088804"/>
                  <a:pt x="3021" y="996714"/>
                  <a:pt x="0" y="898643"/>
                </a:cubicBezTo>
                <a:cubicBezTo>
                  <a:pt x="-37983" y="597456"/>
                  <a:pt x="-45410" y="355119"/>
                  <a:pt x="0" y="179733"/>
                </a:cubicBezTo>
                <a:close/>
              </a:path>
            </a:pathLst>
          </a:custGeom>
          <a:solidFill>
            <a:schemeClr val="accent4">
              <a:lumMod val="20000"/>
              <a:lumOff val="80000"/>
            </a:schemeClr>
          </a:solidFill>
          <a:ln w="28575">
            <a:solidFill>
              <a:schemeClr val="accent1"/>
            </a:solidFill>
            <a:prstDash val="dash"/>
            <a:extLst>
              <a:ext uri="{C807C97D-BFC1-408E-A445-0C87EB9F89A2}">
                <ask:lineSketchStyleProps xmlns:ask="http://schemas.microsoft.com/office/drawing/2018/sketchyshapes" sd="3190436358">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Hộp Văn bản 6">
            <a:extLst>
              <a:ext uri="{FF2B5EF4-FFF2-40B4-BE49-F238E27FC236}">
                <a16:creationId xmlns:a16="http://schemas.microsoft.com/office/drawing/2014/main" id="{D4015792-E608-8EBF-BA4B-3AED8E7A3D0F}"/>
              </a:ext>
            </a:extLst>
          </p:cNvPr>
          <p:cNvSpPr txBox="1"/>
          <p:nvPr/>
        </p:nvSpPr>
        <p:spPr>
          <a:xfrm>
            <a:off x="1811647" y="1249243"/>
            <a:ext cx="7101889" cy="95410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Nêu</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được</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đóng</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góp</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của</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một</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số</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ngườ</a:t>
            </a:r>
            <a:r>
              <a:rPr lang="en-US" sz="2800" dirty="0" err="1">
                <a:solidFill>
                  <a:prstClr val="black"/>
                </a:solidFill>
                <a:latin typeface="Calibri" panose="020F0502020204030204"/>
              </a:rPr>
              <a:t>i</a:t>
            </a:r>
            <a:r>
              <a:rPr lang="en-US" sz="2800" dirty="0">
                <a:solidFill>
                  <a:prstClr val="black"/>
                </a:solidFill>
                <a:latin typeface="Calibri" panose="020F0502020204030204"/>
              </a:rPr>
              <a:t> </a:t>
            </a:r>
            <a:r>
              <a:rPr lang="en-US" sz="2800" dirty="0" err="1">
                <a:solidFill>
                  <a:prstClr val="black"/>
                </a:solidFill>
                <a:latin typeface="Calibri" panose="020F0502020204030204"/>
              </a:rPr>
              <a:t>lao</a:t>
            </a:r>
            <a:r>
              <a:rPr lang="en-US" sz="2800" dirty="0">
                <a:solidFill>
                  <a:prstClr val="black"/>
                </a:solidFill>
                <a:latin typeface="Calibri" panose="020F0502020204030204"/>
              </a:rPr>
              <a:t> </a:t>
            </a:r>
            <a:r>
              <a:rPr lang="en-US" sz="2800" dirty="0" err="1">
                <a:solidFill>
                  <a:prstClr val="black"/>
                </a:solidFill>
                <a:latin typeface="Calibri" panose="020F0502020204030204"/>
              </a:rPr>
              <a:t>động</a:t>
            </a:r>
            <a:r>
              <a:rPr lang="en-US" sz="2800" dirty="0">
                <a:solidFill>
                  <a:prstClr val="black"/>
                </a:solidFill>
                <a:latin typeface="Calibri" panose="020F0502020204030204"/>
              </a:rPr>
              <a:t> ở </a:t>
            </a:r>
            <a:r>
              <a:rPr lang="en-US" sz="2800" dirty="0" err="1">
                <a:solidFill>
                  <a:prstClr val="black"/>
                </a:solidFill>
                <a:latin typeface="Calibri" panose="020F0502020204030204"/>
              </a:rPr>
              <a:t>xung</a:t>
            </a:r>
            <a:r>
              <a:rPr lang="en-US" sz="2800" dirty="0">
                <a:solidFill>
                  <a:prstClr val="black"/>
                </a:solidFill>
                <a:latin typeface="Calibri" panose="020F0502020204030204"/>
              </a:rPr>
              <a:t> </a:t>
            </a:r>
            <a:r>
              <a:rPr lang="en-US" sz="2800" dirty="0" err="1">
                <a:solidFill>
                  <a:prstClr val="black"/>
                </a:solidFill>
                <a:latin typeface="Calibri" panose="020F0502020204030204"/>
              </a:rPr>
              <a:t>quanh</a:t>
            </a:r>
            <a:r>
              <a:rPr lang="en-US" sz="2800" dirty="0">
                <a:solidFill>
                  <a:prstClr val="black"/>
                </a:solidFill>
                <a:latin typeface="Calibri" panose="020F0502020204030204"/>
              </a:rPr>
              <a: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Hình chữ nhật: Góc Tròn 11">
            <a:extLst>
              <a:ext uri="{FF2B5EF4-FFF2-40B4-BE49-F238E27FC236}">
                <a16:creationId xmlns:a16="http://schemas.microsoft.com/office/drawing/2014/main" id="{18EF146E-3737-A1CB-41F9-4CF3EFF3F5E2}"/>
              </a:ext>
            </a:extLst>
          </p:cNvPr>
          <p:cNvSpPr/>
          <p:nvPr/>
        </p:nvSpPr>
        <p:spPr>
          <a:xfrm>
            <a:off x="2988846" y="2501702"/>
            <a:ext cx="8593101" cy="1078377"/>
          </a:xfrm>
          <a:custGeom>
            <a:avLst/>
            <a:gdLst>
              <a:gd name="connsiteX0" fmla="*/ 0 w 8593101"/>
              <a:gd name="connsiteY0" fmla="*/ 179733 h 1078377"/>
              <a:gd name="connsiteX1" fmla="*/ 179733 w 8593101"/>
              <a:gd name="connsiteY1" fmla="*/ 0 h 1078377"/>
              <a:gd name="connsiteX2" fmla="*/ 8413368 w 8593101"/>
              <a:gd name="connsiteY2" fmla="*/ 0 h 1078377"/>
              <a:gd name="connsiteX3" fmla="*/ 8593101 w 8593101"/>
              <a:gd name="connsiteY3" fmla="*/ 179733 h 1078377"/>
              <a:gd name="connsiteX4" fmla="*/ 8593101 w 8593101"/>
              <a:gd name="connsiteY4" fmla="*/ 898644 h 1078377"/>
              <a:gd name="connsiteX5" fmla="*/ 8413368 w 8593101"/>
              <a:gd name="connsiteY5" fmla="*/ 1078377 h 1078377"/>
              <a:gd name="connsiteX6" fmla="*/ 179733 w 8593101"/>
              <a:gd name="connsiteY6" fmla="*/ 1078377 h 1078377"/>
              <a:gd name="connsiteX7" fmla="*/ 0 w 8593101"/>
              <a:gd name="connsiteY7" fmla="*/ 898644 h 1078377"/>
              <a:gd name="connsiteX8" fmla="*/ 0 w 8593101"/>
              <a:gd name="connsiteY8" fmla="*/ 179733 h 1078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93101" h="1078377" fill="none" extrusionOk="0">
                <a:moveTo>
                  <a:pt x="0" y="179733"/>
                </a:moveTo>
                <a:cubicBezTo>
                  <a:pt x="9591" y="70133"/>
                  <a:pt x="75327" y="4966"/>
                  <a:pt x="179733" y="0"/>
                </a:cubicBezTo>
                <a:cubicBezTo>
                  <a:pt x="3294929" y="22936"/>
                  <a:pt x="4329730" y="-134525"/>
                  <a:pt x="8413368" y="0"/>
                </a:cubicBezTo>
                <a:cubicBezTo>
                  <a:pt x="8515682" y="-13653"/>
                  <a:pt x="8583976" y="79336"/>
                  <a:pt x="8593101" y="179733"/>
                </a:cubicBezTo>
                <a:cubicBezTo>
                  <a:pt x="8591572" y="398497"/>
                  <a:pt x="8569476" y="604913"/>
                  <a:pt x="8593101" y="898644"/>
                </a:cubicBezTo>
                <a:cubicBezTo>
                  <a:pt x="8587949" y="996679"/>
                  <a:pt x="8520712" y="1074725"/>
                  <a:pt x="8413368" y="1078377"/>
                </a:cubicBezTo>
                <a:cubicBezTo>
                  <a:pt x="5611442" y="989805"/>
                  <a:pt x="2768190" y="1059188"/>
                  <a:pt x="179733" y="1078377"/>
                </a:cubicBezTo>
                <a:cubicBezTo>
                  <a:pt x="66871" y="1092530"/>
                  <a:pt x="-10227" y="981808"/>
                  <a:pt x="0" y="898644"/>
                </a:cubicBezTo>
                <a:cubicBezTo>
                  <a:pt x="-24580" y="554143"/>
                  <a:pt x="54479" y="392377"/>
                  <a:pt x="0" y="179733"/>
                </a:cubicBezTo>
                <a:close/>
              </a:path>
              <a:path w="8593101" h="1078377" stroke="0" extrusionOk="0">
                <a:moveTo>
                  <a:pt x="0" y="179733"/>
                </a:moveTo>
                <a:cubicBezTo>
                  <a:pt x="14743" y="88979"/>
                  <a:pt x="77778" y="8290"/>
                  <a:pt x="179733" y="0"/>
                </a:cubicBezTo>
                <a:cubicBezTo>
                  <a:pt x="1093459" y="-9402"/>
                  <a:pt x="7110611" y="-138905"/>
                  <a:pt x="8413368" y="0"/>
                </a:cubicBezTo>
                <a:cubicBezTo>
                  <a:pt x="8515180" y="-893"/>
                  <a:pt x="8594383" y="84693"/>
                  <a:pt x="8593101" y="179733"/>
                </a:cubicBezTo>
                <a:cubicBezTo>
                  <a:pt x="8577909" y="300739"/>
                  <a:pt x="8530367" y="715112"/>
                  <a:pt x="8593101" y="898644"/>
                </a:cubicBezTo>
                <a:cubicBezTo>
                  <a:pt x="8604401" y="1004518"/>
                  <a:pt x="8512452" y="1081896"/>
                  <a:pt x="8413368" y="1078377"/>
                </a:cubicBezTo>
                <a:cubicBezTo>
                  <a:pt x="7419311" y="1056044"/>
                  <a:pt x="2278536" y="996928"/>
                  <a:pt x="179733" y="1078377"/>
                </a:cubicBezTo>
                <a:cubicBezTo>
                  <a:pt x="77344" y="1088805"/>
                  <a:pt x="3021" y="996715"/>
                  <a:pt x="0" y="898644"/>
                </a:cubicBezTo>
                <a:cubicBezTo>
                  <a:pt x="-39572" y="599726"/>
                  <a:pt x="-47122" y="356253"/>
                  <a:pt x="0" y="179733"/>
                </a:cubicBezTo>
                <a:close/>
              </a:path>
            </a:pathLst>
          </a:custGeom>
          <a:solidFill>
            <a:schemeClr val="accent4">
              <a:lumMod val="20000"/>
              <a:lumOff val="80000"/>
            </a:schemeClr>
          </a:solidFill>
          <a:ln w="28575">
            <a:solidFill>
              <a:schemeClr val="accent1"/>
            </a:solidFill>
            <a:prstDash val="dash"/>
            <a:extLst>
              <a:ext uri="{C807C97D-BFC1-408E-A445-0C87EB9F89A2}">
                <ask:lineSketchStyleProps xmlns:ask="http://schemas.microsoft.com/office/drawing/2018/sketchyshapes" sd="3190436358">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Hộp Văn bản 12">
            <a:extLst>
              <a:ext uri="{FF2B5EF4-FFF2-40B4-BE49-F238E27FC236}">
                <a16:creationId xmlns:a16="http://schemas.microsoft.com/office/drawing/2014/main" id="{F11CF5AE-9296-9BFC-EBDD-F7AECD80182A}"/>
              </a:ext>
            </a:extLst>
          </p:cNvPr>
          <p:cNvSpPr txBox="1"/>
          <p:nvPr/>
        </p:nvSpPr>
        <p:spPr>
          <a:xfrm>
            <a:off x="3437107" y="2689412"/>
            <a:ext cx="7630076" cy="5232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Biết</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vì</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sao</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phải</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biết</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ơn</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người</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lao</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động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2" name="Hình ảnh 17" descr="Ảnh có chứa mẫu họa&#10;&#10;Mô tả được tạo tự động">
            <a:extLst>
              <a:ext uri="{FF2B5EF4-FFF2-40B4-BE49-F238E27FC236}">
                <a16:creationId xmlns:a16="http://schemas.microsoft.com/office/drawing/2014/main" id="{DAA51BC6-CEC4-324A-574C-702155340D5A}"/>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5254" b="98370" l="10000" r="90000">
                        <a14:foregroundMark x1="51600" y1="91304" x2="51600" y2="91304"/>
                        <a14:foregroundMark x1="59733" y1="96377" x2="59733" y2="96377"/>
                        <a14:foregroundMark x1="55067" y1="98370" x2="55067" y2="98370"/>
                        <a14:foregroundMark x1="61067" y1="54167" x2="61067" y2="54167"/>
                        <a14:foregroundMark x1="73467" y1="49094" x2="80800" y2="65580"/>
                        <a14:foregroundMark x1="62800" y1="45652" x2="66267" y2="66486"/>
                        <a14:foregroundMark x1="72533" y1="49094" x2="54267" y2="59239"/>
                        <a14:foregroundMark x1="54267" y1="59239" x2="54000" y2="59239"/>
                        <a14:foregroundMark x1="78000" y1="48551" x2="83716" y2="58983"/>
                        <a14:foregroundMark x1="51867" y1="5254" x2="51867" y2="5254"/>
                        <a14:foregroundMark x1="66933" y1="52899" x2="69467" y2="68297"/>
                        <a14:foregroundMark x1="78267" y1="54167" x2="72267" y2="65580"/>
                        <a14:foregroundMark x1="81333" y1="51087" x2="81333" y2="51087"/>
                        <a14:foregroundMark x1="81733" y1="50000" x2="81733" y2="50000"/>
                        <a14:foregroundMark x1="65067" y1="46920" x2="65067" y2="46920"/>
                        <a14:backgroundMark x1="85467" y1="58877" x2="85733" y2="67029"/>
                      </a14:backgroundRemoval>
                    </a14:imgEffect>
                  </a14:imgLayer>
                </a14:imgProps>
              </a:ext>
              <a:ext uri="{28A0092B-C50C-407E-A947-70E740481C1C}">
                <a14:useLocalDpi xmlns:a14="http://schemas.microsoft.com/office/drawing/2010/main" val="0"/>
              </a:ext>
            </a:extLst>
          </a:blip>
          <a:stretch>
            <a:fillRect/>
          </a:stretch>
        </p:blipFill>
        <p:spPr>
          <a:xfrm>
            <a:off x="291094" y="1066406"/>
            <a:ext cx="1743292" cy="1283063"/>
          </a:xfrm>
          <a:prstGeom prst="rect">
            <a:avLst/>
          </a:prstGeom>
        </p:spPr>
      </p:pic>
      <p:pic>
        <p:nvPicPr>
          <p:cNvPr id="13" name="Hình ảnh 22" descr="Ảnh có chứa mẫu họa&#10;&#10;Mô tả được tạo tự động">
            <a:extLst>
              <a:ext uri="{FF2B5EF4-FFF2-40B4-BE49-F238E27FC236}">
                <a16:creationId xmlns:a16="http://schemas.microsoft.com/office/drawing/2014/main" id="{F163EC87-8ECC-AD52-6CCF-A715DEFA6D3B}"/>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5254" b="98370" l="10000" r="90000">
                        <a14:foregroundMark x1="51600" y1="91304" x2="51600" y2="91304"/>
                        <a14:foregroundMark x1="59733" y1="96377" x2="59733" y2="96377"/>
                        <a14:foregroundMark x1="55067" y1="98370" x2="55067" y2="98370"/>
                        <a14:foregroundMark x1="61067" y1="54167" x2="61067" y2="54167"/>
                        <a14:foregroundMark x1="73467" y1="49094" x2="80800" y2="65580"/>
                        <a14:foregroundMark x1="62800" y1="45652" x2="66267" y2="66486"/>
                        <a14:foregroundMark x1="72533" y1="49094" x2="54267" y2="59239"/>
                        <a14:foregroundMark x1="54267" y1="59239" x2="54000" y2="59239"/>
                        <a14:foregroundMark x1="78000" y1="48551" x2="83716" y2="58983"/>
                        <a14:foregroundMark x1="51867" y1="5254" x2="51867" y2="5254"/>
                        <a14:foregroundMark x1="66933" y1="52899" x2="69467" y2="68297"/>
                        <a14:foregroundMark x1="78267" y1="54167" x2="72267" y2="65580"/>
                        <a14:foregroundMark x1="81333" y1="51087" x2="81333" y2="51087"/>
                        <a14:foregroundMark x1="81733" y1="50000" x2="81733" y2="50000"/>
                        <a14:foregroundMark x1="65067" y1="46920" x2="65067" y2="46920"/>
                        <a14:backgroundMark x1="85467" y1="58877" x2="85733" y2="67029"/>
                      </a14:backgroundRemoval>
                    </a14:imgEffect>
                  </a14:imgLayer>
                </a14:imgProps>
              </a:ext>
              <a:ext uri="{28A0092B-C50C-407E-A947-70E740481C1C}">
                <a14:useLocalDpi xmlns:a14="http://schemas.microsoft.com/office/drawing/2010/main" val="0"/>
              </a:ext>
            </a:extLst>
          </a:blip>
          <a:stretch>
            <a:fillRect/>
          </a:stretch>
        </p:blipFill>
        <p:spPr>
          <a:xfrm flipH="1">
            <a:off x="10448708" y="2373492"/>
            <a:ext cx="1743292" cy="1283063"/>
          </a:xfrm>
          <a:prstGeom prst="rect">
            <a:avLst/>
          </a:prstGeom>
        </p:spPr>
      </p:pic>
      <p:sp>
        <p:nvSpPr>
          <p:cNvPr id="14" name="Hình chữ nhật: Góc Tròn 23">
            <a:extLst>
              <a:ext uri="{FF2B5EF4-FFF2-40B4-BE49-F238E27FC236}">
                <a16:creationId xmlns:a16="http://schemas.microsoft.com/office/drawing/2014/main" id="{17B9F62D-77FE-0336-8719-13C7AB9F5D4F}"/>
              </a:ext>
            </a:extLst>
          </p:cNvPr>
          <p:cNvSpPr/>
          <p:nvPr/>
        </p:nvSpPr>
        <p:spPr>
          <a:xfrm>
            <a:off x="1025976" y="3903531"/>
            <a:ext cx="8994324" cy="1078376"/>
          </a:xfrm>
          <a:custGeom>
            <a:avLst/>
            <a:gdLst>
              <a:gd name="connsiteX0" fmla="*/ 0 w 8994324"/>
              <a:gd name="connsiteY0" fmla="*/ 179733 h 1078376"/>
              <a:gd name="connsiteX1" fmla="*/ 179733 w 8994324"/>
              <a:gd name="connsiteY1" fmla="*/ 0 h 1078376"/>
              <a:gd name="connsiteX2" fmla="*/ 8814591 w 8994324"/>
              <a:gd name="connsiteY2" fmla="*/ 0 h 1078376"/>
              <a:gd name="connsiteX3" fmla="*/ 8994324 w 8994324"/>
              <a:gd name="connsiteY3" fmla="*/ 179733 h 1078376"/>
              <a:gd name="connsiteX4" fmla="*/ 8994324 w 8994324"/>
              <a:gd name="connsiteY4" fmla="*/ 898643 h 1078376"/>
              <a:gd name="connsiteX5" fmla="*/ 8814591 w 8994324"/>
              <a:gd name="connsiteY5" fmla="*/ 1078376 h 1078376"/>
              <a:gd name="connsiteX6" fmla="*/ 179733 w 8994324"/>
              <a:gd name="connsiteY6" fmla="*/ 1078376 h 1078376"/>
              <a:gd name="connsiteX7" fmla="*/ 0 w 8994324"/>
              <a:gd name="connsiteY7" fmla="*/ 898643 h 1078376"/>
              <a:gd name="connsiteX8" fmla="*/ 0 w 8994324"/>
              <a:gd name="connsiteY8" fmla="*/ 179733 h 1078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94324" h="1078376" fill="none" extrusionOk="0">
                <a:moveTo>
                  <a:pt x="0" y="179733"/>
                </a:moveTo>
                <a:cubicBezTo>
                  <a:pt x="9591" y="70133"/>
                  <a:pt x="75327" y="4966"/>
                  <a:pt x="179733" y="0"/>
                </a:cubicBezTo>
                <a:cubicBezTo>
                  <a:pt x="3570921" y="22936"/>
                  <a:pt x="6546735" y="-134525"/>
                  <a:pt x="8814591" y="0"/>
                </a:cubicBezTo>
                <a:cubicBezTo>
                  <a:pt x="8916905" y="-13653"/>
                  <a:pt x="8985199" y="79336"/>
                  <a:pt x="8994324" y="179733"/>
                </a:cubicBezTo>
                <a:cubicBezTo>
                  <a:pt x="8988318" y="400904"/>
                  <a:pt x="8966177" y="610712"/>
                  <a:pt x="8994324" y="898643"/>
                </a:cubicBezTo>
                <a:cubicBezTo>
                  <a:pt x="8989172" y="996678"/>
                  <a:pt x="8921935" y="1074724"/>
                  <a:pt x="8814591" y="1078376"/>
                </a:cubicBezTo>
                <a:cubicBezTo>
                  <a:pt x="5631005" y="989804"/>
                  <a:pt x="2567026" y="1059187"/>
                  <a:pt x="179733" y="1078376"/>
                </a:cubicBezTo>
                <a:cubicBezTo>
                  <a:pt x="66871" y="1092529"/>
                  <a:pt x="-10227" y="981807"/>
                  <a:pt x="0" y="898643"/>
                </a:cubicBezTo>
                <a:cubicBezTo>
                  <a:pt x="-21052" y="548349"/>
                  <a:pt x="57023" y="388564"/>
                  <a:pt x="0" y="179733"/>
                </a:cubicBezTo>
                <a:close/>
              </a:path>
              <a:path w="8994324" h="1078376" stroke="0" extrusionOk="0">
                <a:moveTo>
                  <a:pt x="0" y="179733"/>
                </a:moveTo>
                <a:cubicBezTo>
                  <a:pt x="14743" y="88979"/>
                  <a:pt x="77778" y="8290"/>
                  <a:pt x="179733" y="0"/>
                </a:cubicBezTo>
                <a:cubicBezTo>
                  <a:pt x="2867239" y="-9402"/>
                  <a:pt x="5370209" y="-138905"/>
                  <a:pt x="8814591" y="0"/>
                </a:cubicBezTo>
                <a:cubicBezTo>
                  <a:pt x="8916403" y="-893"/>
                  <a:pt x="8995606" y="84693"/>
                  <a:pt x="8994324" y="179733"/>
                </a:cubicBezTo>
                <a:cubicBezTo>
                  <a:pt x="8976486" y="301853"/>
                  <a:pt x="9058102" y="717805"/>
                  <a:pt x="8994324" y="898643"/>
                </a:cubicBezTo>
                <a:cubicBezTo>
                  <a:pt x="9005624" y="1004517"/>
                  <a:pt x="8913675" y="1081895"/>
                  <a:pt x="8814591" y="1078376"/>
                </a:cubicBezTo>
                <a:cubicBezTo>
                  <a:pt x="7551394" y="1056043"/>
                  <a:pt x="3771351" y="996927"/>
                  <a:pt x="179733" y="1078376"/>
                </a:cubicBezTo>
                <a:cubicBezTo>
                  <a:pt x="77344" y="1088804"/>
                  <a:pt x="3021" y="996714"/>
                  <a:pt x="0" y="898643"/>
                </a:cubicBezTo>
                <a:cubicBezTo>
                  <a:pt x="-37983" y="597456"/>
                  <a:pt x="-45410" y="355119"/>
                  <a:pt x="0" y="179733"/>
                </a:cubicBezTo>
                <a:close/>
              </a:path>
            </a:pathLst>
          </a:custGeom>
          <a:solidFill>
            <a:schemeClr val="accent4">
              <a:lumMod val="20000"/>
              <a:lumOff val="80000"/>
            </a:schemeClr>
          </a:solidFill>
          <a:ln w="28575">
            <a:solidFill>
              <a:schemeClr val="accent1"/>
            </a:solidFill>
            <a:prstDash val="dash"/>
            <a:extLst>
              <a:ext uri="{C807C97D-BFC1-408E-A445-0C87EB9F89A2}">
                <ask:lineSketchStyleProps xmlns:ask="http://schemas.microsoft.com/office/drawing/2018/sketchyshapes" sd="3190436358">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Hộp Văn bản 24">
            <a:extLst>
              <a:ext uri="{FF2B5EF4-FFF2-40B4-BE49-F238E27FC236}">
                <a16:creationId xmlns:a16="http://schemas.microsoft.com/office/drawing/2014/main" id="{FCE00547-3614-560D-966E-B01E50BC3C56}"/>
              </a:ext>
            </a:extLst>
          </p:cNvPr>
          <p:cNvSpPr txBox="1"/>
          <p:nvPr/>
        </p:nvSpPr>
        <p:spPr>
          <a:xfrm>
            <a:off x="1811647" y="3957890"/>
            <a:ext cx="8180078" cy="95410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Thể</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hiện</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được</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lòng</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biết</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ơn</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người</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lao</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động</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bằng</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lời</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nói</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việc</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làm</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cụ</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thể</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phù</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hợp</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với</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lứa</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tuổi</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Hình chữ nhật: Góc Tròn 25">
            <a:extLst>
              <a:ext uri="{FF2B5EF4-FFF2-40B4-BE49-F238E27FC236}">
                <a16:creationId xmlns:a16="http://schemas.microsoft.com/office/drawing/2014/main" id="{C9C34F02-D348-1BEC-2089-72B9EFEF5EB9}"/>
              </a:ext>
            </a:extLst>
          </p:cNvPr>
          <p:cNvSpPr/>
          <p:nvPr/>
        </p:nvSpPr>
        <p:spPr>
          <a:xfrm>
            <a:off x="2988846" y="5210349"/>
            <a:ext cx="8593101" cy="1078377"/>
          </a:xfrm>
          <a:custGeom>
            <a:avLst/>
            <a:gdLst>
              <a:gd name="connsiteX0" fmla="*/ 0 w 8593101"/>
              <a:gd name="connsiteY0" fmla="*/ 179733 h 1078377"/>
              <a:gd name="connsiteX1" fmla="*/ 179733 w 8593101"/>
              <a:gd name="connsiteY1" fmla="*/ 0 h 1078377"/>
              <a:gd name="connsiteX2" fmla="*/ 8413368 w 8593101"/>
              <a:gd name="connsiteY2" fmla="*/ 0 h 1078377"/>
              <a:gd name="connsiteX3" fmla="*/ 8593101 w 8593101"/>
              <a:gd name="connsiteY3" fmla="*/ 179733 h 1078377"/>
              <a:gd name="connsiteX4" fmla="*/ 8593101 w 8593101"/>
              <a:gd name="connsiteY4" fmla="*/ 898644 h 1078377"/>
              <a:gd name="connsiteX5" fmla="*/ 8413368 w 8593101"/>
              <a:gd name="connsiteY5" fmla="*/ 1078377 h 1078377"/>
              <a:gd name="connsiteX6" fmla="*/ 179733 w 8593101"/>
              <a:gd name="connsiteY6" fmla="*/ 1078377 h 1078377"/>
              <a:gd name="connsiteX7" fmla="*/ 0 w 8593101"/>
              <a:gd name="connsiteY7" fmla="*/ 898644 h 1078377"/>
              <a:gd name="connsiteX8" fmla="*/ 0 w 8593101"/>
              <a:gd name="connsiteY8" fmla="*/ 179733 h 1078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93101" h="1078377" fill="none" extrusionOk="0">
                <a:moveTo>
                  <a:pt x="0" y="179733"/>
                </a:moveTo>
                <a:cubicBezTo>
                  <a:pt x="9591" y="70133"/>
                  <a:pt x="75327" y="4966"/>
                  <a:pt x="179733" y="0"/>
                </a:cubicBezTo>
                <a:cubicBezTo>
                  <a:pt x="3294929" y="22936"/>
                  <a:pt x="4329730" y="-134525"/>
                  <a:pt x="8413368" y="0"/>
                </a:cubicBezTo>
                <a:cubicBezTo>
                  <a:pt x="8515682" y="-13653"/>
                  <a:pt x="8583976" y="79336"/>
                  <a:pt x="8593101" y="179733"/>
                </a:cubicBezTo>
                <a:cubicBezTo>
                  <a:pt x="8591572" y="398497"/>
                  <a:pt x="8569476" y="604913"/>
                  <a:pt x="8593101" y="898644"/>
                </a:cubicBezTo>
                <a:cubicBezTo>
                  <a:pt x="8587949" y="996679"/>
                  <a:pt x="8520712" y="1074725"/>
                  <a:pt x="8413368" y="1078377"/>
                </a:cubicBezTo>
                <a:cubicBezTo>
                  <a:pt x="5611442" y="989805"/>
                  <a:pt x="2768190" y="1059188"/>
                  <a:pt x="179733" y="1078377"/>
                </a:cubicBezTo>
                <a:cubicBezTo>
                  <a:pt x="66871" y="1092530"/>
                  <a:pt x="-10227" y="981808"/>
                  <a:pt x="0" y="898644"/>
                </a:cubicBezTo>
                <a:cubicBezTo>
                  <a:pt x="-24580" y="554143"/>
                  <a:pt x="54479" y="392377"/>
                  <a:pt x="0" y="179733"/>
                </a:cubicBezTo>
                <a:close/>
              </a:path>
              <a:path w="8593101" h="1078377" stroke="0" extrusionOk="0">
                <a:moveTo>
                  <a:pt x="0" y="179733"/>
                </a:moveTo>
                <a:cubicBezTo>
                  <a:pt x="14743" y="88979"/>
                  <a:pt x="77778" y="8290"/>
                  <a:pt x="179733" y="0"/>
                </a:cubicBezTo>
                <a:cubicBezTo>
                  <a:pt x="1093459" y="-9402"/>
                  <a:pt x="7110611" y="-138905"/>
                  <a:pt x="8413368" y="0"/>
                </a:cubicBezTo>
                <a:cubicBezTo>
                  <a:pt x="8515180" y="-893"/>
                  <a:pt x="8594383" y="84693"/>
                  <a:pt x="8593101" y="179733"/>
                </a:cubicBezTo>
                <a:cubicBezTo>
                  <a:pt x="8577909" y="300739"/>
                  <a:pt x="8530367" y="715112"/>
                  <a:pt x="8593101" y="898644"/>
                </a:cubicBezTo>
                <a:cubicBezTo>
                  <a:pt x="8604401" y="1004518"/>
                  <a:pt x="8512452" y="1081896"/>
                  <a:pt x="8413368" y="1078377"/>
                </a:cubicBezTo>
                <a:cubicBezTo>
                  <a:pt x="7419311" y="1056044"/>
                  <a:pt x="2278536" y="996928"/>
                  <a:pt x="179733" y="1078377"/>
                </a:cubicBezTo>
                <a:cubicBezTo>
                  <a:pt x="77344" y="1088805"/>
                  <a:pt x="3021" y="996715"/>
                  <a:pt x="0" y="898644"/>
                </a:cubicBezTo>
                <a:cubicBezTo>
                  <a:pt x="-39572" y="599726"/>
                  <a:pt x="-47122" y="356253"/>
                  <a:pt x="0" y="179733"/>
                </a:cubicBezTo>
                <a:close/>
              </a:path>
            </a:pathLst>
          </a:custGeom>
          <a:solidFill>
            <a:schemeClr val="accent4">
              <a:lumMod val="20000"/>
              <a:lumOff val="80000"/>
            </a:schemeClr>
          </a:solidFill>
          <a:ln w="28575">
            <a:solidFill>
              <a:schemeClr val="accent1"/>
            </a:solidFill>
            <a:prstDash val="dash"/>
            <a:extLst>
              <a:ext uri="{C807C97D-BFC1-408E-A445-0C87EB9F89A2}">
                <ask:lineSketchStyleProps xmlns:ask="http://schemas.microsoft.com/office/drawing/2018/sketchyshapes" sd="3190436358">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Hộp Văn bản 26">
            <a:extLst>
              <a:ext uri="{FF2B5EF4-FFF2-40B4-BE49-F238E27FC236}">
                <a16:creationId xmlns:a16="http://schemas.microsoft.com/office/drawing/2014/main" id="{EAED8DBB-BBB3-5894-B145-BC4E8C2A741B}"/>
              </a:ext>
            </a:extLst>
          </p:cNvPr>
          <p:cNvSpPr txBox="1"/>
          <p:nvPr/>
        </p:nvSpPr>
        <p:spPr>
          <a:xfrm>
            <a:off x="3103732" y="5264709"/>
            <a:ext cx="7630076" cy="95410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Nhắc</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nhở</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bạn</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bè</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người</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thân</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có</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thái</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độ</a:t>
            </a:r>
            <a:r>
              <a:rPr lang="en-US" sz="2800" dirty="0">
                <a:solidFill>
                  <a:prstClr val="black"/>
                </a:solidFill>
                <a:latin typeface="Calibri" panose="020F0502020204030204"/>
              </a:rPr>
              <a:t>, </a:t>
            </a:r>
            <a:r>
              <a:rPr lang="en-US" sz="2800" dirty="0" err="1">
                <a:solidFill>
                  <a:prstClr val="black"/>
                </a:solidFill>
                <a:latin typeface="Calibri" panose="020F0502020204030204"/>
              </a:rPr>
              <a:t>hành</a:t>
            </a:r>
            <a:r>
              <a:rPr lang="en-US" sz="2800" dirty="0">
                <a:solidFill>
                  <a:prstClr val="black"/>
                </a:solidFill>
                <a:latin typeface="Calibri" panose="020F0502020204030204"/>
              </a:rPr>
              <a:t> vi </a:t>
            </a:r>
            <a:r>
              <a:rPr lang="en-US" sz="2800" dirty="0" err="1">
                <a:solidFill>
                  <a:prstClr val="black"/>
                </a:solidFill>
                <a:latin typeface="Calibri" panose="020F0502020204030204"/>
              </a:rPr>
              <a:t>biết</a:t>
            </a:r>
            <a:r>
              <a:rPr lang="en-US" sz="2800" dirty="0">
                <a:solidFill>
                  <a:prstClr val="black"/>
                </a:solidFill>
                <a:latin typeface="Calibri" panose="020F0502020204030204"/>
              </a:rPr>
              <a:t> </a:t>
            </a:r>
            <a:r>
              <a:rPr lang="en-US" sz="2800" dirty="0" err="1">
                <a:solidFill>
                  <a:prstClr val="black"/>
                </a:solidFill>
                <a:latin typeface="Calibri" panose="020F0502020204030204"/>
              </a:rPr>
              <a:t>ơn</a:t>
            </a:r>
            <a:r>
              <a:rPr lang="en-US" sz="2800" dirty="0">
                <a:solidFill>
                  <a:prstClr val="black"/>
                </a:solidFill>
                <a:latin typeface="Calibri" panose="020F0502020204030204"/>
              </a:rPr>
              <a:t> </a:t>
            </a:r>
            <a:r>
              <a:rPr lang="en-US" sz="2800" dirty="0" err="1">
                <a:solidFill>
                  <a:prstClr val="black"/>
                </a:solidFill>
                <a:latin typeface="Calibri" panose="020F0502020204030204"/>
              </a:rPr>
              <a:t>với</a:t>
            </a:r>
            <a:r>
              <a:rPr lang="en-US" sz="2800" dirty="0">
                <a:solidFill>
                  <a:prstClr val="black"/>
                </a:solidFill>
                <a:latin typeface="Calibri" panose="020F0502020204030204"/>
              </a:rPr>
              <a:t> </a:t>
            </a:r>
            <a:r>
              <a:rPr lang="en-US" sz="2800" dirty="0" err="1">
                <a:solidFill>
                  <a:prstClr val="black"/>
                </a:solidFill>
                <a:latin typeface="Calibri" panose="020F0502020204030204"/>
              </a:rPr>
              <a:t>những</a:t>
            </a:r>
            <a:r>
              <a:rPr lang="en-US" sz="2800" dirty="0">
                <a:solidFill>
                  <a:prstClr val="black"/>
                </a:solidFill>
                <a:latin typeface="Calibri" panose="020F0502020204030204"/>
              </a:rPr>
              <a:t> </a:t>
            </a:r>
            <a:r>
              <a:rPr lang="en-US" sz="2800" dirty="0" err="1">
                <a:solidFill>
                  <a:prstClr val="black"/>
                </a:solidFill>
                <a:latin typeface="Calibri" panose="020F0502020204030204"/>
              </a:rPr>
              <a:t>người</a:t>
            </a:r>
            <a:r>
              <a:rPr lang="en-US" sz="2800" dirty="0">
                <a:solidFill>
                  <a:prstClr val="black"/>
                </a:solidFill>
                <a:latin typeface="Calibri" panose="020F0502020204030204"/>
              </a:rPr>
              <a:t> </a:t>
            </a:r>
            <a:r>
              <a:rPr lang="en-US" sz="2800" dirty="0" err="1">
                <a:solidFill>
                  <a:prstClr val="black"/>
                </a:solidFill>
                <a:latin typeface="Calibri" panose="020F0502020204030204"/>
              </a:rPr>
              <a:t>lao</a:t>
            </a:r>
            <a:r>
              <a:rPr lang="en-US" sz="2800" dirty="0">
                <a:solidFill>
                  <a:prstClr val="black"/>
                </a:solidFill>
                <a:latin typeface="Calibri" panose="020F0502020204030204"/>
              </a:rPr>
              <a:t> </a:t>
            </a:r>
            <a:r>
              <a:rPr lang="en-US" sz="2800" dirty="0" err="1">
                <a:solidFill>
                  <a:prstClr val="black"/>
                </a:solidFill>
                <a:latin typeface="Calibri" panose="020F0502020204030204"/>
              </a:rPr>
              <a:t>động</a:t>
            </a:r>
            <a:r>
              <a:rPr lang="en-US" sz="2800" dirty="0">
                <a:solidFill>
                  <a:prstClr val="black"/>
                </a:solidFill>
                <a:latin typeface="Calibri" panose="020F0502020204030204"/>
              </a:rPr>
              <a: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9" name="Hình ảnh 27" descr="Ảnh có chứa mẫu họa&#10;&#10;Mô tả được tạo tự động">
            <a:extLst>
              <a:ext uri="{FF2B5EF4-FFF2-40B4-BE49-F238E27FC236}">
                <a16:creationId xmlns:a16="http://schemas.microsoft.com/office/drawing/2014/main" id="{123BD86F-6A8B-D03C-08AB-B5A2FDBA4922}"/>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5254" b="98370" l="10000" r="90000">
                        <a14:foregroundMark x1="51600" y1="91304" x2="51600" y2="91304"/>
                        <a14:foregroundMark x1="59733" y1="96377" x2="59733" y2="96377"/>
                        <a14:foregroundMark x1="55067" y1="98370" x2="55067" y2="98370"/>
                        <a14:foregroundMark x1="61067" y1="54167" x2="61067" y2="54167"/>
                        <a14:foregroundMark x1="73467" y1="49094" x2="80800" y2="65580"/>
                        <a14:foregroundMark x1="62800" y1="45652" x2="66267" y2="66486"/>
                        <a14:foregroundMark x1="72533" y1="49094" x2="54267" y2="59239"/>
                        <a14:foregroundMark x1="54267" y1="59239" x2="54000" y2="59239"/>
                        <a14:foregroundMark x1="78000" y1="48551" x2="83716" y2="58983"/>
                        <a14:foregroundMark x1="51867" y1="5254" x2="51867" y2="5254"/>
                        <a14:foregroundMark x1="66933" y1="52899" x2="69467" y2="68297"/>
                        <a14:foregroundMark x1="78267" y1="54167" x2="72267" y2="65580"/>
                        <a14:foregroundMark x1="81333" y1="51087" x2="81333" y2="51087"/>
                        <a14:foregroundMark x1="81733" y1="50000" x2="81733" y2="50000"/>
                        <a14:foregroundMark x1="65067" y1="46920" x2="65067" y2="46920"/>
                        <a14:backgroundMark x1="85467" y1="58877" x2="85733" y2="67029"/>
                      </a14:backgroundRemoval>
                    </a14:imgEffect>
                  </a14:imgLayer>
                </a14:imgProps>
              </a:ext>
              <a:ext uri="{28A0092B-C50C-407E-A947-70E740481C1C}">
                <a14:useLocalDpi xmlns:a14="http://schemas.microsoft.com/office/drawing/2010/main" val="0"/>
              </a:ext>
            </a:extLst>
          </a:blip>
          <a:stretch>
            <a:fillRect/>
          </a:stretch>
        </p:blipFill>
        <p:spPr>
          <a:xfrm>
            <a:off x="291094" y="3775053"/>
            <a:ext cx="1743292" cy="1283063"/>
          </a:xfrm>
          <a:prstGeom prst="rect">
            <a:avLst/>
          </a:prstGeom>
        </p:spPr>
      </p:pic>
      <p:pic>
        <p:nvPicPr>
          <p:cNvPr id="20" name="Hình ảnh 28" descr="Ảnh có chứa mẫu họa&#10;&#10;Mô tả được tạo tự động">
            <a:extLst>
              <a:ext uri="{FF2B5EF4-FFF2-40B4-BE49-F238E27FC236}">
                <a16:creationId xmlns:a16="http://schemas.microsoft.com/office/drawing/2014/main" id="{A6B24F70-8E4C-1912-8D25-C174F2A3802E}"/>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5254" b="98370" l="10000" r="90000">
                        <a14:foregroundMark x1="51600" y1="91304" x2="51600" y2="91304"/>
                        <a14:foregroundMark x1="59733" y1="96377" x2="59733" y2="96377"/>
                        <a14:foregroundMark x1="55067" y1="98370" x2="55067" y2="98370"/>
                        <a14:foregroundMark x1="61067" y1="54167" x2="61067" y2="54167"/>
                        <a14:foregroundMark x1="73467" y1="49094" x2="80800" y2="65580"/>
                        <a14:foregroundMark x1="62800" y1="45652" x2="66267" y2="66486"/>
                        <a14:foregroundMark x1="72533" y1="49094" x2="54267" y2="59239"/>
                        <a14:foregroundMark x1="54267" y1="59239" x2="54000" y2="59239"/>
                        <a14:foregroundMark x1="78000" y1="48551" x2="83716" y2="58983"/>
                        <a14:foregroundMark x1="51867" y1="5254" x2="51867" y2="5254"/>
                        <a14:foregroundMark x1="66933" y1="52899" x2="69467" y2="68297"/>
                        <a14:foregroundMark x1="78267" y1="54167" x2="72267" y2="65580"/>
                        <a14:foregroundMark x1="81333" y1="51087" x2="81333" y2="51087"/>
                        <a14:foregroundMark x1="81733" y1="50000" x2="81733" y2="50000"/>
                        <a14:foregroundMark x1="65067" y1="46920" x2="65067" y2="46920"/>
                        <a14:backgroundMark x1="85467" y1="58877" x2="85733" y2="67029"/>
                      </a14:backgroundRemoval>
                    </a14:imgEffect>
                  </a14:imgLayer>
                </a14:imgProps>
              </a:ext>
              <a:ext uri="{28A0092B-C50C-407E-A947-70E740481C1C}">
                <a14:useLocalDpi xmlns:a14="http://schemas.microsoft.com/office/drawing/2010/main" val="0"/>
              </a:ext>
            </a:extLst>
          </a:blip>
          <a:stretch>
            <a:fillRect/>
          </a:stretch>
        </p:blipFill>
        <p:spPr>
          <a:xfrm flipH="1">
            <a:off x="10448708" y="5082139"/>
            <a:ext cx="1743292" cy="1283063"/>
          </a:xfrm>
          <a:prstGeom prst="rect">
            <a:avLst/>
          </a:prstGeom>
        </p:spPr>
      </p:pic>
      <p:pic>
        <p:nvPicPr>
          <p:cNvPr id="21" name="Picture 20">
            <a:extLst>
              <a:ext uri="{FF2B5EF4-FFF2-40B4-BE49-F238E27FC236}">
                <a16:creationId xmlns:a16="http://schemas.microsoft.com/office/drawing/2014/main" id="{99602FFF-0E5B-B824-BB5E-9A21192CDE65}"/>
              </a:ext>
            </a:extLst>
          </p:cNvPr>
          <p:cNvPicPr>
            <a:picLocks noChangeAspect="1"/>
          </p:cNvPicPr>
          <p:nvPr/>
        </p:nvPicPr>
        <p:blipFill>
          <a:blip r:embed="rId5"/>
          <a:stretch>
            <a:fillRect/>
          </a:stretch>
        </p:blipFill>
        <p:spPr>
          <a:xfrm>
            <a:off x="2635479" y="-139526"/>
            <a:ext cx="6425741" cy="1841152"/>
          </a:xfrm>
          <a:prstGeom prst="rect">
            <a:avLst/>
          </a:prstGeom>
        </p:spPr>
      </p:pic>
    </p:spTree>
    <p:extLst>
      <p:ext uri="{BB962C8B-B14F-4D97-AF65-F5344CB8AC3E}">
        <p14:creationId xmlns:p14="http://schemas.microsoft.com/office/powerpoint/2010/main" val="10931877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down)">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4" grpId="0" animBg="1"/>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4E7E4FC-C971-184A-B6B3-4E144017B8E7}"/>
              </a:ext>
            </a:extLst>
          </p:cNvPr>
          <p:cNvPicPr>
            <a:picLocks noChangeAspect="1"/>
          </p:cNvPicPr>
          <p:nvPr/>
        </p:nvPicPr>
        <p:blipFill>
          <a:blip r:embed="rId3"/>
          <a:stretch>
            <a:fillRect/>
          </a:stretch>
        </p:blipFill>
        <p:spPr>
          <a:xfrm>
            <a:off x="1389480" y="2005379"/>
            <a:ext cx="9413040" cy="1804572"/>
          </a:xfrm>
          <a:prstGeom prst="rect">
            <a:avLst/>
          </a:prstGeom>
        </p:spPr>
      </p:pic>
    </p:spTree>
    <p:extLst>
      <p:ext uri="{BB962C8B-B14F-4D97-AF65-F5344CB8AC3E}">
        <p14:creationId xmlns:p14="http://schemas.microsoft.com/office/powerpoint/2010/main" val="1126265449"/>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4" name="Rectangle: Rounded Corners 8">
            <a:extLst>
              <a:ext uri="{FF2B5EF4-FFF2-40B4-BE49-F238E27FC236}">
                <a16:creationId xmlns:a16="http://schemas.microsoft.com/office/drawing/2014/main" id="{84561F48-201E-F8F3-2B6A-B64A82E272F0}"/>
              </a:ext>
            </a:extLst>
          </p:cNvPr>
          <p:cNvSpPr/>
          <p:nvPr/>
        </p:nvSpPr>
        <p:spPr>
          <a:xfrm>
            <a:off x="1800665" y="313159"/>
            <a:ext cx="8243667" cy="4441721"/>
          </a:xfrm>
          <a:custGeom>
            <a:avLst/>
            <a:gdLst>
              <a:gd name="connsiteX0" fmla="*/ 0 w 8243667"/>
              <a:gd name="connsiteY0" fmla="*/ 444615 h 4441721"/>
              <a:gd name="connsiteX1" fmla="*/ 353234 w 8243667"/>
              <a:gd name="connsiteY1" fmla="*/ 0 h 4441721"/>
              <a:gd name="connsiteX2" fmla="*/ 7890431 w 8243667"/>
              <a:gd name="connsiteY2" fmla="*/ 0 h 4441721"/>
              <a:gd name="connsiteX3" fmla="*/ 8243667 w 8243667"/>
              <a:gd name="connsiteY3" fmla="*/ 444615 h 4441721"/>
              <a:gd name="connsiteX4" fmla="*/ 8243667 w 8243667"/>
              <a:gd name="connsiteY4" fmla="*/ 3997104 h 4441721"/>
              <a:gd name="connsiteX5" fmla="*/ 7890431 w 8243667"/>
              <a:gd name="connsiteY5" fmla="*/ 4441721 h 4441721"/>
              <a:gd name="connsiteX6" fmla="*/ 353234 w 8243667"/>
              <a:gd name="connsiteY6" fmla="*/ 4441721 h 4441721"/>
              <a:gd name="connsiteX7" fmla="*/ 0 w 8243667"/>
              <a:gd name="connsiteY7" fmla="*/ 3997104 h 4441721"/>
              <a:gd name="connsiteX8" fmla="*/ 0 w 8243667"/>
              <a:gd name="connsiteY8" fmla="*/ 444615 h 4441721"/>
              <a:gd name="connsiteX0" fmla="*/ 0 w 8243667"/>
              <a:gd name="connsiteY0" fmla="*/ 444615 h 4441721"/>
              <a:gd name="connsiteX1" fmla="*/ 353234 w 8243667"/>
              <a:gd name="connsiteY1" fmla="*/ 0 h 4441721"/>
              <a:gd name="connsiteX2" fmla="*/ 7890431 w 8243667"/>
              <a:gd name="connsiteY2" fmla="*/ 0 h 4441721"/>
              <a:gd name="connsiteX3" fmla="*/ 8243667 w 8243667"/>
              <a:gd name="connsiteY3" fmla="*/ 444615 h 4441721"/>
              <a:gd name="connsiteX4" fmla="*/ 8243667 w 8243667"/>
              <a:gd name="connsiteY4" fmla="*/ 3997104 h 4441721"/>
              <a:gd name="connsiteX5" fmla="*/ 7890431 w 8243667"/>
              <a:gd name="connsiteY5" fmla="*/ 4441721 h 4441721"/>
              <a:gd name="connsiteX6" fmla="*/ 353234 w 8243667"/>
              <a:gd name="connsiteY6" fmla="*/ 4441721 h 4441721"/>
              <a:gd name="connsiteX7" fmla="*/ 0 w 8243667"/>
              <a:gd name="connsiteY7" fmla="*/ 3997104 h 4441721"/>
              <a:gd name="connsiteX8" fmla="*/ 0 w 8243667"/>
              <a:gd name="connsiteY8" fmla="*/ 444615 h 4441721"/>
              <a:gd name="connsiteX0" fmla="*/ 0 w 8243667"/>
              <a:gd name="connsiteY0" fmla="*/ 444615 h 4441721"/>
              <a:gd name="connsiteX1" fmla="*/ 353234 w 8243667"/>
              <a:gd name="connsiteY1" fmla="*/ 0 h 4441721"/>
              <a:gd name="connsiteX2" fmla="*/ 7890431 w 8243667"/>
              <a:gd name="connsiteY2" fmla="*/ 0 h 4441721"/>
              <a:gd name="connsiteX3" fmla="*/ 8243667 w 8243667"/>
              <a:gd name="connsiteY3" fmla="*/ 444615 h 4441721"/>
              <a:gd name="connsiteX4" fmla="*/ 8243667 w 8243667"/>
              <a:gd name="connsiteY4" fmla="*/ 3997104 h 4441721"/>
              <a:gd name="connsiteX5" fmla="*/ 7890431 w 8243667"/>
              <a:gd name="connsiteY5" fmla="*/ 4441721 h 4441721"/>
              <a:gd name="connsiteX6" fmla="*/ 353234 w 8243667"/>
              <a:gd name="connsiteY6" fmla="*/ 4441721 h 4441721"/>
              <a:gd name="connsiteX7" fmla="*/ 0 w 8243667"/>
              <a:gd name="connsiteY7" fmla="*/ 3997104 h 4441721"/>
              <a:gd name="connsiteX8" fmla="*/ 0 w 8243667"/>
              <a:gd name="connsiteY8" fmla="*/ 444615 h 4441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43667" h="4441721" fill="none" extrusionOk="0">
                <a:moveTo>
                  <a:pt x="0" y="444615"/>
                </a:moveTo>
                <a:cubicBezTo>
                  <a:pt x="3297" y="235221"/>
                  <a:pt x="216269" y="-48790"/>
                  <a:pt x="353234" y="0"/>
                </a:cubicBezTo>
                <a:cubicBezTo>
                  <a:pt x="3061426" y="189049"/>
                  <a:pt x="6212679" y="-370296"/>
                  <a:pt x="7890431" y="0"/>
                </a:cubicBezTo>
                <a:cubicBezTo>
                  <a:pt x="8027678" y="-10496"/>
                  <a:pt x="8316971" y="135215"/>
                  <a:pt x="8243667" y="444615"/>
                </a:cubicBezTo>
                <a:cubicBezTo>
                  <a:pt x="8337776" y="1919196"/>
                  <a:pt x="8430456" y="2585256"/>
                  <a:pt x="8243667" y="3997104"/>
                </a:cubicBezTo>
                <a:cubicBezTo>
                  <a:pt x="8212436" y="4280819"/>
                  <a:pt x="8154716" y="4439066"/>
                  <a:pt x="7890431" y="4441721"/>
                </a:cubicBezTo>
                <a:cubicBezTo>
                  <a:pt x="6132707" y="4318898"/>
                  <a:pt x="3605148" y="4357425"/>
                  <a:pt x="353234" y="4441721"/>
                </a:cubicBezTo>
                <a:cubicBezTo>
                  <a:pt x="148150" y="4368822"/>
                  <a:pt x="815" y="4285691"/>
                  <a:pt x="0" y="3997104"/>
                </a:cubicBezTo>
                <a:cubicBezTo>
                  <a:pt x="-193315" y="2565169"/>
                  <a:pt x="109460" y="1582970"/>
                  <a:pt x="0" y="444615"/>
                </a:cubicBezTo>
                <a:close/>
              </a:path>
              <a:path w="8243667" h="4441721" stroke="0" extrusionOk="0">
                <a:moveTo>
                  <a:pt x="0" y="444615"/>
                </a:moveTo>
                <a:cubicBezTo>
                  <a:pt x="-32002" y="192209"/>
                  <a:pt x="198622" y="-41730"/>
                  <a:pt x="353234" y="0"/>
                </a:cubicBezTo>
                <a:cubicBezTo>
                  <a:pt x="2796261" y="-607754"/>
                  <a:pt x="4071487" y="400019"/>
                  <a:pt x="7890431" y="0"/>
                </a:cubicBezTo>
                <a:cubicBezTo>
                  <a:pt x="8048926" y="-847"/>
                  <a:pt x="8245968" y="270316"/>
                  <a:pt x="8243667" y="444615"/>
                </a:cubicBezTo>
                <a:cubicBezTo>
                  <a:pt x="8471246" y="1480992"/>
                  <a:pt x="8475242" y="2680599"/>
                  <a:pt x="8243667" y="3997104"/>
                </a:cubicBezTo>
                <a:cubicBezTo>
                  <a:pt x="8265166" y="4282335"/>
                  <a:pt x="8059745" y="4434081"/>
                  <a:pt x="7890431" y="4441721"/>
                </a:cubicBezTo>
                <a:cubicBezTo>
                  <a:pt x="4962205" y="4365213"/>
                  <a:pt x="1179920" y="4456538"/>
                  <a:pt x="353234" y="4441721"/>
                </a:cubicBezTo>
                <a:cubicBezTo>
                  <a:pt x="171790" y="4353421"/>
                  <a:pt x="-14877" y="4192953"/>
                  <a:pt x="0" y="3997104"/>
                </a:cubicBezTo>
                <a:cubicBezTo>
                  <a:pt x="-259777" y="2758286"/>
                  <a:pt x="-319379" y="1857470"/>
                  <a:pt x="0" y="444615"/>
                </a:cubicBezTo>
                <a:close/>
              </a:path>
              <a:path w="8243667" h="4441721" fill="none" stroke="0" extrusionOk="0">
                <a:moveTo>
                  <a:pt x="0" y="444615"/>
                </a:moveTo>
                <a:cubicBezTo>
                  <a:pt x="-20287" y="169295"/>
                  <a:pt x="200558" y="-10149"/>
                  <a:pt x="353234" y="0"/>
                </a:cubicBezTo>
                <a:cubicBezTo>
                  <a:pt x="2809745" y="332447"/>
                  <a:pt x="6108728" y="88929"/>
                  <a:pt x="7890431" y="0"/>
                </a:cubicBezTo>
                <a:cubicBezTo>
                  <a:pt x="8073876" y="11734"/>
                  <a:pt x="8312803" y="191199"/>
                  <a:pt x="8243667" y="444615"/>
                </a:cubicBezTo>
                <a:cubicBezTo>
                  <a:pt x="8197528" y="2099114"/>
                  <a:pt x="8445531" y="2553622"/>
                  <a:pt x="8243667" y="3997104"/>
                </a:cubicBezTo>
                <a:cubicBezTo>
                  <a:pt x="8232783" y="4307583"/>
                  <a:pt x="8093584" y="4415013"/>
                  <a:pt x="7890431" y="4441721"/>
                </a:cubicBezTo>
                <a:cubicBezTo>
                  <a:pt x="5593179" y="4150736"/>
                  <a:pt x="4108925" y="4374771"/>
                  <a:pt x="353234" y="4441721"/>
                </a:cubicBezTo>
                <a:cubicBezTo>
                  <a:pt x="147360" y="4386628"/>
                  <a:pt x="29122" y="4262431"/>
                  <a:pt x="0" y="3997104"/>
                </a:cubicBezTo>
                <a:cubicBezTo>
                  <a:pt x="-30538" y="2748079"/>
                  <a:pt x="-111763" y="1730284"/>
                  <a:pt x="0" y="444615"/>
                </a:cubicBezTo>
                <a:close/>
              </a:path>
              <a:path w="8243667" h="4441721" fill="none" stroke="0" extrusionOk="0">
                <a:moveTo>
                  <a:pt x="0" y="444615"/>
                </a:moveTo>
                <a:cubicBezTo>
                  <a:pt x="147" y="202053"/>
                  <a:pt x="216274" y="-22143"/>
                  <a:pt x="353234" y="0"/>
                </a:cubicBezTo>
                <a:cubicBezTo>
                  <a:pt x="2741415" y="497544"/>
                  <a:pt x="6243848" y="-297189"/>
                  <a:pt x="7890431" y="0"/>
                </a:cubicBezTo>
                <a:cubicBezTo>
                  <a:pt x="8020032" y="-3741"/>
                  <a:pt x="8293514" y="185789"/>
                  <a:pt x="8243667" y="444615"/>
                </a:cubicBezTo>
                <a:cubicBezTo>
                  <a:pt x="8252575" y="2001894"/>
                  <a:pt x="8422371" y="2545571"/>
                  <a:pt x="8243667" y="3997104"/>
                </a:cubicBezTo>
                <a:cubicBezTo>
                  <a:pt x="8214935" y="4281340"/>
                  <a:pt x="8106895" y="4425312"/>
                  <a:pt x="7890431" y="4441721"/>
                </a:cubicBezTo>
                <a:cubicBezTo>
                  <a:pt x="5933476" y="4114367"/>
                  <a:pt x="4022068" y="4080850"/>
                  <a:pt x="353234" y="4441721"/>
                </a:cubicBezTo>
                <a:cubicBezTo>
                  <a:pt x="136761" y="4360089"/>
                  <a:pt x="5828" y="4276559"/>
                  <a:pt x="0" y="3997104"/>
                </a:cubicBezTo>
                <a:cubicBezTo>
                  <a:pt x="-219028" y="2634183"/>
                  <a:pt x="131005" y="1610144"/>
                  <a:pt x="0" y="444615"/>
                </a:cubicBezTo>
                <a:close/>
              </a:path>
            </a:pathLst>
          </a:custGeom>
          <a:solidFill>
            <a:schemeClr val="bg1"/>
          </a:solidFill>
          <a:ln w="38100">
            <a:solidFill>
              <a:srgbClr val="002060"/>
            </a:solidFill>
            <a:extLst>
              <a:ext uri="{C807C97D-BFC1-408E-A445-0C87EB9F89A2}">
                <ask:lineSketchStyleProps xmlns:ask="http://schemas.microsoft.com/office/drawing/2018/sketchyshapes" sd="3694780287">
                  <a:custGeom>
                    <a:avLst/>
                    <a:gdLst>
                      <a:gd name="connsiteX0" fmla="*/ 0 w 11221386"/>
                      <a:gd name="connsiteY0" fmla="*/ 564768 h 5642051"/>
                      <a:gd name="connsiteX1" fmla="*/ 480828 w 11221386"/>
                      <a:gd name="connsiteY1" fmla="*/ 0 h 5642051"/>
                      <a:gd name="connsiteX2" fmla="*/ 10740557 w 11221386"/>
                      <a:gd name="connsiteY2" fmla="*/ 0 h 5642051"/>
                      <a:gd name="connsiteX3" fmla="*/ 11221386 w 11221386"/>
                      <a:gd name="connsiteY3" fmla="*/ 564768 h 5642051"/>
                      <a:gd name="connsiteX4" fmla="*/ 11221386 w 11221386"/>
                      <a:gd name="connsiteY4" fmla="*/ 5077282 h 5642051"/>
                      <a:gd name="connsiteX5" fmla="*/ 10740557 w 11221386"/>
                      <a:gd name="connsiteY5" fmla="*/ 5642051 h 5642051"/>
                      <a:gd name="connsiteX6" fmla="*/ 480828 w 11221386"/>
                      <a:gd name="connsiteY6" fmla="*/ 5642051 h 5642051"/>
                      <a:gd name="connsiteX7" fmla="*/ 0 w 11221386"/>
                      <a:gd name="connsiteY7" fmla="*/ 5077282 h 5642051"/>
                      <a:gd name="connsiteX8" fmla="*/ 0 w 11221386"/>
                      <a:gd name="connsiteY8" fmla="*/ 564768 h 5642051"/>
                      <a:gd name="connsiteX0" fmla="*/ 0 w 11221386"/>
                      <a:gd name="connsiteY0" fmla="*/ 564768 h 5642051"/>
                      <a:gd name="connsiteX1" fmla="*/ 480828 w 11221386"/>
                      <a:gd name="connsiteY1" fmla="*/ 0 h 5642051"/>
                      <a:gd name="connsiteX2" fmla="*/ 10740557 w 11221386"/>
                      <a:gd name="connsiteY2" fmla="*/ 0 h 5642051"/>
                      <a:gd name="connsiteX3" fmla="*/ 11221386 w 11221386"/>
                      <a:gd name="connsiteY3" fmla="*/ 564768 h 5642051"/>
                      <a:gd name="connsiteX4" fmla="*/ 11221386 w 11221386"/>
                      <a:gd name="connsiteY4" fmla="*/ 5077282 h 5642051"/>
                      <a:gd name="connsiteX5" fmla="*/ 10740557 w 11221386"/>
                      <a:gd name="connsiteY5" fmla="*/ 5642051 h 5642051"/>
                      <a:gd name="connsiteX6" fmla="*/ 480828 w 11221386"/>
                      <a:gd name="connsiteY6" fmla="*/ 5642051 h 5642051"/>
                      <a:gd name="connsiteX7" fmla="*/ 0 w 11221386"/>
                      <a:gd name="connsiteY7" fmla="*/ 5077282 h 5642051"/>
                      <a:gd name="connsiteX8" fmla="*/ 0 w 11221386"/>
                      <a:gd name="connsiteY8" fmla="*/ 564768 h 5642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21386" h="5642051" fill="none" extrusionOk="0">
                        <a:moveTo>
                          <a:pt x="0" y="564768"/>
                        </a:moveTo>
                        <a:cubicBezTo>
                          <a:pt x="4198" y="296083"/>
                          <a:pt x="271234" y="-46070"/>
                          <a:pt x="480828" y="0"/>
                        </a:cubicBezTo>
                        <a:cubicBezTo>
                          <a:pt x="3918412" y="236510"/>
                          <a:pt x="8316621" y="-273671"/>
                          <a:pt x="10740557" y="0"/>
                        </a:cubicBezTo>
                        <a:cubicBezTo>
                          <a:pt x="10965699" y="-7367"/>
                          <a:pt x="11269636" y="210916"/>
                          <a:pt x="11221386" y="564768"/>
                        </a:cubicBezTo>
                        <a:cubicBezTo>
                          <a:pt x="11241835" y="2485839"/>
                          <a:pt x="11392661" y="3194569"/>
                          <a:pt x="11221386" y="5077282"/>
                        </a:cubicBezTo>
                        <a:cubicBezTo>
                          <a:pt x="11189280" y="5427354"/>
                          <a:pt x="11054272" y="5640224"/>
                          <a:pt x="10740557" y="5642051"/>
                        </a:cubicBezTo>
                        <a:cubicBezTo>
                          <a:pt x="8090018" y="5467533"/>
                          <a:pt x="5375441" y="5578798"/>
                          <a:pt x="480828" y="5642051"/>
                        </a:cubicBezTo>
                        <a:cubicBezTo>
                          <a:pt x="206752" y="5579801"/>
                          <a:pt x="836" y="5431708"/>
                          <a:pt x="0" y="5077282"/>
                        </a:cubicBezTo>
                        <a:cubicBezTo>
                          <a:pt x="-237410" y="3309681"/>
                          <a:pt x="73700" y="2042400"/>
                          <a:pt x="0" y="564768"/>
                        </a:cubicBezTo>
                        <a:close/>
                      </a:path>
                      <a:path w="11221386" h="5642051" stroke="0" extrusionOk="0">
                        <a:moveTo>
                          <a:pt x="0" y="564768"/>
                        </a:moveTo>
                        <a:cubicBezTo>
                          <a:pt x="-25052" y="229978"/>
                          <a:pt x="255687" y="-20397"/>
                          <a:pt x="480828" y="0"/>
                        </a:cubicBezTo>
                        <a:cubicBezTo>
                          <a:pt x="3774078" y="-535804"/>
                          <a:pt x="5729721" y="255273"/>
                          <a:pt x="10740557" y="0"/>
                        </a:cubicBezTo>
                        <a:cubicBezTo>
                          <a:pt x="10961947" y="-31"/>
                          <a:pt x="11230451" y="316435"/>
                          <a:pt x="11221386" y="564768"/>
                        </a:cubicBezTo>
                        <a:cubicBezTo>
                          <a:pt x="11353835" y="1832166"/>
                          <a:pt x="11518106" y="3374330"/>
                          <a:pt x="11221386" y="5077282"/>
                        </a:cubicBezTo>
                        <a:cubicBezTo>
                          <a:pt x="11215483" y="5429236"/>
                          <a:pt x="10984118" y="5634832"/>
                          <a:pt x="10740557" y="5642051"/>
                        </a:cubicBezTo>
                        <a:cubicBezTo>
                          <a:pt x="6771896" y="5543333"/>
                          <a:pt x="1601655" y="5556133"/>
                          <a:pt x="480828" y="5642051"/>
                        </a:cubicBezTo>
                        <a:cubicBezTo>
                          <a:pt x="215483" y="5556595"/>
                          <a:pt x="-11378" y="5344441"/>
                          <a:pt x="0" y="5077282"/>
                        </a:cubicBezTo>
                        <a:cubicBezTo>
                          <a:pt x="-293203" y="3430290"/>
                          <a:pt x="-246871" y="2391562"/>
                          <a:pt x="0" y="564768"/>
                        </a:cubicBezTo>
                        <a:close/>
                      </a:path>
                      <a:path w="11221386" h="5642051" fill="none" stroke="0" extrusionOk="0">
                        <a:moveTo>
                          <a:pt x="0" y="564768"/>
                        </a:moveTo>
                        <a:cubicBezTo>
                          <a:pt x="-1193" y="241103"/>
                          <a:pt x="277277" y="-12814"/>
                          <a:pt x="480828" y="0"/>
                        </a:cubicBezTo>
                        <a:cubicBezTo>
                          <a:pt x="3423874" y="583837"/>
                          <a:pt x="8515548" y="-218089"/>
                          <a:pt x="10740557" y="0"/>
                        </a:cubicBezTo>
                        <a:cubicBezTo>
                          <a:pt x="10954677" y="-2477"/>
                          <a:pt x="11258551" y="260496"/>
                          <a:pt x="11221386" y="564768"/>
                        </a:cubicBezTo>
                        <a:cubicBezTo>
                          <a:pt x="11146278" y="2656045"/>
                          <a:pt x="11399422" y="3186728"/>
                          <a:pt x="11221386" y="5077282"/>
                        </a:cubicBezTo>
                        <a:cubicBezTo>
                          <a:pt x="11184753" y="5441274"/>
                          <a:pt x="11004699" y="5623791"/>
                          <a:pt x="10740557" y="5642051"/>
                        </a:cubicBezTo>
                        <a:cubicBezTo>
                          <a:pt x="7930817" y="5061465"/>
                          <a:pt x="5660390" y="5228089"/>
                          <a:pt x="480828" y="5642051"/>
                        </a:cubicBezTo>
                        <a:cubicBezTo>
                          <a:pt x="196758" y="5564769"/>
                          <a:pt x="31478" y="5410607"/>
                          <a:pt x="0" y="5077282"/>
                        </a:cubicBezTo>
                        <a:cubicBezTo>
                          <a:pt x="-252468" y="3369012"/>
                          <a:pt x="-31927" y="2102072"/>
                          <a:pt x="0" y="564768"/>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600" b="0" i="0" u="none" strike="noStrike" kern="1200" cap="none" spc="0" normalizeH="0" baseline="0" noProof="0">
              <a:ln>
                <a:noFill/>
              </a:ln>
              <a:solidFill>
                <a:srgbClr val="FFC000">
                  <a:lumMod val="75000"/>
                </a:srgbClr>
              </a:solidFill>
              <a:effectLst/>
              <a:uLnTx/>
              <a:uFillTx/>
              <a:latin typeface="Calibri" panose="020F0502020204030204"/>
              <a:ea typeface="+mn-ea"/>
              <a:cs typeface="+mn-cs"/>
            </a:endParaRPr>
          </a:p>
        </p:txBody>
      </p:sp>
      <p:pic>
        <p:nvPicPr>
          <p:cNvPr id="2" name="Picture 318">
            <a:extLst>
              <a:ext uri="{FF2B5EF4-FFF2-40B4-BE49-F238E27FC236}">
                <a16:creationId xmlns:a16="http://schemas.microsoft.com/office/drawing/2014/main" id="{99E64CDC-9758-1081-602A-32B588F85D83}"/>
              </a:ext>
            </a:extLst>
          </p:cNvPr>
          <p:cNvPicPr>
            <a:picLocks noChangeAspect="1"/>
          </p:cNvPicPr>
          <p:nvPr/>
        </p:nvPicPr>
        <p:blipFill>
          <a:blip r:embed="rId3"/>
          <a:stretch>
            <a:fillRect/>
          </a:stretch>
        </p:blipFill>
        <p:spPr>
          <a:xfrm>
            <a:off x="2808836" y="3870911"/>
            <a:ext cx="6574327" cy="2987089"/>
          </a:xfrm>
          <a:prstGeom prst="rect">
            <a:avLst/>
          </a:prstGeom>
        </p:spPr>
      </p:pic>
      <p:sp>
        <p:nvSpPr>
          <p:cNvPr id="7" name="Hộp Văn bản 6">
            <a:extLst>
              <a:ext uri="{FF2B5EF4-FFF2-40B4-BE49-F238E27FC236}">
                <a16:creationId xmlns:a16="http://schemas.microsoft.com/office/drawing/2014/main" id="{632C289D-1919-ADDE-C196-9FA0B5ECCE08}"/>
              </a:ext>
            </a:extLst>
          </p:cNvPr>
          <p:cNvSpPr txBox="1"/>
          <p:nvPr/>
        </p:nvSpPr>
        <p:spPr>
          <a:xfrm>
            <a:off x="1760807" y="1497118"/>
            <a:ext cx="8407790" cy="18158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600" b="1" i="0" u="none" strike="noStrike" kern="1200" cap="none" spc="0" normalizeH="0" baseline="0" noProof="0" dirty="0">
                <a:ln>
                  <a:noFill/>
                </a:ln>
                <a:solidFill>
                  <a:srgbClr val="FF0000"/>
                </a:solidFill>
                <a:effectLst/>
                <a:uLnTx/>
                <a:uFillTx/>
                <a:ea typeface="Cambria" panose="02040503050406030204" pitchFamily="18" charset="0"/>
              </a:rPr>
              <a:t>1. </a:t>
            </a:r>
            <a:r>
              <a:rPr kumimoji="0" lang="en-US" sz="5600" b="1" i="0" u="none" strike="noStrike" kern="1200" cap="none" spc="0" normalizeH="0" baseline="0" noProof="0" dirty="0" err="1">
                <a:ln>
                  <a:noFill/>
                </a:ln>
                <a:solidFill>
                  <a:srgbClr val="FF0000"/>
                </a:solidFill>
                <a:effectLst/>
                <a:uLnTx/>
                <a:uFillTx/>
                <a:ea typeface="Cambria" panose="02040503050406030204" pitchFamily="18" charset="0"/>
              </a:rPr>
              <a:t>Tìm</a:t>
            </a:r>
            <a:r>
              <a:rPr kumimoji="0" lang="en-US" sz="5600" b="1" i="0" u="none" strike="noStrike" kern="1200" cap="none" spc="0" normalizeH="0" noProof="0" dirty="0">
                <a:ln>
                  <a:noFill/>
                </a:ln>
                <a:solidFill>
                  <a:srgbClr val="FF0000"/>
                </a:solidFill>
                <a:effectLst/>
                <a:uLnTx/>
                <a:uFillTx/>
                <a:ea typeface="Cambria" panose="02040503050406030204" pitchFamily="18" charset="0"/>
              </a:rPr>
              <a:t> </a:t>
            </a:r>
            <a:r>
              <a:rPr kumimoji="0" lang="en-US" sz="5600" b="1" i="0" u="none" strike="noStrike" kern="1200" cap="none" spc="0" normalizeH="0" noProof="0" dirty="0" err="1">
                <a:ln>
                  <a:noFill/>
                </a:ln>
                <a:solidFill>
                  <a:srgbClr val="FF0000"/>
                </a:solidFill>
                <a:effectLst/>
                <a:uLnTx/>
                <a:uFillTx/>
                <a:ea typeface="Cambria" panose="02040503050406030204" pitchFamily="18" charset="0"/>
              </a:rPr>
              <a:t>hiểu</a:t>
            </a:r>
            <a:r>
              <a:rPr kumimoji="0" lang="en-US" sz="5600" b="1" i="0" u="none" strike="noStrike" kern="1200" cap="none" spc="0" normalizeH="0" noProof="0" dirty="0">
                <a:ln>
                  <a:noFill/>
                </a:ln>
                <a:solidFill>
                  <a:srgbClr val="FF0000"/>
                </a:solidFill>
                <a:effectLst/>
                <a:uLnTx/>
                <a:uFillTx/>
                <a:ea typeface="Cambria" panose="02040503050406030204" pitchFamily="18" charset="0"/>
              </a:rPr>
              <a:t> </a:t>
            </a:r>
            <a:r>
              <a:rPr kumimoji="0" lang="en-US" sz="5600" b="1" i="0" u="none" strike="noStrike" kern="1200" cap="none" spc="0" normalizeH="0" noProof="0" dirty="0" err="1">
                <a:ln>
                  <a:noFill/>
                </a:ln>
                <a:solidFill>
                  <a:srgbClr val="FF0000"/>
                </a:solidFill>
                <a:effectLst/>
                <a:uLnTx/>
                <a:uFillTx/>
                <a:ea typeface="Cambria" panose="02040503050406030204" pitchFamily="18" charset="0"/>
              </a:rPr>
              <a:t>những</a:t>
            </a:r>
            <a:r>
              <a:rPr kumimoji="0" lang="en-US" sz="5600" b="1" i="0" u="none" strike="noStrike" kern="1200" cap="none" spc="0" normalizeH="0" noProof="0" dirty="0">
                <a:ln>
                  <a:noFill/>
                </a:ln>
                <a:solidFill>
                  <a:srgbClr val="FF0000"/>
                </a:solidFill>
                <a:effectLst/>
                <a:uLnTx/>
                <a:uFillTx/>
                <a:ea typeface="Cambria" panose="02040503050406030204" pitchFamily="18" charset="0"/>
              </a:rPr>
              <a:t> </a:t>
            </a:r>
            <a:r>
              <a:rPr kumimoji="0" lang="en-US" sz="5600" b="1" i="0" u="none" strike="noStrike" kern="1200" cap="none" spc="0" normalizeH="0" noProof="0" dirty="0" err="1">
                <a:ln>
                  <a:noFill/>
                </a:ln>
                <a:solidFill>
                  <a:srgbClr val="FF0000"/>
                </a:solidFill>
                <a:effectLst/>
                <a:uLnTx/>
                <a:uFillTx/>
                <a:ea typeface="Cambria" panose="02040503050406030204" pitchFamily="18" charset="0"/>
              </a:rPr>
              <a:t>đóng</a:t>
            </a:r>
            <a:r>
              <a:rPr kumimoji="0" lang="en-US" sz="5600" b="1" i="0" u="none" strike="noStrike" kern="1200" cap="none" spc="0" normalizeH="0" noProof="0" dirty="0">
                <a:ln>
                  <a:noFill/>
                </a:ln>
                <a:solidFill>
                  <a:srgbClr val="FF0000"/>
                </a:solidFill>
                <a:effectLst/>
                <a:uLnTx/>
                <a:uFillTx/>
                <a:ea typeface="Cambria" panose="02040503050406030204" pitchFamily="18" charset="0"/>
              </a:rPr>
              <a:t> </a:t>
            </a:r>
            <a:r>
              <a:rPr kumimoji="0" lang="en-US" sz="5600" b="1" i="0" u="none" strike="noStrike" kern="1200" cap="none" spc="0" normalizeH="0" noProof="0" dirty="0" err="1">
                <a:ln>
                  <a:noFill/>
                </a:ln>
                <a:solidFill>
                  <a:srgbClr val="FF0000"/>
                </a:solidFill>
                <a:effectLst/>
                <a:uLnTx/>
                <a:uFillTx/>
                <a:ea typeface="Cambria" panose="02040503050406030204" pitchFamily="18" charset="0"/>
              </a:rPr>
              <a:t>góp</a:t>
            </a:r>
            <a:r>
              <a:rPr kumimoji="0" lang="en-US" sz="5600" b="1" i="0" u="none" strike="noStrike" kern="1200" cap="none" spc="0" normalizeH="0" noProof="0" dirty="0">
                <a:ln>
                  <a:noFill/>
                </a:ln>
                <a:solidFill>
                  <a:srgbClr val="FF0000"/>
                </a:solidFill>
                <a:effectLst/>
                <a:uLnTx/>
                <a:uFillTx/>
                <a:ea typeface="Cambria" panose="02040503050406030204" pitchFamily="18" charset="0"/>
              </a:rPr>
              <a:t> </a:t>
            </a:r>
            <a:r>
              <a:rPr kumimoji="0" lang="en-US" sz="5600" b="1" i="0" u="none" strike="noStrike" kern="1200" cap="none" spc="0" normalizeH="0" noProof="0" dirty="0" err="1">
                <a:ln>
                  <a:noFill/>
                </a:ln>
                <a:solidFill>
                  <a:srgbClr val="FF0000"/>
                </a:solidFill>
                <a:effectLst/>
                <a:uLnTx/>
                <a:uFillTx/>
                <a:ea typeface="Cambria" panose="02040503050406030204" pitchFamily="18" charset="0"/>
              </a:rPr>
              <a:t>của</a:t>
            </a:r>
            <a:r>
              <a:rPr kumimoji="0" lang="en-US" sz="5600" b="1" i="0" u="none" strike="noStrike" kern="1200" cap="none" spc="0" normalizeH="0" noProof="0" dirty="0">
                <a:ln>
                  <a:noFill/>
                </a:ln>
                <a:solidFill>
                  <a:srgbClr val="FF0000"/>
                </a:solidFill>
                <a:effectLst/>
                <a:uLnTx/>
                <a:uFillTx/>
                <a:ea typeface="Cambria" panose="02040503050406030204" pitchFamily="18" charset="0"/>
              </a:rPr>
              <a:t> </a:t>
            </a:r>
            <a:r>
              <a:rPr kumimoji="0" lang="en-US" sz="5600" b="1" i="0" u="none" strike="noStrike" kern="1200" cap="none" spc="0" normalizeH="0" noProof="0" dirty="0" err="1">
                <a:ln>
                  <a:noFill/>
                </a:ln>
                <a:solidFill>
                  <a:srgbClr val="FF0000"/>
                </a:solidFill>
                <a:effectLst/>
                <a:uLnTx/>
                <a:uFillTx/>
                <a:ea typeface="Cambria" panose="02040503050406030204" pitchFamily="18" charset="0"/>
              </a:rPr>
              <a:t>người</a:t>
            </a:r>
            <a:r>
              <a:rPr kumimoji="0" lang="en-US" sz="5600" b="1" i="0" u="none" strike="noStrike" kern="1200" cap="none" spc="0" normalizeH="0" noProof="0" dirty="0">
                <a:ln>
                  <a:noFill/>
                </a:ln>
                <a:solidFill>
                  <a:srgbClr val="FF0000"/>
                </a:solidFill>
                <a:effectLst/>
                <a:uLnTx/>
                <a:uFillTx/>
                <a:ea typeface="Cambria" panose="02040503050406030204" pitchFamily="18" charset="0"/>
              </a:rPr>
              <a:t> </a:t>
            </a:r>
            <a:r>
              <a:rPr kumimoji="0" lang="en-US" sz="5600" b="1" i="0" u="none" strike="noStrike" kern="1200" cap="none" spc="0" normalizeH="0" noProof="0" dirty="0" err="1">
                <a:ln>
                  <a:noFill/>
                </a:ln>
                <a:solidFill>
                  <a:srgbClr val="FF0000"/>
                </a:solidFill>
                <a:effectLst/>
                <a:uLnTx/>
                <a:uFillTx/>
                <a:ea typeface="Cambria" panose="02040503050406030204" pitchFamily="18" charset="0"/>
              </a:rPr>
              <a:t>lao</a:t>
            </a:r>
            <a:r>
              <a:rPr kumimoji="0" lang="en-US" sz="5600" b="1" i="0" u="none" strike="noStrike" kern="1200" cap="none" spc="0" normalizeH="0" noProof="0" dirty="0">
                <a:ln>
                  <a:noFill/>
                </a:ln>
                <a:solidFill>
                  <a:srgbClr val="FF0000"/>
                </a:solidFill>
                <a:effectLst/>
                <a:uLnTx/>
                <a:uFillTx/>
                <a:ea typeface="Cambria" panose="02040503050406030204" pitchFamily="18" charset="0"/>
              </a:rPr>
              <a:t> </a:t>
            </a:r>
            <a:r>
              <a:rPr kumimoji="0" lang="en-US" sz="5600" b="1" i="0" u="none" strike="noStrike" kern="1200" cap="none" spc="0" normalizeH="0" noProof="0" dirty="0" err="1">
                <a:ln>
                  <a:noFill/>
                </a:ln>
                <a:solidFill>
                  <a:srgbClr val="FF0000"/>
                </a:solidFill>
                <a:effectLst/>
                <a:uLnTx/>
                <a:uFillTx/>
                <a:ea typeface="Cambria" panose="02040503050406030204" pitchFamily="18" charset="0"/>
              </a:rPr>
              <a:t>động</a:t>
            </a:r>
            <a:endParaRPr kumimoji="0" lang="en-US" sz="5600" b="1" i="0" u="none" strike="noStrike" kern="1200" cap="none" spc="0" normalizeH="0" baseline="0" noProof="0" dirty="0">
              <a:ln>
                <a:noFill/>
              </a:ln>
              <a:solidFill>
                <a:srgbClr val="FF0000"/>
              </a:solidFill>
              <a:effectLst/>
              <a:uLnTx/>
              <a:uFillTx/>
              <a:ea typeface="Cambria" panose="02040503050406030204" pitchFamily="18" charset="0"/>
            </a:endParaRPr>
          </a:p>
        </p:txBody>
      </p:sp>
    </p:spTree>
    <p:extLst>
      <p:ext uri="{BB962C8B-B14F-4D97-AF65-F5344CB8AC3E}">
        <p14:creationId xmlns:p14="http://schemas.microsoft.com/office/powerpoint/2010/main" val="41300563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32" presetClass="emph" presetSubtype="0" fill="hold" nodeType="withEffect">
                                  <p:stCondLst>
                                    <p:cond delay="0"/>
                                  </p:stCondLst>
                                  <p:childTnLst>
                                    <p:animRot by="120000">
                                      <p:cBhvr>
                                        <p:cTn id="9" dur="100" fill="hold">
                                          <p:stCondLst>
                                            <p:cond delay="0"/>
                                          </p:stCondLst>
                                        </p:cTn>
                                        <p:tgtEl>
                                          <p:spTgt spid="2"/>
                                        </p:tgtEl>
                                        <p:attrNameLst>
                                          <p:attrName>r</p:attrName>
                                        </p:attrNameLst>
                                      </p:cBhvr>
                                    </p:animRot>
                                    <p:animRot by="-240000">
                                      <p:cBhvr>
                                        <p:cTn id="10" dur="200" fill="hold">
                                          <p:stCondLst>
                                            <p:cond delay="200"/>
                                          </p:stCondLst>
                                        </p:cTn>
                                        <p:tgtEl>
                                          <p:spTgt spid="2"/>
                                        </p:tgtEl>
                                        <p:attrNameLst>
                                          <p:attrName>r</p:attrName>
                                        </p:attrNameLst>
                                      </p:cBhvr>
                                    </p:animRot>
                                    <p:animRot by="240000">
                                      <p:cBhvr>
                                        <p:cTn id="11" dur="200" fill="hold">
                                          <p:stCondLst>
                                            <p:cond delay="400"/>
                                          </p:stCondLst>
                                        </p:cTn>
                                        <p:tgtEl>
                                          <p:spTgt spid="2"/>
                                        </p:tgtEl>
                                        <p:attrNameLst>
                                          <p:attrName>r</p:attrName>
                                        </p:attrNameLst>
                                      </p:cBhvr>
                                    </p:animRot>
                                    <p:animRot by="-240000">
                                      <p:cBhvr>
                                        <p:cTn id="12" dur="200" fill="hold">
                                          <p:stCondLst>
                                            <p:cond delay="600"/>
                                          </p:stCondLst>
                                        </p:cTn>
                                        <p:tgtEl>
                                          <p:spTgt spid="2"/>
                                        </p:tgtEl>
                                        <p:attrNameLst>
                                          <p:attrName>r</p:attrName>
                                        </p:attrNameLst>
                                      </p:cBhvr>
                                    </p:animRot>
                                    <p:animRot by="120000">
                                      <p:cBhvr>
                                        <p:cTn id="13"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4289BD2-C7BF-669F-998F-514482CD55C9}"/>
              </a:ext>
            </a:extLst>
          </p:cNvPr>
          <p:cNvPicPr>
            <a:picLocks noChangeAspect="1"/>
          </p:cNvPicPr>
          <p:nvPr/>
        </p:nvPicPr>
        <p:blipFill rotWithShape="1">
          <a:blip r:embed="rId3">
            <a:extLst>
              <a:ext uri="{28A0092B-C50C-407E-A947-70E740481C1C}">
                <a14:useLocalDpi xmlns:a14="http://schemas.microsoft.com/office/drawing/2010/main" val="0"/>
              </a:ext>
            </a:extLst>
          </a:blip>
          <a:srcRect l="25748" t="31908" r="37073" b="7882"/>
          <a:stretch/>
        </p:blipFill>
        <p:spPr bwMode="auto">
          <a:xfrm>
            <a:off x="4067942" y="27268"/>
            <a:ext cx="8124058" cy="6830731"/>
          </a:xfrm>
          <a:prstGeom prst="rect">
            <a:avLst/>
          </a:prstGeom>
          <a:ln>
            <a:noFill/>
          </a:ln>
          <a:extLst>
            <a:ext uri="{53640926-AAD7-44D8-BBD7-CCE9431645EC}">
              <a14:shadowObscured xmlns:a14="http://schemas.microsoft.com/office/drawing/2010/main"/>
            </a:ext>
          </a:extLst>
        </p:spPr>
      </p:pic>
      <p:sp>
        <p:nvSpPr>
          <p:cNvPr id="11" name="Rounded Rectangular Callout 2">
            <a:extLst>
              <a:ext uri="{FF2B5EF4-FFF2-40B4-BE49-F238E27FC236}">
                <a16:creationId xmlns:a16="http://schemas.microsoft.com/office/drawing/2014/main" id="{D08E4323-55C5-C1E8-44B9-BC846D250B27}"/>
              </a:ext>
            </a:extLst>
          </p:cNvPr>
          <p:cNvSpPr/>
          <p:nvPr/>
        </p:nvSpPr>
        <p:spPr>
          <a:xfrm>
            <a:off x="438003" y="27268"/>
            <a:ext cx="3531448" cy="2567130"/>
          </a:xfrm>
          <a:prstGeom prst="wedgeRoundRectCallout">
            <a:avLst>
              <a:gd name="adj1" fmla="val 45392"/>
              <a:gd name="adj2" fmla="val 58393"/>
              <a:gd name="adj3" fmla="val 16667"/>
            </a:avLst>
          </a:prstGeom>
          <a:solidFill>
            <a:schemeClr val="bg1"/>
          </a:solidFill>
          <a:effectLst>
            <a:glow rad="139700">
              <a:schemeClr val="accent1">
                <a:satMod val="175000"/>
                <a:alpha val="40000"/>
              </a:schemeClr>
            </a:glow>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350">
              <a:solidFill>
                <a:prstClr val="white"/>
              </a:solidFill>
              <a:latin typeface="Calibri" panose="020F0502020204030204"/>
            </a:endParaRPr>
          </a:p>
        </p:txBody>
      </p:sp>
      <p:sp>
        <p:nvSpPr>
          <p:cNvPr id="12" name="TextBox 11">
            <a:extLst>
              <a:ext uri="{FF2B5EF4-FFF2-40B4-BE49-F238E27FC236}">
                <a16:creationId xmlns:a16="http://schemas.microsoft.com/office/drawing/2014/main" id="{885862EB-6D6B-0538-F3FD-1E8A4CA1373C}"/>
              </a:ext>
            </a:extLst>
          </p:cNvPr>
          <p:cNvSpPr txBox="1"/>
          <p:nvPr/>
        </p:nvSpPr>
        <p:spPr>
          <a:xfrm>
            <a:off x="583352" y="163334"/>
            <a:ext cx="3287608" cy="1757212"/>
          </a:xfrm>
          <a:prstGeom prst="rect">
            <a:avLst/>
          </a:prstGeom>
          <a:noFill/>
        </p:spPr>
        <p:txBody>
          <a:bodyPr wrap="square">
            <a:spAutoFit/>
          </a:bodyPr>
          <a:lstStyle/>
          <a:p>
            <a:pPr algn="just">
              <a:lnSpc>
                <a:spcPct val="115000"/>
              </a:lnSpc>
              <a:spcAft>
                <a:spcPts val="1000"/>
              </a:spcAft>
            </a:pPr>
            <a:r>
              <a:rPr lang="nl-NL"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Em hãy nêu những đóng góp của người lao động </a:t>
            </a:r>
            <a:r>
              <a:rPr lang="nl-NL" sz="24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 </a:t>
            </a:r>
            <a:r>
              <a:rPr lang="vi-VN" sz="24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 </a:t>
            </a:r>
            <a:r>
              <a:rPr lang="nl-NL" sz="24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bức tranh </a:t>
            </a:r>
            <a:r>
              <a:rPr lang="vi-VN" sz="24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a:t>
            </a:r>
            <a:r>
              <a:rPr lang="nl-NL" sz="24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ên</a:t>
            </a:r>
            <a:r>
              <a:rPr lang="nl-NL"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780092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p:cTn id="17" dur="500" fill="hold"/>
                                        <p:tgtEl>
                                          <p:spTgt spid="12"/>
                                        </p:tgtEl>
                                        <p:attrNameLst>
                                          <p:attrName>ppt_w</p:attrName>
                                        </p:attrNameLst>
                                      </p:cBhvr>
                                      <p:tavLst>
                                        <p:tav tm="0">
                                          <p:val>
                                            <p:fltVal val="0"/>
                                          </p:val>
                                        </p:tav>
                                        <p:tav tm="100000">
                                          <p:val>
                                            <p:strVal val="#ppt_w"/>
                                          </p:val>
                                        </p:tav>
                                      </p:tavLst>
                                    </p:anim>
                                    <p:anim calcmode="lin" valueType="num">
                                      <p:cBhvr>
                                        <p:cTn id="18" dur="500" fill="hold"/>
                                        <p:tgtEl>
                                          <p:spTgt spid="12"/>
                                        </p:tgtEl>
                                        <p:attrNameLst>
                                          <p:attrName>ppt_h</p:attrName>
                                        </p:attrNameLst>
                                      </p:cBhvr>
                                      <p:tavLst>
                                        <p:tav tm="0">
                                          <p:val>
                                            <p:fltVal val="0"/>
                                          </p:val>
                                        </p:tav>
                                        <p:tav tm="100000">
                                          <p:val>
                                            <p:strVal val="#ppt_h"/>
                                          </p:val>
                                        </p:tav>
                                      </p:tavLst>
                                    </p:anim>
                                    <p:animEffect transition="in" filter="fade">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584F2E95-70AA-40DE-A7BD-FC08D0DC7A85}"/>
              </a:ext>
            </a:extLst>
          </p:cNvPr>
          <p:cNvPicPr>
            <a:picLocks noChangeAspect="1"/>
          </p:cNvPicPr>
          <p:nvPr/>
        </p:nvPicPr>
        <p:blipFill rotWithShape="1">
          <a:blip r:embed="rId2">
            <a:extLst>
              <a:ext uri="{28A0092B-C50C-407E-A947-70E740481C1C}">
                <a14:useLocalDpi xmlns:a14="http://schemas.microsoft.com/office/drawing/2010/main" val="0"/>
              </a:ext>
            </a:extLst>
          </a:blip>
          <a:srcRect l="20572" t="78444" r="38630"/>
          <a:stretch/>
        </p:blipFill>
        <p:spPr>
          <a:xfrm>
            <a:off x="3023660" y="818613"/>
            <a:ext cx="9889099" cy="4896544"/>
          </a:xfrm>
          <a:prstGeom prst="rect">
            <a:avLst/>
          </a:prstGeom>
        </p:spPr>
      </p:pic>
      <p:pic>
        <p:nvPicPr>
          <p:cNvPr id="3" name="图片 5">
            <a:extLst>
              <a:ext uri="{FF2B5EF4-FFF2-40B4-BE49-F238E27FC236}">
                <a16:creationId xmlns:a16="http://schemas.microsoft.com/office/drawing/2014/main" id="{93034F58-6786-4C16-94B9-66D17F4E2C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850865"/>
            <a:ext cx="4847861" cy="4992555"/>
          </a:xfrm>
          <a:prstGeom prst="rect">
            <a:avLst/>
          </a:prstGeom>
        </p:spPr>
      </p:pic>
      <p:pic>
        <p:nvPicPr>
          <p:cNvPr id="5" name="图片 7">
            <a:extLst>
              <a:ext uri="{FF2B5EF4-FFF2-40B4-BE49-F238E27FC236}">
                <a16:creationId xmlns:a16="http://schemas.microsoft.com/office/drawing/2014/main" id="{C1842442-198C-4765-A3F3-50FEE06C1481}"/>
              </a:ext>
            </a:extLst>
          </p:cNvPr>
          <p:cNvPicPr>
            <a:picLocks noChangeAspect="1"/>
          </p:cNvPicPr>
          <p:nvPr/>
        </p:nvPicPr>
        <p:blipFill>
          <a:blip r:embed="rId4">
            <a:clrChange>
              <a:clrFrom>
                <a:srgbClr val="FFFFFF"/>
              </a:clrFrom>
              <a:clrTo>
                <a:srgbClr val="FFFFFF">
                  <a:alpha val="0"/>
                </a:srgbClr>
              </a:clrTo>
            </a:clrChange>
          </a:blip>
          <a:stretch>
            <a:fillRect/>
          </a:stretch>
        </p:blipFill>
        <p:spPr>
          <a:xfrm flipV="1">
            <a:off x="4663088" y="2934428"/>
            <a:ext cx="985233" cy="1091560"/>
          </a:xfrm>
          <a:prstGeom prst="rect">
            <a:avLst/>
          </a:prstGeom>
        </p:spPr>
      </p:pic>
      <p:pic>
        <p:nvPicPr>
          <p:cNvPr id="6" name="图片 8">
            <a:extLst>
              <a:ext uri="{FF2B5EF4-FFF2-40B4-BE49-F238E27FC236}">
                <a16:creationId xmlns:a16="http://schemas.microsoft.com/office/drawing/2014/main" id="{ACC55913-6440-40C9-8797-7AFD905A196B}"/>
              </a:ext>
            </a:extLst>
          </p:cNvPr>
          <p:cNvPicPr>
            <a:picLocks noChangeAspect="1"/>
          </p:cNvPicPr>
          <p:nvPr/>
        </p:nvPicPr>
        <p:blipFill>
          <a:blip r:embed="rId4">
            <a:clrChange>
              <a:clrFrom>
                <a:srgbClr val="FFFFFF"/>
              </a:clrFrom>
              <a:clrTo>
                <a:srgbClr val="FFFFFF">
                  <a:alpha val="0"/>
                </a:srgbClr>
              </a:clrTo>
            </a:clrChange>
          </a:blip>
          <a:stretch>
            <a:fillRect/>
          </a:stretch>
        </p:blipFill>
        <p:spPr>
          <a:xfrm rot="21181458" flipH="1">
            <a:off x="9951116" y="2289023"/>
            <a:ext cx="985233" cy="1091560"/>
          </a:xfrm>
          <a:prstGeom prst="rect">
            <a:avLst/>
          </a:prstGeom>
        </p:spPr>
      </p:pic>
      <p:pic>
        <p:nvPicPr>
          <p:cNvPr id="7" name="图片 25">
            <a:extLst>
              <a:ext uri="{FF2B5EF4-FFF2-40B4-BE49-F238E27FC236}">
                <a16:creationId xmlns:a16="http://schemas.microsoft.com/office/drawing/2014/main" id="{7D160E0F-6050-458E-ADC7-219278658527}"/>
              </a:ext>
            </a:extLst>
          </p:cNvPr>
          <p:cNvPicPr>
            <a:picLocks noChangeAspect="1"/>
          </p:cNvPicPr>
          <p:nvPr/>
        </p:nvPicPr>
        <p:blipFill>
          <a:blip r:embed="rId5"/>
          <a:stretch>
            <a:fillRect/>
          </a:stretch>
        </p:blipFill>
        <p:spPr>
          <a:xfrm>
            <a:off x="3522695" y="2173337"/>
            <a:ext cx="776848" cy="487495"/>
          </a:xfrm>
          <a:prstGeom prst="rect">
            <a:avLst/>
          </a:prstGeom>
        </p:spPr>
      </p:pic>
      <p:pic>
        <p:nvPicPr>
          <p:cNvPr id="8" name="图片 26">
            <a:extLst>
              <a:ext uri="{FF2B5EF4-FFF2-40B4-BE49-F238E27FC236}">
                <a16:creationId xmlns:a16="http://schemas.microsoft.com/office/drawing/2014/main" id="{7EFC6539-613A-455A-A7A0-294934BB49AC}"/>
              </a:ext>
            </a:extLst>
          </p:cNvPr>
          <p:cNvPicPr>
            <a:picLocks noChangeAspect="1"/>
          </p:cNvPicPr>
          <p:nvPr/>
        </p:nvPicPr>
        <p:blipFill>
          <a:blip r:embed="rId5"/>
          <a:stretch>
            <a:fillRect/>
          </a:stretch>
        </p:blipFill>
        <p:spPr>
          <a:xfrm>
            <a:off x="591229" y="505838"/>
            <a:ext cx="1046651" cy="656804"/>
          </a:xfrm>
          <a:prstGeom prst="rect">
            <a:avLst/>
          </a:prstGeom>
        </p:spPr>
      </p:pic>
      <p:sp>
        <p:nvSpPr>
          <p:cNvPr id="10" name="文本框 6">
            <a:extLst>
              <a:ext uri="{FF2B5EF4-FFF2-40B4-BE49-F238E27FC236}">
                <a16:creationId xmlns:a16="http://schemas.microsoft.com/office/drawing/2014/main" id="{F9BC79E7-211D-47E8-8406-EC83B2CA42AF}"/>
              </a:ext>
            </a:extLst>
          </p:cNvPr>
          <p:cNvSpPr txBox="1"/>
          <p:nvPr/>
        </p:nvSpPr>
        <p:spPr>
          <a:xfrm>
            <a:off x="5155704" y="2834803"/>
            <a:ext cx="5301545" cy="748759"/>
          </a:xfrm>
          <a:prstGeom prst="rect">
            <a:avLst/>
          </a:prstGeom>
          <a:noFill/>
        </p:spPr>
        <p:txBody>
          <a:bodyPr wrap="square" lIns="91203" tIns="45607" rIns="91203" bIns="45607" rtlCol="0">
            <a:spAutoFit/>
          </a:bodyPr>
          <a:lstStyle>
            <a:defPPr>
              <a:defRPr lang="zh-CN"/>
            </a:defPPr>
            <a:lvl1pPr>
              <a:lnSpc>
                <a:spcPct val="120000"/>
              </a:lnSpc>
              <a:defRPr sz="4000">
                <a:latin typeface="汉仪小麦体简" panose="00020600040101010101" pitchFamily="18" charset="-122"/>
                <a:ea typeface="汉仪小麦体简" panose="00020600040101010101" pitchFamily="18" charset="-122"/>
              </a:defRPr>
            </a:lvl1pPr>
          </a:lstStyle>
          <a:p>
            <a:pPr algn="ctr" defTabSz="911932">
              <a:lnSpc>
                <a:spcPct val="100000"/>
              </a:lnSpc>
              <a:defRPr/>
            </a:pPr>
            <a:r>
              <a:rPr lang="en-US" altLang="zh-CN" sz="4267" b="1" dirty="0">
                <a:ln w="25400">
                  <a:solidFill>
                    <a:prstClr val="black">
                      <a:lumMod val="95000"/>
                      <a:lumOff val="5000"/>
                    </a:prstClr>
                  </a:solidFill>
                </a:ln>
                <a:solidFill>
                  <a:srgbClr val="FFFF00"/>
                </a:solidFill>
                <a:latin typeface="Coiny" panose="02000903060500060000" pitchFamily="2" charset="0"/>
                <a:ea typeface="Arial-Rounded" panose="020B0500000000000000" pitchFamily="34" charset="0"/>
                <a:cs typeface="Arial-Rounded" panose="020B0500000000000000" pitchFamily="34" charset="0"/>
              </a:rPr>
              <a:t>CHIA SẺ TRƯỚC LỚP.</a:t>
            </a:r>
            <a:endParaRPr lang="zh-CN" altLang="en-US" sz="4267" b="1" dirty="0">
              <a:ln w="25400">
                <a:solidFill>
                  <a:prstClr val="black">
                    <a:lumMod val="95000"/>
                    <a:lumOff val="5000"/>
                  </a:prstClr>
                </a:solidFill>
              </a:ln>
              <a:solidFill>
                <a:srgbClr val="FFFF00"/>
              </a:solidFill>
              <a:latin typeface="Coiny" panose="02000903060500060000" pitchFamily="2"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9979059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14" presetClass="entr" presetSubtype="1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randombar(horizontal)">
                                      <p:cBhvr>
                                        <p:cTn id="11" dur="500"/>
                                        <p:tgtEl>
                                          <p:spTgt spid="7"/>
                                        </p:tgtEl>
                                      </p:cBhvr>
                                    </p:animEffect>
                                  </p:childTnLst>
                                </p:cTn>
                              </p:par>
                              <p:par>
                                <p:cTn id="12" presetID="14" presetClass="entr" presetSubtype="10"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randombar(horizontal)">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circle(in)">
                                      <p:cBhvr>
                                        <p:cTn id="19" dur="2000"/>
                                        <p:tgtEl>
                                          <p:spTgt spid="2"/>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circle(in)">
                                      <p:cBhvr>
                                        <p:cTn id="22" dur="2000"/>
                                        <p:tgtEl>
                                          <p:spTgt spid="10"/>
                                        </p:tgtEl>
                                      </p:cBhvr>
                                    </p:animEffect>
                                  </p:childTnLst>
                                </p:cTn>
                              </p:par>
                              <p:par>
                                <p:cTn id="23" presetID="6" presetClass="entr" presetSubtype="16"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circle(in)">
                                      <p:cBhvr>
                                        <p:cTn id="25" dur="2000"/>
                                        <p:tgtEl>
                                          <p:spTgt spid="5"/>
                                        </p:tgtEl>
                                      </p:cBhvr>
                                    </p:animEffect>
                                  </p:childTnLst>
                                </p:cTn>
                              </p:par>
                              <p:par>
                                <p:cTn id="26" presetID="6" presetClass="entr" presetSubtype="16" fill="hold"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circle(in)">
                                      <p:cBhvr>
                                        <p:cTn id="28"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737</TotalTime>
  <Words>891</Words>
  <Application>Microsoft Office PowerPoint</Application>
  <PresentationFormat>Widescreen</PresentationFormat>
  <Paragraphs>66</Paragraphs>
  <Slides>37</Slides>
  <Notes>2</Notes>
  <HiddenSlides>0</HiddenSlides>
  <MMClips>2</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37</vt:i4>
      </vt:variant>
    </vt:vector>
  </HeadingPairs>
  <TitlesOfParts>
    <vt:vector size="46" baseType="lpstr">
      <vt:lpstr>Arial</vt:lpstr>
      <vt:lpstr>Calibri</vt:lpstr>
      <vt:lpstr>Calibri Light</vt:lpstr>
      <vt:lpstr>Coiny</vt:lpstr>
      <vt:lpstr>Roboto</vt:lpstr>
      <vt:lpstr>Times New Roman</vt:lpstr>
      <vt:lpstr>Custom Design</vt:lpstr>
      <vt:lpstr>2_Office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Administrator</cp:lastModifiedBy>
  <cp:revision>54</cp:revision>
  <dcterms:created xsi:type="dcterms:W3CDTF">2023-06-09T11:13:51Z</dcterms:created>
  <dcterms:modified xsi:type="dcterms:W3CDTF">2023-09-04T04:44:04Z</dcterms:modified>
</cp:coreProperties>
</file>