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74" r:id="rId4"/>
    <p:sldMasterId id="2147483681" r:id="rId5"/>
  </p:sldMasterIdLst>
  <p:notesMasterIdLst>
    <p:notesMasterId r:id="rId22"/>
  </p:notesMasterIdLst>
  <p:sldIdLst>
    <p:sldId id="260" r:id="rId6"/>
    <p:sldId id="309" r:id="rId7"/>
    <p:sldId id="280" r:id="rId8"/>
    <p:sldId id="277" r:id="rId9"/>
    <p:sldId id="279" r:id="rId10"/>
    <p:sldId id="267" r:id="rId11"/>
    <p:sldId id="268" r:id="rId12"/>
    <p:sldId id="256" r:id="rId13"/>
    <p:sldId id="274" r:id="rId14"/>
    <p:sldId id="270" r:id="rId15"/>
    <p:sldId id="272" r:id="rId16"/>
    <p:sldId id="261" r:id="rId17"/>
    <p:sldId id="281" r:id="rId18"/>
    <p:sldId id="306" r:id="rId19"/>
    <p:sldId id="282" r:id="rId20"/>
    <p:sldId id="30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2" autoAdjust="0"/>
    <p:restoredTop sz="94660"/>
  </p:normalViewPr>
  <p:slideViewPr>
    <p:cSldViewPr snapToGrid="0">
      <p:cViewPr>
        <p:scale>
          <a:sx n="96" d="100"/>
          <a:sy n="96" d="100"/>
        </p:scale>
        <p:origin x="-1008" y="-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3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225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918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24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-31141"/>
            <a:ext cx="980368" cy="158527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2020/8/23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 spd="slow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2020/8/23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 spd="slow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AFA0-F820-4102-B8E3-ED765933503E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2020/8/23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>
            <a:fillRect/>
          </a:stretch>
        </p:blipFill>
        <p:spPr>
          <a:xfrm>
            <a:off x="5523092" y="4543119"/>
            <a:ext cx="362090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400"/>
            <a:endParaRPr lang="zh-CN" altLang="en-US" sz="180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2020/8/23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1.wdp"/><Relationship Id="rId7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image" Target="../media/image45.jpe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1.wdp"/><Relationship Id="rId7" Type="http://schemas.openxmlformats.org/officeDocument/2006/relationships/image" Target="../media/image4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image" Target="../media/image45.jpe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0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media1.wav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microsoft.com/office/2007/relationships/hdphoto" Target="../media/hdphoto1.wdp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slide" Target="slide9.xml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6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0.xml"/><Relationship Id="rId5" Type="http://schemas.openxmlformats.org/officeDocument/2006/relationships/image" Target="../media/image37.png"/><Relationship Id="rId15" Type="http://schemas.openxmlformats.org/officeDocument/2006/relationships/image" Target="../media/image29.png"/><Relationship Id="rId10" Type="http://schemas.microsoft.com/office/2007/relationships/hdphoto" Target="../media/hdphoto4.wdp"/><Relationship Id="rId4" Type="http://schemas.openxmlformats.org/officeDocument/2006/relationships/image" Target="../media/image36.png"/><Relationship Id="rId9" Type="http://schemas.openxmlformats.org/officeDocument/2006/relationships/image" Target="../media/image39.png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jpeg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8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366" cy="68579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48" y="504171"/>
            <a:ext cx="3754340" cy="12403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" y="156641"/>
            <a:ext cx="5615608" cy="1784091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23634" y="4893574"/>
            <a:ext cx="9144000" cy="2008136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74" y="4649925"/>
            <a:ext cx="3460554" cy="20334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2" y="5109721"/>
            <a:ext cx="1531818" cy="17563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4111" y="1771099"/>
            <a:ext cx="67861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VẦN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7" y="-1143002"/>
            <a:ext cx="6858000" cy="9144003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6091" y="5883965"/>
            <a:ext cx="1198813" cy="9740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34245" y="762691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b="1" dirty="0">
                <a:latin typeface=".VnAvant" panose="020B7200000000000000" pitchFamily="34" charset="0"/>
              </a:rPr>
              <a:t>T×m tiÕng cã ©m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600" b="1" dirty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53" y="1813497"/>
            <a:ext cx="6838638" cy="469029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-6" y="2187040"/>
            <a:ext cx="1126441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ê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878636" y="5664097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ó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35158" y="5741866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ß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450635" y="2235097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¸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7" y="-1143002"/>
            <a:ext cx="6858000" cy="9144003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165" y="5579165"/>
            <a:ext cx="1278835" cy="127883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59206" y="826032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b="1" dirty="0">
                <a:latin typeface=".VnAvant" panose="020B7200000000000000" pitchFamily="34" charset="0"/>
              </a:rPr>
              <a:t>T×m ch÷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vi-VN" sz="3600" b="1" dirty="0">
                <a:latin typeface=".VnAvant" panose="020B7200000000000000" pitchFamily="34" charset="0"/>
              </a:rPr>
              <a:t>, ch÷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600" b="1" dirty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00" y="1908312"/>
            <a:ext cx="6589873" cy="4123656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3319666" y="3127513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5528354" y="4418485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" name="图片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82" y="3875653"/>
            <a:ext cx="6624570" cy="2084531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874643" y="1331217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96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 giãn 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ơi dong- Minions D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138"/>
            <a:ext cx="9144000" cy="6009861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>
            <a:fillRect/>
          </a:stretch>
        </p:blipFill>
        <p:spPr>
          <a:xfrm>
            <a:off x="6605710" y="3089499"/>
            <a:ext cx="3121152" cy="3863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>
            <a:fillRect/>
          </a:stretch>
        </p:blipFill>
        <p:spPr>
          <a:xfrm>
            <a:off x="7364394" y="1943451"/>
            <a:ext cx="2001416" cy="229209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>
            <a:fillRect/>
          </a:stretch>
        </p:blipFill>
        <p:spPr>
          <a:xfrm>
            <a:off x="702428" y="636104"/>
            <a:ext cx="6440156" cy="63167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>
            <a:fillRect/>
          </a:stretch>
        </p:blipFill>
        <p:spPr>
          <a:xfrm>
            <a:off x="-221810" y="4435337"/>
            <a:ext cx="1962912" cy="22920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20822" y="178248"/>
            <a:ext cx="6378253" cy="1438906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34" y="3715884"/>
            <a:ext cx="4988945" cy="14389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76060" y="565497"/>
            <a:ext cx="6135757" cy="1448834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9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7034" y="2014331"/>
            <a:ext cx="6689402" cy="3986419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8988" y="1762540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vi-VN" sz="5400" b="1" dirty="0">
                <a:solidFill>
                  <a:srgbClr val="FF0000"/>
                </a:solidFill>
                <a:latin typeface=".VnAvant" panose="020B7200000000000000" pitchFamily="34" charset="0"/>
              </a:rPr>
              <a:t>Bµi 1: a - c </a:t>
            </a:r>
            <a:endParaRPr lang="en-US" sz="54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34" y="1010444"/>
            <a:ext cx="6836661" cy="483711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-226134" y="2084097"/>
            <a:ext cx="3977677" cy="32945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05637" y="3040582"/>
            <a:ext cx="3638433" cy="7768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42" y="1380047"/>
            <a:ext cx="2955235" cy="26705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2674" y="3744823"/>
            <a:ext cx="744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 smtClean="0">
                <a:latin typeface=".VnAvant" panose="020B7200000000000000" pitchFamily="34" charset="0"/>
              </a:rPr>
              <a:t>c</a:t>
            </a:r>
            <a:endParaRPr lang="en-US" sz="7200" b="1" dirty="0">
              <a:latin typeface=".VnAvant" panose="020B7200000000000000" pitchFamily="34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5390319" y="1681762"/>
            <a:ext cx="2955235" cy="75982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>
                <a:solidFill>
                  <a:schemeClr val="tx1"/>
                </a:solidFill>
                <a:latin typeface=".VnAvant" panose="020B7200000000000000" pitchFamily="34" charset="0"/>
              </a:rPr>
              <a:t>ca</a:t>
            </a:r>
            <a:endParaRPr lang="en-US" sz="60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0319" y="2715320"/>
            <a:ext cx="1477617" cy="5875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.VnAvant" panose="020B7200000000000000" pitchFamily="34" charset="0"/>
              </a:rPr>
              <a:t>C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67936" y="2715320"/>
            <a:ext cx="1477618" cy="5875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endParaRPr lang="en-US" sz="44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5390319" y="3940698"/>
            <a:ext cx="3078081" cy="75982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.VnAvant" panose="020B7200000000000000" pitchFamily="34" charset="0"/>
              </a:rPr>
              <a:t>cê – a – ca </a:t>
            </a:r>
            <a:endParaRPr lang="en-US" sz="40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74946" y="3744823"/>
            <a:ext cx="833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 smtClean="0">
                <a:latin typeface=".VnAvant" panose="020B7200000000000000" pitchFamily="34" charset="0"/>
              </a:rPr>
              <a:t>a</a:t>
            </a:r>
            <a:endParaRPr lang="en-US" sz="7200" b="1" dirty="0"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10" grpId="0" animBg="1"/>
      <p:bldP spid="11" grpId="0" animBg="1"/>
      <p:bldP spid="12" grpId="0" animBg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444" y="2600395"/>
            <a:ext cx="2233466" cy="14106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6" y="2115738"/>
            <a:ext cx="652329" cy="88399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2" y="3740721"/>
            <a:ext cx="701101" cy="76206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8950">
            <a:off x="7382110" y="2374017"/>
            <a:ext cx="1792379" cy="180457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308" y="4243779"/>
            <a:ext cx="1371516" cy="12143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40846">
            <a:off x="7937050" y="5001415"/>
            <a:ext cx="1016616" cy="82111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48" y="5372819"/>
            <a:ext cx="1542422" cy="131685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0112">
            <a:off x="4571625" y="5037792"/>
            <a:ext cx="1194920" cy="127417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7429">
            <a:off x="2774720" y="5587955"/>
            <a:ext cx="1371719" cy="123759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2">
            <a:off x="1409217" y="4172342"/>
            <a:ext cx="2060627" cy="1652159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8" y="5458142"/>
            <a:ext cx="1091279" cy="1091279"/>
          </a:xfrm>
          <a:prstGeom prst="rect">
            <a:avLst/>
          </a:prstGeom>
        </p:spPr>
      </p:pic>
      <p:pic>
        <p:nvPicPr>
          <p:cNvPr id="36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0188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867743" y="373823"/>
            <a:ext cx="3374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THOÁT KHỎI</a:t>
            </a:r>
            <a:b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LƯỚI NHỆN</a:t>
            </a:r>
            <a:endParaRPr lang="en-US" sz="4000" b="1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413" y="433901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14959" y="26961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2" name="Picture 21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32" y="-743689"/>
            <a:ext cx="7907627" cy="61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5"/>
          <p:cNvSpPr txBox="1"/>
          <p:nvPr/>
        </p:nvSpPr>
        <p:spPr>
          <a:xfrm>
            <a:off x="875760" y="1385463"/>
            <a:ext cx="78045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vướng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4" name="Picture 23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60" y="590608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82;p27"/>
          <p:cNvSpPr/>
          <p:nvPr/>
        </p:nvSpPr>
        <p:spPr>
          <a:xfrm>
            <a:off x="7576197" y="2896473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|</a:t>
            </a:r>
            <a:endParaRPr sz="135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8" name="Google Shape;182;p27"/>
          <p:cNvSpPr/>
          <p:nvPr/>
        </p:nvSpPr>
        <p:spPr>
          <a:xfrm>
            <a:off x="7807747" y="311536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9" name="Google Shape;182;p27"/>
          <p:cNvSpPr/>
          <p:nvPr/>
        </p:nvSpPr>
        <p:spPr>
          <a:xfrm>
            <a:off x="8043998" y="2984469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5" name="Google Shape;182;p27"/>
          <p:cNvSpPr/>
          <p:nvPr/>
        </p:nvSpPr>
        <p:spPr>
          <a:xfrm>
            <a:off x="3746665" y="538358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182;p27"/>
          <p:cNvSpPr/>
          <p:nvPr/>
        </p:nvSpPr>
        <p:spPr>
          <a:xfrm>
            <a:off x="4002976" y="545925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0" name="Google Shape;182;p27"/>
          <p:cNvSpPr/>
          <p:nvPr/>
        </p:nvSpPr>
        <p:spPr>
          <a:xfrm>
            <a:off x="2501740" y="925430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1" name="Google Shape;182;p27"/>
          <p:cNvSpPr/>
          <p:nvPr/>
        </p:nvSpPr>
        <p:spPr>
          <a:xfrm>
            <a:off x="2622589" y="66296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02" y="2505991"/>
            <a:ext cx="2536068" cy="16017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2177194" y="615569"/>
            <a:ext cx="1116712" cy="809414"/>
          </a:xfrm>
          <a:prstGeom prst="rect">
            <a:avLst/>
          </a:prstGeom>
        </p:spPr>
      </p:pic>
      <p:sp>
        <p:nvSpPr>
          <p:cNvPr id="48" name="Rounded Rectangle 47">
            <a:hlinkClick r:id="rId7" action="ppaction://hlinksldjump"/>
          </p:cNvPr>
          <p:cNvSpPr/>
          <p:nvPr/>
        </p:nvSpPr>
        <p:spPr>
          <a:xfrm>
            <a:off x="1888880" y="1624261"/>
            <a:ext cx="1987044" cy="644223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Vàng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583091"/>
            <a:ext cx="1310812" cy="88399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888" y1="42490" x2="18051" y2="46838"/>
                        <a14:foregroundMark x1="18530" y1="39921" x2="39457" y2="39921"/>
                        <a14:foregroundMark x1="88658" y1="9486" x2="71406" y2="59486"/>
                        <a14:foregroundMark x1="86102" y1="24901" x2="83067" y2="37352"/>
                        <a14:foregroundMark x1="77476" y1="12253" x2="74601" y2="1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18" y="2701661"/>
            <a:ext cx="1268559" cy="1025385"/>
          </a:xfrm>
          <a:prstGeom prst="rect">
            <a:avLst/>
          </a:prstGeom>
        </p:spPr>
      </p:pic>
      <p:sp>
        <p:nvSpPr>
          <p:cNvPr id="60" name="Rounded Rectangle 59">
            <a:hlinkClick r:id="rId11" action="ppaction://hlinksldjump"/>
          </p:cNvPr>
          <p:cNvSpPr/>
          <p:nvPr/>
        </p:nvSpPr>
        <p:spPr>
          <a:xfrm>
            <a:off x="7359993" y="3796385"/>
            <a:ext cx="1176915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199" y="2691248"/>
            <a:ext cx="1268078" cy="102421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181">
            <a:off x="3824122" y="5237960"/>
            <a:ext cx="796924" cy="794952"/>
          </a:xfrm>
          <a:prstGeom prst="rect">
            <a:avLst/>
          </a:prstGeom>
        </p:spPr>
      </p:pic>
      <p:sp>
        <p:nvSpPr>
          <p:cNvPr id="75" name="Rounded Rectangle 74">
            <a:hlinkClick r:id="rId14" action="ppaction://hlinksldjump"/>
          </p:cNvPr>
          <p:cNvSpPr/>
          <p:nvPr/>
        </p:nvSpPr>
        <p:spPr>
          <a:xfrm>
            <a:off x="3531538" y="6119930"/>
            <a:ext cx="1981366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67" y="5089797"/>
            <a:ext cx="1091279" cy="1091279"/>
          </a:xfrm>
          <a:prstGeom prst="rect">
            <a:avLst/>
          </a:prstGeom>
        </p:spPr>
      </p:pic>
      <p:pic>
        <p:nvPicPr>
          <p:cNvPr id="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42419" y="-32717"/>
            <a:ext cx="609600" cy="609600"/>
          </a:xfrm>
          <a:prstGeom prst="rect">
            <a:avLst/>
          </a:prstGeom>
        </p:spPr>
      </p:pic>
      <p:pic>
        <p:nvPicPr>
          <p:cNvPr id="3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925430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1699266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24585" y="2447160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35131" y="342224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00231" y="4289394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62195" y="5131130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04649" y="591160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42240" y="6858000"/>
            <a:ext cx="609600" cy="609600"/>
          </a:xfrm>
          <a:prstGeom prst="rect">
            <a:avLst/>
          </a:prstGeom>
        </p:spPr>
      </p:pic>
      <p:pic>
        <p:nvPicPr>
          <p:cNvPr id="4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43825" y="79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4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4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42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04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04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4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04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9259E-6 L 0.17188 -0.47778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-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04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1.00695 -0.45463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47" y="-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98645 0.22778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23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8" grpId="0" animBg="1"/>
      <p:bldP spid="60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42" y="1891212"/>
            <a:ext cx="6554115" cy="4220164"/>
          </a:xfrm>
        </p:spPr>
      </p:pic>
      <p:pic>
        <p:nvPicPr>
          <p:cNvPr id="18434" name="Picture 2" descr="Bộ Hinh Nền Powerpoint 3D Đẹp, Đơn Giản, Dễ Thương, Chuyên Ngh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8213691" y="5664799"/>
            <a:ext cx="778328" cy="1112374"/>
          </a:xfrm>
          <a:prstGeom prst="rect">
            <a:avLst/>
          </a:prstGeom>
        </p:spPr>
      </p:pic>
      <p:pic>
        <p:nvPicPr>
          <p:cNvPr id="18436" name="Picture 4" descr="vẽ tay phim hoạt hình kinh dị mạng nhện yếu tố vector Hình ảnh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5548692"/>
            <a:ext cx="1309308" cy="13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4454" y="783210"/>
            <a:ext cx="746257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200" dirty="0">
                <a:latin typeface=".VnAvant" panose="020B7200000000000000" pitchFamily="34" charset="0"/>
              </a:rPr>
              <a:t>Nãi to tiÕng cã ©m </a:t>
            </a:r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vi-VN" sz="3200" dirty="0">
                <a:latin typeface=".VnAvant" panose="020B7200000000000000" pitchFamily="34" charset="0"/>
              </a:rPr>
              <a:t>. Nãi thÇm tiÕng kh«ng cã ©m a. </a:t>
            </a:r>
            <a:endParaRPr lang="en-US" sz="3200" dirty="0">
              <a:latin typeface=".VnAvant" panose="020B72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6" y="2628881"/>
            <a:ext cx="7330665" cy="408152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896138" y="1921996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c¸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294942" y="2390279"/>
            <a:ext cx="1024188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gµ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671591" y="2564314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cµ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334566" y="4420355"/>
            <a:ext cx="1291041" cy="7905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nhµ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3039" y="5315673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l¸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5D420"/>
      </a:accent1>
      <a:accent2>
        <a:srgbClr val="F6D421"/>
      </a:accent2>
      <a:accent3>
        <a:srgbClr val="F6D421"/>
      </a:accent3>
      <a:accent4>
        <a:srgbClr val="F6D521"/>
      </a:accent4>
      <a:accent5>
        <a:srgbClr val="F5D421"/>
      </a:accent5>
      <a:accent6>
        <a:srgbClr val="F5D420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5D420"/>
    </a:accent1>
    <a:accent2>
      <a:srgbClr val="F6D421"/>
    </a:accent2>
    <a:accent3>
      <a:srgbClr val="F6D421"/>
    </a:accent3>
    <a:accent4>
      <a:srgbClr val="F6D521"/>
    </a:accent4>
    <a:accent5>
      <a:srgbClr val="F5D421"/>
    </a:accent5>
    <a:accent6>
      <a:srgbClr val="F5D420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</Words>
  <Application>Microsoft Office PowerPoint</Application>
  <PresentationFormat>On-screen Show (4:3)</PresentationFormat>
  <Paragraphs>41</Paragraphs>
  <Slides>16</Slides>
  <Notes>3</Notes>
  <HiddenSlides>0</HiddenSlides>
  <MMClips>13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Office Theme</vt:lpstr>
      <vt:lpstr>Default Design</vt:lpstr>
      <vt:lpstr>1_Office Theme</vt:lpstr>
      <vt:lpstr>1_第一PPT，www.1ppt.com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Acer</cp:lastModifiedBy>
  <cp:revision>98</cp:revision>
  <dcterms:created xsi:type="dcterms:W3CDTF">2019-04-23T02:02:00Z</dcterms:created>
  <dcterms:modified xsi:type="dcterms:W3CDTF">2020-08-23T07:58:30Z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