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89" r:id="rId2"/>
    <p:sldId id="290" r:id="rId3"/>
    <p:sldId id="291" r:id="rId4"/>
    <p:sldId id="322" r:id="rId5"/>
    <p:sldId id="324" r:id="rId6"/>
    <p:sldId id="327" r:id="rId7"/>
    <p:sldId id="325" r:id="rId8"/>
    <p:sldId id="263" r:id="rId9"/>
    <p:sldId id="292" r:id="rId10"/>
    <p:sldId id="268" r:id="rId11"/>
    <p:sldId id="265" r:id="rId12"/>
    <p:sldId id="320" r:id="rId13"/>
    <p:sldId id="323" r:id="rId14"/>
    <p:sldId id="326" r:id="rId15"/>
  </p:sldIdLst>
  <p:sldSz cx="12192000" cy="6858000"/>
  <p:notesSz cx="6858000" cy="9144000"/>
  <p:custDataLst>
    <p:tags r:id="rId17"/>
  </p:custDataLst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22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9" d="100"/>
          <a:sy n="69" d="100"/>
        </p:scale>
        <p:origin x="73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im tuyen tuyen" userId="80abc824d5800621" providerId="LiveId" clId="{B731F170-9A3B-44AC-84BA-1D5E5FFF375A}"/>
    <pc:docChg chg="undo custSel modSld sldOrd">
      <pc:chgData name="kim tuyen tuyen" userId="80abc824d5800621" providerId="LiveId" clId="{B731F170-9A3B-44AC-84BA-1D5E5FFF375A}" dt="2024-01-13T13:40:12.176" v="1254"/>
      <pc:docMkLst>
        <pc:docMk/>
      </pc:docMkLst>
      <pc:sldChg chg="delSp modSp mod">
        <pc:chgData name="kim tuyen tuyen" userId="80abc824d5800621" providerId="LiveId" clId="{B731F170-9A3B-44AC-84BA-1D5E5FFF375A}" dt="2024-01-12T14:13:42.483" v="1040" actId="255"/>
        <pc:sldMkLst>
          <pc:docMk/>
          <pc:sldMk cId="0" sldId="263"/>
        </pc:sldMkLst>
        <pc:spChg chg="mod">
          <ac:chgData name="kim tuyen tuyen" userId="80abc824d5800621" providerId="LiveId" clId="{B731F170-9A3B-44AC-84BA-1D5E5FFF375A}" dt="2024-01-12T14:13:28.906" v="1039" actId="20577"/>
          <ac:spMkLst>
            <pc:docMk/>
            <pc:sldMk cId="0" sldId="263"/>
            <ac:spMk id="2" creationId="{A43C8632-A1B9-43B5-894F-142A3B555F68}"/>
          </ac:spMkLst>
        </pc:spChg>
        <pc:spChg chg="mod">
          <ac:chgData name="kim tuyen tuyen" userId="80abc824d5800621" providerId="LiveId" clId="{B731F170-9A3B-44AC-84BA-1D5E5FFF375A}" dt="2024-01-12T14:13:42.483" v="1040" actId="255"/>
          <ac:spMkLst>
            <pc:docMk/>
            <pc:sldMk cId="0" sldId="263"/>
            <ac:spMk id="8198" creationId="{96BC8A83-04F0-4CCB-A49D-5D776FE55548}"/>
          </ac:spMkLst>
        </pc:spChg>
        <pc:spChg chg="del mod">
          <ac:chgData name="kim tuyen tuyen" userId="80abc824d5800621" providerId="LiveId" clId="{B731F170-9A3B-44AC-84BA-1D5E5FFF375A}" dt="2024-01-12T14:12:26.456" v="965" actId="478"/>
          <ac:spMkLst>
            <pc:docMk/>
            <pc:sldMk cId="0" sldId="263"/>
            <ac:spMk id="12292" creationId="{7D5822EF-FF0F-4116-BD4A-C62BDFBF1597}"/>
          </ac:spMkLst>
        </pc:spChg>
      </pc:sldChg>
      <pc:sldChg chg="modSp mod ord modAnim">
        <pc:chgData name="kim tuyen tuyen" userId="80abc824d5800621" providerId="LiveId" clId="{B731F170-9A3B-44AC-84BA-1D5E5FFF375A}" dt="2024-01-12T14:16:09.235" v="1181" actId="20577"/>
        <pc:sldMkLst>
          <pc:docMk/>
          <pc:sldMk cId="0" sldId="268"/>
        </pc:sldMkLst>
        <pc:spChg chg="mod">
          <ac:chgData name="kim tuyen tuyen" userId="80abc824d5800621" providerId="LiveId" clId="{B731F170-9A3B-44AC-84BA-1D5E5FFF375A}" dt="2024-01-12T14:14:33.112" v="1073" actId="20577"/>
          <ac:spMkLst>
            <pc:docMk/>
            <pc:sldMk cId="0" sldId="268"/>
            <ac:spMk id="3" creationId="{344641A0-AB8D-4A80-AAB4-3AEB1B04E940}"/>
          </ac:spMkLst>
        </pc:spChg>
        <pc:spChg chg="mod">
          <ac:chgData name="kim tuyen tuyen" userId="80abc824d5800621" providerId="LiveId" clId="{B731F170-9A3B-44AC-84BA-1D5E5FFF375A}" dt="2024-01-12T14:16:09.235" v="1181" actId="20577"/>
          <ac:spMkLst>
            <pc:docMk/>
            <pc:sldMk cId="0" sldId="268"/>
            <ac:spMk id="5128" creationId="{8451E1BF-867A-42A0-935F-F1AA309C3367}"/>
          </ac:spMkLst>
        </pc:spChg>
      </pc:sldChg>
      <pc:sldChg chg="addSp delSp modSp mod modAnim">
        <pc:chgData name="kim tuyen tuyen" userId="80abc824d5800621" providerId="LiveId" clId="{B731F170-9A3B-44AC-84BA-1D5E5FFF375A}" dt="2024-01-12T13:35:11.613" v="110" actId="1076"/>
        <pc:sldMkLst>
          <pc:docMk/>
          <pc:sldMk cId="0" sldId="289"/>
        </pc:sldMkLst>
        <pc:spChg chg="add mod">
          <ac:chgData name="kim tuyen tuyen" userId="80abc824d5800621" providerId="LiveId" clId="{B731F170-9A3B-44AC-84BA-1D5E5FFF375A}" dt="2024-01-12T13:34:40.042" v="109" actId="14838"/>
          <ac:spMkLst>
            <pc:docMk/>
            <pc:sldMk cId="0" sldId="289"/>
            <ac:spMk id="5" creationId="{E6385C11-15A4-4105-B1F1-0F465F99DB99}"/>
          </ac:spMkLst>
        </pc:spChg>
        <pc:spChg chg="add mod">
          <ac:chgData name="kim tuyen tuyen" userId="80abc824d5800621" providerId="LiveId" clId="{B731F170-9A3B-44AC-84BA-1D5E5FFF375A}" dt="2024-01-12T13:35:11.613" v="110" actId="1076"/>
          <ac:spMkLst>
            <pc:docMk/>
            <pc:sldMk cId="0" sldId="289"/>
            <ac:spMk id="7" creationId="{2D5ED17E-BCC3-78C0-07C3-C6EFA19D54DD}"/>
          </ac:spMkLst>
        </pc:spChg>
        <pc:spChg chg="mod">
          <ac:chgData name="kim tuyen tuyen" userId="80abc824d5800621" providerId="LiveId" clId="{B731F170-9A3B-44AC-84BA-1D5E5FFF375A}" dt="2024-01-12T12:55:21.313" v="11" actId="6549"/>
          <ac:spMkLst>
            <pc:docMk/>
            <pc:sldMk cId="0" sldId="289"/>
            <ac:spMk id="27651" creationId="{431E01CD-4952-4B4D-9483-BA3AC461A487}"/>
          </ac:spMkLst>
        </pc:spChg>
        <pc:picChg chg="add mod">
          <ac:chgData name="kim tuyen tuyen" userId="80abc824d5800621" providerId="LiveId" clId="{B731F170-9A3B-44AC-84BA-1D5E5FFF375A}" dt="2024-01-12T13:31:07.949" v="105" actId="14100"/>
          <ac:picMkLst>
            <pc:docMk/>
            <pc:sldMk cId="0" sldId="289"/>
            <ac:picMk id="2" creationId="{4244610C-A0D3-29EE-990B-29BE367941C6}"/>
          </ac:picMkLst>
        </pc:picChg>
        <pc:picChg chg="add mod">
          <ac:chgData name="kim tuyen tuyen" userId="80abc824d5800621" providerId="LiveId" clId="{B731F170-9A3B-44AC-84BA-1D5E5FFF375A}" dt="2024-01-12T13:27:54.281" v="97" actId="1076"/>
          <ac:picMkLst>
            <pc:docMk/>
            <pc:sldMk cId="0" sldId="289"/>
            <ac:picMk id="3" creationId="{7036492F-6274-D337-94F9-CFA07B71B43C}"/>
          </ac:picMkLst>
        </pc:picChg>
        <pc:picChg chg="del">
          <ac:chgData name="kim tuyen tuyen" userId="80abc824d5800621" providerId="LiveId" clId="{B731F170-9A3B-44AC-84BA-1D5E5FFF375A}" dt="2024-01-12T12:55:26.621" v="12" actId="478"/>
          <ac:picMkLst>
            <pc:docMk/>
            <pc:sldMk cId="0" sldId="289"/>
            <ac:picMk id="1026" creationId="{EACF5533-7B0E-4A32-AE4A-0CB17B10A386}"/>
          </ac:picMkLst>
        </pc:picChg>
        <pc:picChg chg="mod">
          <ac:chgData name="kim tuyen tuyen" userId="80abc824d5800621" providerId="LiveId" clId="{B731F170-9A3B-44AC-84BA-1D5E5FFF375A}" dt="2024-01-12T12:55:36.194" v="15" actId="14100"/>
          <ac:picMkLst>
            <pc:docMk/>
            <pc:sldMk cId="0" sldId="289"/>
            <ac:picMk id="2055" creationId="{AD43EA6A-A741-444D-8617-82DEF1894AD2}"/>
          </ac:picMkLst>
        </pc:picChg>
        <pc:picChg chg="mod">
          <ac:chgData name="kim tuyen tuyen" userId="80abc824d5800621" providerId="LiveId" clId="{B731F170-9A3B-44AC-84BA-1D5E5FFF375A}" dt="2024-01-12T12:55:42.621" v="18" actId="1076"/>
          <ac:picMkLst>
            <pc:docMk/>
            <pc:sldMk cId="0" sldId="289"/>
            <ac:picMk id="2056" creationId="{84DBB0FF-5554-4771-80F7-84137FE95052}"/>
          </ac:picMkLst>
        </pc:picChg>
        <pc:picChg chg="mod">
          <ac:chgData name="kim tuyen tuyen" userId="80abc824d5800621" providerId="LiveId" clId="{B731F170-9A3B-44AC-84BA-1D5E5FFF375A}" dt="2024-01-12T12:55:39.224" v="16" actId="1076"/>
          <ac:picMkLst>
            <pc:docMk/>
            <pc:sldMk cId="0" sldId="289"/>
            <ac:picMk id="2057" creationId="{CF40A678-1822-4E8C-A297-79790F0E5843}"/>
          </ac:picMkLst>
        </pc:picChg>
        <pc:picChg chg="mod">
          <ac:chgData name="kim tuyen tuyen" userId="80abc824d5800621" providerId="LiveId" clId="{B731F170-9A3B-44AC-84BA-1D5E5FFF375A}" dt="2024-01-12T12:55:44.272" v="19" actId="1076"/>
          <ac:picMkLst>
            <pc:docMk/>
            <pc:sldMk cId="0" sldId="289"/>
            <ac:picMk id="2059" creationId="{DC3D8B78-003B-4BD8-A9BA-35F833B40E6B}"/>
          </ac:picMkLst>
        </pc:picChg>
        <pc:picChg chg="mod">
          <ac:chgData name="kim tuyen tuyen" userId="80abc824d5800621" providerId="LiveId" clId="{B731F170-9A3B-44AC-84BA-1D5E5FFF375A}" dt="2024-01-12T12:55:40.941" v="17" actId="1076"/>
          <ac:picMkLst>
            <pc:docMk/>
            <pc:sldMk cId="0" sldId="289"/>
            <ac:picMk id="2061" creationId="{A2AE9130-DCF9-48ED-ABBF-EF02A4BC165F}"/>
          </ac:picMkLst>
        </pc:picChg>
      </pc:sldChg>
      <pc:sldChg chg="addSp delSp modSp mod modTransition delAnim modAnim">
        <pc:chgData name="kim tuyen tuyen" userId="80abc824d5800621" providerId="LiveId" clId="{B731F170-9A3B-44AC-84BA-1D5E5FFF375A}" dt="2024-01-12T13:26:34.480" v="94" actId="14100"/>
        <pc:sldMkLst>
          <pc:docMk/>
          <pc:sldMk cId="1697390388" sldId="291"/>
        </pc:sldMkLst>
        <pc:picChg chg="add mod">
          <ac:chgData name="kim tuyen tuyen" userId="80abc824d5800621" providerId="LiveId" clId="{B731F170-9A3B-44AC-84BA-1D5E5FFF375A}" dt="2024-01-12T13:26:34.480" v="94" actId="14100"/>
          <ac:picMkLst>
            <pc:docMk/>
            <pc:sldMk cId="1697390388" sldId="291"/>
            <ac:picMk id="2" creationId="{3430CD7D-F724-45D2-1A12-C340D9D872BF}"/>
          </ac:picMkLst>
        </pc:picChg>
        <pc:picChg chg="del">
          <ac:chgData name="kim tuyen tuyen" userId="80abc824d5800621" providerId="LiveId" clId="{B731F170-9A3B-44AC-84BA-1D5E5FFF375A}" dt="2024-01-12T13:12:30.492" v="84" actId="21"/>
          <ac:picMkLst>
            <pc:docMk/>
            <pc:sldMk cId="1697390388" sldId="291"/>
            <ac:picMk id="4" creationId="{B5B57B4C-DF6E-489A-9A6B-61E1989BA206}"/>
          </ac:picMkLst>
        </pc:picChg>
      </pc:sldChg>
      <pc:sldChg chg="modSp ord">
        <pc:chgData name="kim tuyen tuyen" userId="80abc824d5800621" providerId="LiveId" clId="{B731F170-9A3B-44AC-84BA-1D5E5FFF375A}" dt="2024-01-12T14:20:33.305" v="1252" actId="207"/>
        <pc:sldMkLst>
          <pc:docMk/>
          <pc:sldMk cId="2522163478" sldId="292"/>
        </pc:sldMkLst>
        <pc:spChg chg="mod">
          <ac:chgData name="kim tuyen tuyen" userId="80abc824d5800621" providerId="LiveId" clId="{B731F170-9A3B-44AC-84BA-1D5E5FFF375A}" dt="2024-01-12T14:20:33.305" v="1252" actId="207"/>
          <ac:spMkLst>
            <pc:docMk/>
            <pc:sldMk cId="2522163478" sldId="292"/>
            <ac:spMk id="5" creationId="{6C677246-D1B9-4D26-A7AF-98DB18F0CDC1}"/>
          </ac:spMkLst>
        </pc:spChg>
      </pc:sldChg>
      <pc:sldChg chg="modSp mod ord">
        <pc:chgData name="kim tuyen tuyen" userId="80abc824d5800621" providerId="LiveId" clId="{B731F170-9A3B-44AC-84BA-1D5E5FFF375A}" dt="2024-01-12T13:37:30.617" v="112"/>
        <pc:sldMkLst>
          <pc:docMk/>
          <pc:sldMk cId="2289004520" sldId="320"/>
        </pc:sldMkLst>
        <pc:spChg chg="mod">
          <ac:chgData name="kim tuyen tuyen" userId="80abc824d5800621" providerId="LiveId" clId="{B731F170-9A3B-44AC-84BA-1D5E5FFF375A}" dt="2024-01-12T13:12:03.017" v="82" actId="1076"/>
          <ac:spMkLst>
            <pc:docMk/>
            <pc:sldMk cId="2289004520" sldId="320"/>
            <ac:spMk id="4" creationId="{00000000-0000-0000-0000-000000000000}"/>
          </ac:spMkLst>
        </pc:spChg>
        <pc:grpChg chg="mod">
          <ac:chgData name="kim tuyen tuyen" userId="80abc824d5800621" providerId="LiveId" clId="{B731F170-9A3B-44AC-84BA-1D5E5FFF375A}" dt="2024-01-12T13:12:09.346" v="83" actId="1076"/>
          <ac:grpSpMkLst>
            <pc:docMk/>
            <pc:sldMk cId="2289004520" sldId="320"/>
            <ac:grpSpMk id="6146" creationId="{00000000-0000-0000-0000-000000000000}"/>
          </ac:grpSpMkLst>
        </pc:grpChg>
        <pc:picChg chg="mod">
          <ac:chgData name="kim tuyen tuyen" userId="80abc824d5800621" providerId="LiveId" clId="{B731F170-9A3B-44AC-84BA-1D5E5FFF375A}" dt="2024-01-12T13:11:58.165" v="81" actId="1076"/>
          <ac:picMkLst>
            <pc:docMk/>
            <pc:sldMk cId="2289004520" sldId="320"/>
            <ac:picMk id="6" creationId="{00000000-0000-0000-0000-000000000000}"/>
          </ac:picMkLst>
        </pc:picChg>
        <pc:picChg chg="mod">
          <ac:chgData name="kim tuyen tuyen" userId="80abc824d5800621" providerId="LiveId" clId="{B731F170-9A3B-44AC-84BA-1D5E5FFF375A}" dt="2024-01-12T13:12:09.346" v="83" actId="1076"/>
          <ac:picMkLst>
            <pc:docMk/>
            <pc:sldMk cId="2289004520" sldId="320"/>
            <ac:picMk id="6147" creationId="{00000000-0000-0000-0000-000000000000}"/>
          </ac:picMkLst>
        </pc:picChg>
        <pc:picChg chg="mod">
          <ac:chgData name="kim tuyen tuyen" userId="80abc824d5800621" providerId="LiveId" clId="{B731F170-9A3B-44AC-84BA-1D5E5FFF375A}" dt="2024-01-12T13:12:09.346" v="83" actId="1076"/>
          <ac:picMkLst>
            <pc:docMk/>
            <pc:sldMk cId="2289004520" sldId="320"/>
            <ac:picMk id="6148" creationId="{00000000-0000-0000-0000-000000000000}"/>
          </ac:picMkLst>
        </pc:picChg>
        <pc:picChg chg="mod">
          <ac:chgData name="kim tuyen tuyen" userId="80abc824d5800621" providerId="LiveId" clId="{B731F170-9A3B-44AC-84BA-1D5E5FFF375A}" dt="2024-01-12T13:12:09.346" v="83" actId="1076"/>
          <ac:picMkLst>
            <pc:docMk/>
            <pc:sldMk cId="2289004520" sldId="320"/>
            <ac:picMk id="6149" creationId="{00000000-0000-0000-0000-000000000000}"/>
          </ac:picMkLst>
        </pc:picChg>
        <pc:picChg chg="mod">
          <ac:chgData name="kim tuyen tuyen" userId="80abc824d5800621" providerId="LiveId" clId="{B731F170-9A3B-44AC-84BA-1D5E5FFF375A}" dt="2024-01-12T13:12:09.346" v="83" actId="1076"/>
          <ac:picMkLst>
            <pc:docMk/>
            <pc:sldMk cId="2289004520" sldId="320"/>
            <ac:picMk id="6150" creationId="{00000000-0000-0000-0000-000000000000}"/>
          </ac:picMkLst>
        </pc:picChg>
      </pc:sldChg>
      <pc:sldChg chg="delSp modSp mod delAnim modAnim">
        <pc:chgData name="kim tuyen tuyen" userId="80abc824d5800621" providerId="LiveId" clId="{B731F170-9A3B-44AC-84BA-1D5E5FFF375A}" dt="2024-01-12T13:59:31.858" v="652" actId="20577"/>
        <pc:sldMkLst>
          <pc:docMk/>
          <pc:sldMk cId="2202298977" sldId="322"/>
        </pc:sldMkLst>
        <pc:spChg chg="del mod">
          <ac:chgData name="kim tuyen tuyen" userId="80abc824d5800621" providerId="LiveId" clId="{B731F170-9A3B-44AC-84BA-1D5E5FFF375A}" dt="2024-01-12T13:39:08.736" v="118" actId="478"/>
          <ac:spMkLst>
            <pc:docMk/>
            <pc:sldMk cId="2202298977" sldId="322"/>
            <ac:spMk id="4" creationId="{F5E18DF1-79B5-45BF-8A05-A11856005790}"/>
          </ac:spMkLst>
        </pc:spChg>
        <pc:spChg chg="mod">
          <ac:chgData name="kim tuyen tuyen" userId="80abc824d5800621" providerId="LiveId" clId="{B731F170-9A3B-44AC-84BA-1D5E5FFF375A}" dt="2024-01-12T13:55:25.576" v="440" actId="207"/>
          <ac:spMkLst>
            <pc:docMk/>
            <pc:sldMk cId="2202298977" sldId="322"/>
            <ac:spMk id="5" creationId="{0F8BAC5A-6261-4995-8065-5F9279616B53}"/>
          </ac:spMkLst>
        </pc:spChg>
        <pc:spChg chg="del">
          <ac:chgData name="kim tuyen tuyen" userId="80abc824d5800621" providerId="LiveId" clId="{B731F170-9A3B-44AC-84BA-1D5E5FFF375A}" dt="2024-01-12T13:46:47.865" v="124" actId="21"/>
          <ac:spMkLst>
            <pc:docMk/>
            <pc:sldMk cId="2202298977" sldId="322"/>
            <ac:spMk id="6" creationId="{EA89F56A-C57F-4655-BFEF-77734AC48D49}"/>
          </ac:spMkLst>
        </pc:spChg>
        <pc:spChg chg="del">
          <ac:chgData name="kim tuyen tuyen" userId="80abc824d5800621" providerId="LiveId" clId="{B731F170-9A3B-44AC-84BA-1D5E5FFF375A}" dt="2024-01-12T13:46:49.764" v="125" actId="21"/>
          <ac:spMkLst>
            <pc:docMk/>
            <pc:sldMk cId="2202298977" sldId="322"/>
            <ac:spMk id="7" creationId="{31C8EF9B-EB14-45F4-B1D1-C0B0D0C3029A}"/>
          </ac:spMkLst>
        </pc:spChg>
        <pc:spChg chg="del">
          <ac:chgData name="kim tuyen tuyen" userId="80abc824d5800621" providerId="LiveId" clId="{B731F170-9A3B-44AC-84BA-1D5E5FFF375A}" dt="2024-01-12T13:46:45.317" v="123" actId="21"/>
          <ac:spMkLst>
            <pc:docMk/>
            <pc:sldMk cId="2202298977" sldId="322"/>
            <ac:spMk id="8" creationId="{FB7891A7-5610-4DFB-B15E-6F48DC1A0D25}"/>
          </ac:spMkLst>
        </pc:spChg>
        <pc:spChg chg="del">
          <ac:chgData name="kim tuyen tuyen" userId="80abc824d5800621" providerId="LiveId" clId="{B731F170-9A3B-44AC-84BA-1D5E5FFF375A}" dt="2024-01-12T13:46:40.647" v="122" actId="21"/>
          <ac:spMkLst>
            <pc:docMk/>
            <pc:sldMk cId="2202298977" sldId="322"/>
            <ac:spMk id="9" creationId="{66792602-5F76-4AF5-BF79-C794A1FAA213}"/>
          </ac:spMkLst>
        </pc:spChg>
        <pc:spChg chg="mod">
          <ac:chgData name="kim tuyen tuyen" userId="80abc824d5800621" providerId="LiveId" clId="{B731F170-9A3B-44AC-84BA-1D5E5FFF375A}" dt="2024-01-12T13:59:31.858" v="652" actId="20577"/>
          <ac:spMkLst>
            <pc:docMk/>
            <pc:sldMk cId="2202298977" sldId="322"/>
            <ac:spMk id="10" creationId="{27AC6755-5534-4D33-B886-9E45450D55AE}"/>
          </ac:spMkLst>
        </pc:spChg>
        <pc:spChg chg="del mod">
          <ac:chgData name="kim tuyen tuyen" userId="80abc824d5800621" providerId="LiveId" clId="{B731F170-9A3B-44AC-84BA-1D5E5FFF375A}" dt="2024-01-12T13:54:49.849" v="391" actId="478"/>
          <ac:spMkLst>
            <pc:docMk/>
            <pc:sldMk cId="2202298977" sldId="322"/>
            <ac:spMk id="11" creationId="{8847FAE6-5335-4AE0-8D03-DB4BBE030DCB}"/>
          </ac:spMkLst>
        </pc:spChg>
        <pc:spChg chg="del mod">
          <ac:chgData name="kim tuyen tuyen" userId="80abc824d5800621" providerId="LiveId" clId="{B731F170-9A3B-44AC-84BA-1D5E5FFF375A}" dt="2024-01-12T13:54:56.403" v="412" actId="478"/>
          <ac:spMkLst>
            <pc:docMk/>
            <pc:sldMk cId="2202298977" sldId="322"/>
            <ac:spMk id="12" creationId="{B435ACC1-11DB-42A7-AB46-367AF405A3D6}"/>
          </ac:spMkLst>
        </pc:spChg>
        <pc:spChg chg="del mod">
          <ac:chgData name="kim tuyen tuyen" userId="80abc824d5800621" providerId="LiveId" clId="{B731F170-9A3B-44AC-84BA-1D5E5FFF375A}" dt="2024-01-12T13:55:04.312" v="436" actId="478"/>
          <ac:spMkLst>
            <pc:docMk/>
            <pc:sldMk cId="2202298977" sldId="322"/>
            <ac:spMk id="13" creationId="{29215880-E205-42C1-8E40-26FEAA1CEEC9}"/>
          </ac:spMkLst>
        </pc:spChg>
        <pc:spChg chg="del mod">
          <ac:chgData name="kim tuyen tuyen" userId="80abc824d5800621" providerId="LiveId" clId="{B731F170-9A3B-44AC-84BA-1D5E5FFF375A}" dt="2024-01-12T13:55:11.883" v="439" actId="478"/>
          <ac:spMkLst>
            <pc:docMk/>
            <pc:sldMk cId="2202298977" sldId="322"/>
            <ac:spMk id="14" creationId="{014C461D-12C1-4BC7-B315-72316E03CBC4}"/>
          </ac:spMkLst>
        </pc:spChg>
      </pc:sldChg>
      <pc:sldChg chg="ord">
        <pc:chgData name="kim tuyen tuyen" userId="80abc824d5800621" providerId="LiveId" clId="{B731F170-9A3B-44AC-84BA-1D5E5FFF375A}" dt="2024-01-12T13:59:59.120" v="654"/>
        <pc:sldMkLst>
          <pc:docMk/>
          <pc:sldMk cId="1093011047" sldId="323"/>
        </pc:sldMkLst>
      </pc:sldChg>
      <pc:sldChg chg="modSp mod">
        <pc:chgData name="kim tuyen tuyen" userId="80abc824d5800621" providerId="LiveId" clId="{B731F170-9A3B-44AC-84BA-1D5E5FFF375A}" dt="2024-01-12T14:01:40.772" v="659" actId="20577"/>
        <pc:sldMkLst>
          <pc:docMk/>
          <pc:sldMk cId="1030457725" sldId="324"/>
        </pc:sldMkLst>
        <pc:spChg chg="mod">
          <ac:chgData name="kim tuyen tuyen" userId="80abc824d5800621" providerId="LiveId" clId="{B731F170-9A3B-44AC-84BA-1D5E5FFF375A}" dt="2024-01-12T14:01:40.772" v="659" actId="20577"/>
          <ac:spMkLst>
            <pc:docMk/>
            <pc:sldMk cId="1030457725" sldId="324"/>
            <ac:spMk id="4" creationId="{A746384F-E828-4DB3-82C7-6DB09AA96B8F}"/>
          </ac:spMkLst>
        </pc:spChg>
      </pc:sldChg>
      <pc:sldChg chg="modSp">
        <pc:chgData name="kim tuyen tuyen" userId="80abc824d5800621" providerId="LiveId" clId="{B731F170-9A3B-44AC-84BA-1D5E5FFF375A}" dt="2024-01-12T14:07:37.828" v="671" actId="20577"/>
        <pc:sldMkLst>
          <pc:docMk/>
          <pc:sldMk cId="1340580656" sldId="325"/>
        </pc:sldMkLst>
        <pc:spChg chg="mod">
          <ac:chgData name="kim tuyen tuyen" userId="80abc824d5800621" providerId="LiveId" clId="{B731F170-9A3B-44AC-84BA-1D5E5FFF375A}" dt="2024-01-12T14:07:37.828" v="671" actId="20577"/>
          <ac:spMkLst>
            <pc:docMk/>
            <pc:sldMk cId="1340580656" sldId="325"/>
            <ac:spMk id="4" creationId="{381CF77A-1ED8-4671-805C-2DBCCEBB35D1}"/>
          </ac:spMkLst>
        </pc:spChg>
        <pc:spChg chg="mod">
          <ac:chgData name="kim tuyen tuyen" userId="80abc824d5800621" providerId="LiveId" clId="{B731F170-9A3B-44AC-84BA-1D5E5FFF375A}" dt="2024-01-12T14:02:38.561" v="666" actId="20577"/>
          <ac:spMkLst>
            <pc:docMk/>
            <pc:sldMk cId="1340580656" sldId="325"/>
            <ac:spMk id="5" creationId="{0E835E1F-02F2-455B-979E-06CF09B27304}"/>
          </ac:spMkLst>
        </pc:spChg>
      </pc:sldChg>
      <pc:sldChg chg="ord">
        <pc:chgData name="kim tuyen tuyen" userId="80abc824d5800621" providerId="LiveId" clId="{B731F170-9A3B-44AC-84BA-1D5E5FFF375A}" dt="2024-01-12T14:00:05.666" v="656"/>
        <pc:sldMkLst>
          <pc:docMk/>
          <pc:sldMk cId="4000742389" sldId="326"/>
        </pc:sldMkLst>
      </pc:sldChg>
      <pc:sldChg chg="addSp delSp modSp mod ord modClrScheme delAnim chgLayout">
        <pc:chgData name="kim tuyen tuyen" userId="80abc824d5800621" providerId="LiveId" clId="{B731F170-9A3B-44AC-84BA-1D5E5FFF375A}" dt="2024-01-13T13:40:12.176" v="1254"/>
        <pc:sldMkLst>
          <pc:docMk/>
          <pc:sldMk cId="1711204069" sldId="327"/>
        </pc:sldMkLst>
        <pc:spChg chg="del">
          <ac:chgData name="kim tuyen tuyen" userId="80abc824d5800621" providerId="LiveId" clId="{B731F170-9A3B-44AC-84BA-1D5E5FFF375A}" dt="2024-01-12T13:46:57.797" v="126" actId="478"/>
          <ac:spMkLst>
            <pc:docMk/>
            <pc:sldMk cId="1711204069" sldId="327"/>
            <ac:spMk id="4" creationId="{350A18D5-56C1-46CB-8AB9-310B74FECBA9}"/>
          </ac:spMkLst>
        </pc:spChg>
        <pc:spChg chg="del">
          <ac:chgData name="kim tuyen tuyen" userId="80abc824d5800621" providerId="LiveId" clId="{B731F170-9A3B-44AC-84BA-1D5E5FFF375A}" dt="2024-01-12T13:47:04.552" v="128" actId="478"/>
          <ac:spMkLst>
            <pc:docMk/>
            <pc:sldMk cId="1711204069" sldId="327"/>
            <ac:spMk id="5" creationId="{E25CB089-4EFC-4AC5-BD3A-DCF4697B58F2}"/>
          </ac:spMkLst>
        </pc:spChg>
        <pc:spChg chg="del">
          <ac:chgData name="kim tuyen tuyen" userId="80abc824d5800621" providerId="LiveId" clId="{B731F170-9A3B-44AC-84BA-1D5E5FFF375A}" dt="2024-01-12T13:47:01.512" v="127" actId="478"/>
          <ac:spMkLst>
            <pc:docMk/>
            <pc:sldMk cId="1711204069" sldId="327"/>
            <ac:spMk id="6" creationId="{8E830EC1-D9A6-4122-B4D6-5E8E137FD82B}"/>
          </ac:spMkLst>
        </pc:spChg>
        <pc:spChg chg="del">
          <ac:chgData name="kim tuyen tuyen" userId="80abc824d5800621" providerId="LiveId" clId="{B731F170-9A3B-44AC-84BA-1D5E5FFF375A}" dt="2024-01-12T13:47:07.259" v="129" actId="478"/>
          <ac:spMkLst>
            <pc:docMk/>
            <pc:sldMk cId="1711204069" sldId="327"/>
            <ac:spMk id="7" creationId="{38AD84F1-A690-4A57-B5C1-A72F22C055B7}"/>
          </ac:spMkLst>
        </pc:spChg>
        <pc:spChg chg="add mod ord">
          <ac:chgData name="kim tuyen tuyen" userId="80abc824d5800621" providerId="LiveId" clId="{B731F170-9A3B-44AC-84BA-1D5E5FFF375A}" dt="2024-01-12T13:51:52.464" v="210" actId="122"/>
          <ac:spMkLst>
            <pc:docMk/>
            <pc:sldMk cId="1711204069" sldId="327"/>
            <ac:spMk id="14" creationId="{F2711D1E-2FBD-CB84-667D-C0648B03DFEE}"/>
          </ac:spMkLst>
        </pc:spChg>
        <pc:picChg chg="add mod">
          <ac:chgData name="kim tuyen tuyen" userId="80abc824d5800621" providerId="LiveId" clId="{B731F170-9A3B-44AC-84BA-1D5E5FFF375A}" dt="2024-01-12T13:49:29.501" v="152" actId="1076"/>
          <ac:picMkLst>
            <pc:docMk/>
            <pc:sldMk cId="1711204069" sldId="327"/>
            <ac:picMk id="3" creationId="{C8BB622A-9896-60BD-1E31-50595872E372}"/>
          </ac:picMkLst>
        </pc:picChg>
        <pc:picChg chg="add mod">
          <ac:chgData name="kim tuyen tuyen" userId="80abc824d5800621" providerId="LiveId" clId="{B731F170-9A3B-44AC-84BA-1D5E5FFF375A}" dt="2024-01-12T13:49:45.663" v="154" actId="1076"/>
          <ac:picMkLst>
            <pc:docMk/>
            <pc:sldMk cId="1711204069" sldId="327"/>
            <ac:picMk id="9" creationId="{E7B88121-DD28-FDBF-F09D-8F54A616ADBA}"/>
          </ac:picMkLst>
        </pc:picChg>
        <pc:picChg chg="add mod">
          <ac:chgData name="kim tuyen tuyen" userId="80abc824d5800621" providerId="LiveId" clId="{B731F170-9A3B-44AC-84BA-1D5E5FFF375A}" dt="2024-01-12T13:50:39.380" v="157" actId="14100"/>
          <ac:picMkLst>
            <pc:docMk/>
            <pc:sldMk cId="1711204069" sldId="327"/>
            <ac:picMk id="11" creationId="{25AF73EA-F442-E91F-728F-613D257DF4AA}"/>
          </ac:picMkLst>
        </pc:picChg>
        <pc:picChg chg="add mod">
          <ac:chgData name="kim tuyen tuyen" userId="80abc824d5800621" providerId="LiveId" clId="{B731F170-9A3B-44AC-84BA-1D5E5FFF375A}" dt="2024-01-12T13:49:48.858" v="155" actId="1076"/>
          <ac:picMkLst>
            <pc:docMk/>
            <pc:sldMk cId="1711204069" sldId="327"/>
            <ac:picMk id="13" creationId="{8DE0B5D0-2BF6-3244-821B-C7B5C9858761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32F646-2F77-4BC7-BB6E-C0D998F8932C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4088D5-7EB2-49BE-9E06-FE549CF690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6846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4088D5-7EB2-49BE-9E06-FE549CF690D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106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390CA8-EA2F-4D8C-8D68-F23003876C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4133064-0772-4F02-AE19-1048D73497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87AEA9-3029-4F63-9DE0-277C02848B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21E4C-B69A-4D23-BFC0-73F9980574FF}" type="datetimeFigureOut">
              <a:rPr lang="vi-VN" smtClean="0"/>
              <a:t>23/07/2024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6CF98A-E949-47E5-808D-87818660A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9A6D3B-2DBD-4D1B-B28D-7780887BF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6DB2A-C7AD-4288-98A5-D08A7E885C5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7690164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085A74-3F89-4D5F-A227-99F7B5C04A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D2C33E3-856D-4C2E-A645-4734889BC2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4EF0F1-304D-4847-9599-ADE573938C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21E4C-B69A-4D23-BFC0-73F9980574FF}" type="datetimeFigureOut">
              <a:rPr lang="vi-VN" smtClean="0"/>
              <a:t>23/07/2024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FB2001-4807-40CB-9252-84E687D292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A46F0E-1573-4797-AD2E-47BB9F617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6DB2A-C7AD-4288-98A5-D08A7E885C5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680992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877E45D-8F74-4B16-BDA8-B69639BCAE3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F0E4F2-5936-42CB-99F9-F1F244BBA0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EA0707-EC20-4A1F-AD9D-C0981860A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21E4C-B69A-4D23-BFC0-73F9980574FF}" type="datetimeFigureOut">
              <a:rPr lang="vi-VN" smtClean="0"/>
              <a:t>23/07/2024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214311-9F71-48DE-9A65-C470B6E383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A05929-70BF-4040-B6BC-5F31CFCA16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6DB2A-C7AD-4288-98A5-D08A7E885C5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569633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049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F93E84-16CE-46C8-AB69-18120778F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ABA45B-C264-4513-B8F1-CFFD96D441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F7324-B994-4D7F-8FB7-0511A83A4D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21E4C-B69A-4D23-BFC0-73F9980574FF}" type="datetimeFigureOut">
              <a:rPr lang="vi-VN" smtClean="0"/>
              <a:t>23/07/2024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CB8850-5561-4DF3-A3D7-DF9EBEBDAB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136A01-1000-45B9-AB38-1B7ECD6979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6DB2A-C7AD-4288-98A5-D08A7E885C5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0871454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77B69C-F66C-45E2-90D3-3C5EAF249C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9ED942-7E60-47CF-8337-5A893144D5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27BB87-53F7-43B7-B8C4-C9D5015EE3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21E4C-B69A-4D23-BFC0-73F9980574FF}" type="datetimeFigureOut">
              <a:rPr lang="vi-VN" smtClean="0"/>
              <a:t>23/07/2024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90F9FE-C499-4D03-B5AC-906F6026A8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C705A9-7586-4C1C-8C79-545C8B7C3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6DB2A-C7AD-4288-98A5-D08A7E885C5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384109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39F236-97EA-420E-91B8-EA5C5ED709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B6C2EA-C3C3-4F70-82A3-EB7089F25F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E55988-4914-44C5-905D-98D690BFC5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34F6DB-DDF6-45D6-9A07-11834F296E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21E4C-B69A-4D23-BFC0-73F9980574FF}" type="datetimeFigureOut">
              <a:rPr lang="vi-VN" smtClean="0"/>
              <a:t>23/07/2024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766A0F-ED77-4CCE-9400-1E22ADF677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84A3C1-A21B-4702-942F-66E31CE96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6DB2A-C7AD-4288-98A5-D08A7E885C5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127150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9C1493-A39F-4F82-93EB-150F22DB3A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E26FEF-8F12-495A-9939-6915F914BB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92D72B-FBB6-4A7B-88AE-A3F2C5C1B0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236F8A9-BDEC-4D0D-9045-777D003B99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B5AC82-45C4-461B-AE75-C2E884B1853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E20E526-FBCE-4E86-B2EA-FF2008F687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21E4C-B69A-4D23-BFC0-73F9980574FF}" type="datetimeFigureOut">
              <a:rPr lang="vi-VN" smtClean="0"/>
              <a:t>23/07/2024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1ADCB5F-2276-45E9-B9C8-72F6A4094A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38EFD9A-59EB-4852-8759-AF9C218AE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6DB2A-C7AD-4288-98A5-D08A7E885C5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0757330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19E57A-84FA-45B7-A276-050A022DCF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C3C5FE-7132-47DD-B964-30C6ACE409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21E4C-B69A-4D23-BFC0-73F9980574FF}" type="datetimeFigureOut">
              <a:rPr lang="vi-VN" smtClean="0"/>
              <a:t>23/07/2024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D953460-65E5-45C4-9719-3A6C234638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7450D21-54E1-4C62-9C8A-6DDB37402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6DB2A-C7AD-4288-98A5-D08A7E885C5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753029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9977FFC-7D43-47B5-9657-A15212A9D1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21E4C-B69A-4D23-BFC0-73F9980574FF}" type="datetimeFigureOut">
              <a:rPr lang="vi-VN" smtClean="0"/>
              <a:t>23/07/2024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0426D0-640C-4DE1-9989-FF829DDE67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99546A-7884-4106-8E6B-A69161C75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6DB2A-C7AD-4288-98A5-D08A7E885C5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7412146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349CE-AD53-4D3C-8E93-A610D27E0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E366C5-F79A-4909-BC6E-EBB0B62BE8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5C0F4B-C530-477A-B8AE-1D40694DB8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757232-AADC-48F6-8367-6996F96BBC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21E4C-B69A-4D23-BFC0-73F9980574FF}" type="datetimeFigureOut">
              <a:rPr lang="vi-VN" smtClean="0"/>
              <a:t>23/07/2024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4FB6C5-21DA-476A-B6F5-E20EC2B41E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45F028-B8BE-4F03-9D49-0453C30468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6DB2A-C7AD-4288-98A5-D08A7E885C5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339099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36607B-3FD7-4278-8F17-9DFC51458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DE49BF1-753F-49B7-AF9B-0479BF89AF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EEE822-DED1-4FFE-9F3F-A1AD1E921B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EF9FA3-A40A-4A43-A74F-4297FF6809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21E4C-B69A-4D23-BFC0-73F9980574FF}" type="datetimeFigureOut">
              <a:rPr lang="vi-VN" smtClean="0"/>
              <a:t>23/07/2024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3E2D09-06C8-4794-9FB2-717E2C13AE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99C06B-85B6-4F96-93D2-FE079A197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6DB2A-C7AD-4288-98A5-D08A7E885C5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623207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9F8E43B-8066-48E0-830B-AD52C19A0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427B90-74D8-4A1C-80EF-1C4E78CBA8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099DCC-6F38-416B-A64D-262CF65092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621E4C-B69A-4D23-BFC0-73F9980574FF}" type="datetimeFigureOut">
              <a:rPr lang="vi-VN" smtClean="0"/>
              <a:t>23/07/2024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27E31A-4F73-4891-A518-7D0A21517C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50A408-C5F4-4A9C-87E6-055C87A403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B6DB2A-C7AD-4288-98A5-D08A7E885C5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883259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5.wmf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4.png"/><Relationship Id="rId5" Type="http://schemas.openxmlformats.org/officeDocument/2006/relationships/image" Target="../media/image3.wmf"/><Relationship Id="rId4" Type="http://schemas.openxmlformats.org/officeDocument/2006/relationships/image" Target="../media/image2.w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Relationship Id="rId5" Type="http://schemas.openxmlformats.org/officeDocument/2006/relationships/image" Target="../media/image21.gif"/><Relationship Id="rId4" Type="http://schemas.openxmlformats.org/officeDocument/2006/relationships/image" Target="../media/image20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2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Relationship Id="rId5" Type="http://schemas.openxmlformats.org/officeDocument/2006/relationships/image" Target="../media/image26.png"/><Relationship Id="rId4" Type="http://schemas.openxmlformats.org/officeDocument/2006/relationships/image" Target="../media/image25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2" Type="http://schemas.microsoft.com/office/2007/relationships/media" Target="../media/media1.mp4"/><Relationship Id="rId1" Type="http://schemas.openxmlformats.org/officeDocument/2006/relationships/tags" Target="../tags/tag4.xml"/><Relationship Id="rId5" Type="http://schemas.openxmlformats.org/officeDocument/2006/relationships/image" Target="../media/image12.png"/><Relationship Id="rId4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4">
            <a:extLst>
              <a:ext uri="{FF2B5EF4-FFF2-40B4-BE49-F238E27FC236}">
                <a16:creationId xmlns:a16="http://schemas.microsoft.com/office/drawing/2014/main" id="{7662FC20-26EB-4390-9194-7DF8F4FFF5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60488" y="1092200"/>
            <a:ext cx="93345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vi-VN" altLang="vi-VN" b="1">
              <a:solidFill>
                <a:srgbClr val="00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27651" name="WordArt 6">
            <a:extLst>
              <a:ext uri="{FF2B5EF4-FFF2-40B4-BE49-F238E27FC236}">
                <a16:creationId xmlns:a16="http://schemas.microsoft.com/office/drawing/2014/main" id="{431E01CD-4952-4B4D-9483-BA3AC461A48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128169" y="84137"/>
            <a:ext cx="8315325" cy="2963862"/>
          </a:xfrm>
          <a:prstGeom prst="rect">
            <a:avLst/>
          </a:prstGeom>
        </p:spPr>
        <p:txBody>
          <a:bodyPr wrap="none" fromWordArt="1">
            <a:prstTxWarp prst="textChevron">
              <a:avLst>
                <a:gd name="adj" fmla="val 25000"/>
              </a:avLst>
            </a:prstTxWarp>
            <a:scene3d>
              <a:camera prst="legacyPerspectiveFront">
                <a:rot lat="20519958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  <a:contourClr>
                <a:srgbClr val="FFE701"/>
              </a:contourClr>
            </a:sp3d>
          </a:bodyPr>
          <a:lstStyle/>
          <a:p>
            <a:pPr algn="ctr"/>
            <a:endParaRPr lang="vi-VN" sz="4800" b="1" kern="10" dirty="0">
              <a:ln w="9525">
                <a:round/>
                <a:headEnd/>
                <a:tailEnd/>
              </a:ln>
              <a:solidFill>
                <a:srgbClr val="0070C0"/>
              </a:solidFill>
              <a:effectLst>
                <a:outerShdw blurRad="38100" dist="38100" dir="2700000" algn="tl" rotWithShape="0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5" name="Picture 7" descr="Picture1">
            <a:extLst>
              <a:ext uri="{FF2B5EF4-FFF2-40B4-BE49-F238E27FC236}">
                <a16:creationId xmlns:a16="http://schemas.microsoft.com/office/drawing/2014/main" id="{AD43EA6A-A741-444D-8617-82DEF1894A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2899" y="1544637"/>
            <a:ext cx="1889125" cy="12344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 descr="Picture3">
            <a:extLst>
              <a:ext uri="{FF2B5EF4-FFF2-40B4-BE49-F238E27FC236}">
                <a16:creationId xmlns:a16="http://schemas.microsoft.com/office/drawing/2014/main" id="{84DBB0FF-5554-4771-80F7-84137FE950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4288" y="4593430"/>
            <a:ext cx="2124075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 descr="Picture3">
            <a:extLst>
              <a:ext uri="{FF2B5EF4-FFF2-40B4-BE49-F238E27FC236}">
                <a16:creationId xmlns:a16="http://schemas.microsoft.com/office/drawing/2014/main" id="{CF40A678-1822-4E8C-A297-79790F0E58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613" y="4449622"/>
            <a:ext cx="1962150" cy="154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1" descr="Picture3">
            <a:extLst>
              <a:ext uri="{FF2B5EF4-FFF2-40B4-BE49-F238E27FC236}">
                <a16:creationId xmlns:a16="http://schemas.microsoft.com/office/drawing/2014/main" id="{DC3D8B78-003B-4BD8-A9BA-35F833B40E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9988" y="1023938"/>
            <a:ext cx="1674812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1" name="Picture 13" descr="Picture1">
            <a:extLst>
              <a:ext uri="{FF2B5EF4-FFF2-40B4-BE49-F238E27FC236}">
                <a16:creationId xmlns:a16="http://schemas.microsoft.com/office/drawing/2014/main" id="{A2AE9130-DCF9-48ED-ABBF-EF02A4BC16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9176" y="4802047"/>
            <a:ext cx="1828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244610C-A0D3-29EE-990B-29BE367941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4" descr="Picture2">
            <a:extLst>
              <a:ext uri="{FF2B5EF4-FFF2-40B4-BE49-F238E27FC236}">
                <a16:creationId xmlns:a16="http://schemas.microsoft.com/office/drawing/2014/main" id="{7036492F-6274-D337-94F9-CFA07B71B4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0070" y="126393"/>
            <a:ext cx="2590800" cy="1954213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6385C11-15A4-4105-B1F1-0F465F99DB99}"/>
              </a:ext>
            </a:extLst>
          </p:cNvPr>
          <p:cNvSpPr txBox="1"/>
          <p:nvPr/>
        </p:nvSpPr>
        <p:spPr>
          <a:xfrm>
            <a:off x="0" y="2483225"/>
            <a:ext cx="12191999" cy="2308324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perspectiveBelow"/>
              <a:lightRig rig="threePt" dir="t"/>
            </a:scene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400" b="1" i="0" u="none" strike="noStrike" kern="1200" normalizeH="0" baseline="0" noProof="0" dirty="0">
                <a:ln w="12700">
                  <a:solidFill>
                    <a:srgbClr val="002060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CHÀO MỪNG QUÝ THẦY CÔ VÀ CÁC EM HỌC SINH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sz="2800" b="1" i="0" u="none" strike="noStrike" kern="1200" normalizeH="0" baseline="0" noProof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normalizeH="0" baseline="0" noProof="0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VỀ DỰ </a:t>
            </a:r>
            <a:r>
              <a:rPr kumimoji="0" lang="vi-VN" sz="2800" b="1" i="0" u="none" strike="noStrike" kern="1200" cap="none" spc="0" normalizeH="0" baseline="0" noProof="0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MÔN MĨ THUẬT LỚP 1</a:t>
            </a:r>
            <a:endParaRPr kumimoji="0" lang="en-US" sz="2800" b="1" i="0" u="none" strike="noStrike" kern="1200" cap="none" spc="0" normalizeH="0" baseline="0" noProof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5ED17E-BCC3-78C0-07C3-C6EFA19D54DD}"/>
              </a:ext>
            </a:extLst>
          </p:cNvPr>
          <p:cNvSpPr txBox="1"/>
          <p:nvPr/>
        </p:nvSpPr>
        <p:spPr>
          <a:xfrm>
            <a:off x="2943879" y="5986087"/>
            <a:ext cx="616771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0" cap="none" spc="0" normalizeH="0" baseline="0" noProof="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Giáo viên dạy:Nguyễn Thị Phương</a:t>
            </a:r>
            <a:endParaRPr kumimoji="0" lang="en-US" sz="3200" b="0" i="0" u="none" strike="noStrike" kern="10" cap="none" spc="0" normalizeH="0" baseline="0" noProof="0" dirty="0">
              <a:ln w="9525">
                <a:solidFill>
                  <a:srgbClr val="FF33CC"/>
                </a:solidFill>
                <a:round/>
                <a:headEnd/>
                <a:tailEnd/>
              </a:ln>
              <a:solidFill>
                <a:srgbClr val="000000"/>
              </a:solidFill>
              <a:effectLst>
                <a:outerShdw dist="107763" dir="2700000" algn="ctr" rotWithShape="0">
                  <a:srgbClr val="868686">
                    <a:alpha val="50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7" descr="f4d00f7ae9e7bdf0faad72422246d1d2">
            <a:extLst>
              <a:ext uri="{FF2B5EF4-FFF2-40B4-BE49-F238E27FC236}">
                <a16:creationId xmlns:a16="http://schemas.microsoft.com/office/drawing/2014/main" id="{D7557C89-F866-4798-931E-BB4DFE5C6C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6" t="11856" r="206" b="19354"/>
          <a:stretch>
            <a:fillRect/>
          </a:stretch>
        </p:blipFill>
        <p:spPr bwMode="auto">
          <a:xfrm>
            <a:off x="-4762" y="7937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28" descr="14">
            <a:extLst>
              <a:ext uri="{FF2B5EF4-FFF2-40B4-BE49-F238E27FC236}">
                <a16:creationId xmlns:a16="http://schemas.microsoft.com/office/drawing/2014/main" id="{22408FA4-6265-4199-A8EB-95341D9463D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5188" y="4722813"/>
            <a:ext cx="1187450" cy="214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31" descr="tumblr_mo3mji84LD1s4ln1ho1_250">
            <a:extLst>
              <a:ext uri="{FF2B5EF4-FFF2-40B4-BE49-F238E27FC236}">
                <a16:creationId xmlns:a16="http://schemas.microsoft.com/office/drawing/2014/main" id="{CB137210-6F19-434B-9063-2704AB88CF1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75" y="168275"/>
            <a:ext cx="755650" cy="72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32" descr="tumblr_mo3mji84LD1s4ln1ho1_250">
            <a:extLst>
              <a:ext uri="{FF2B5EF4-FFF2-40B4-BE49-F238E27FC236}">
                <a16:creationId xmlns:a16="http://schemas.microsoft.com/office/drawing/2014/main" id="{B8F1B81A-6B74-4EAD-93E5-7DE912B975A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6350" y="33338"/>
            <a:ext cx="755650" cy="72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29" descr="14">
            <a:extLst>
              <a:ext uri="{FF2B5EF4-FFF2-40B4-BE49-F238E27FC236}">
                <a16:creationId xmlns:a16="http://schemas.microsoft.com/office/drawing/2014/main" id="{C62DA0AE-EF01-4822-83E8-80A7E5574F3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96838" y="4705350"/>
            <a:ext cx="1133476" cy="2144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44641A0-AB8D-4A80-AAB4-3AEB1B04E940}"/>
              </a:ext>
            </a:extLst>
          </p:cNvPr>
          <p:cNvSpPr txBox="1"/>
          <p:nvPr/>
        </p:nvSpPr>
        <p:spPr>
          <a:xfrm>
            <a:off x="2208213" y="111125"/>
            <a:ext cx="5040312" cy="830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48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*Vận dụng:</a:t>
            </a:r>
          </a:p>
        </p:txBody>
      </p:sp>
      <p:sp>
        <p:nvSpPr>
          <p:cNvPr id="5128" name="TextBox 4">
            <a:extLst>
              <a:ext uri="{FF2B5EF4-FFF2-40B4-BE49-F238E27FC236}">
                <a16:creationId xmlns:a16="http://schemas.microsoft.com/office/drawing/2014/main" id="{8451E1BF-867A-42A0-935F-F1AA309C33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9093" y="1052513"/>
            <a:ext cx="1038909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Char char="-"/>
            </a:pPr>
            <a:r>
              <a:rPr lang="vi-VN" altLang="vi-VN" sz="4800" dirty="0">
                <a:latin typeface="#9Slide05 Handsome Script" panose="00000500000000000000" pitchFamily="2" charset="0"/>
              </a:rPr>
              <a:t>Về nhà vận dụng làm sản phẩm ngôi nhà bằng các chất liệu khác nhau.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8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97"/>
            <a:ext cx="12191999" cy="685859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42509" y="-95353"/>
            <a:ext cx="9411126" cy="448241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237574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2"/>
          <p:cNvGrpSpPr>
            <a:grpSpLocks/>
          </p:cNvGrpSpPr>
          <p:nvPr/>
        </p:nvGrpSpPr>
        <p:grpSpPr bwMode="auto">
          <a:xfrm>
            <a:off x="75400" y="97016"/>
            <a:ext cx="12192000" cy="6796088"/>
            <a:chOff x="0" y="39"/>
            <a:chExt cx="5760" cy="4281"/>
          </a:xfrm>
        </p:grpSpPr>
        <p:pic>
          <p:nvPicPr>
            <p:cNvPr id="6147" name="Picture 3" descr="POINSET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-9" y="3329"/>
              <a:ext cx="1022" cy="8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148" name="Picture 4" descr="POINSET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52" y="3397"/>
              <a:ext cx="1008" cy="9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149" name="Picture 5" descr="POINSET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0" y="39"/>
              <a:ext cx="960" cy="8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150" name="Picture 6" descr="POINSET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4752" y="45"/>
              <a:ext cx="963" cy="9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" name="Group 6"/>
          <p:cNvGrpSpPr/>
          <p:nvPr/>
        </p:nvGrpSpPr>
        <p:grpSpPr>
          <a:xfrm>
            <a:off x="1033325" y="1155692"/>
            <a:ext cx="11640537" cy="6226444"/>
            <a:chOff x="1499757" y="1406870"/>
            <a:chExt cx="11640537" cy="6226444"/>
          </a:xfrm>
        </p:grpSpPr>
        <p:sp>
          <p:nvSpPr>
            <p:cNvPr id="3" name="Rectangle 2"/>
            <p:cNvSpPr/>
            <p:nvPr/>
          </p:nvSpPr>
          <p:spPr>
            <a:xfrm>
              <a:off x="1499757" y="1406870"/>
              <a:ext cx="9525048" cy="6226444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ArchUp">
                <a:avLst/>
              </a:prstTxWarp>
              <a:spAutoFit/>
            </a:bodyPr>
            <a:lstStyle/>
            <a:p>
              <a:pPr algn="ctr"/>
              <a:r>
                <a:rPr lang="en-US" sz="5400" b="1" dirty="0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0000CC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  <a:latin typeface="#9Slide04 SVNSwashington" pitchFamily="2" charset="0"/>
                </a:rPr>
                <a:t> CHỦ ĐỀ 5: SÁNG TẠO VỚI CÁC HÌNH CƠ BẢN, LÁ CÂY</a:t>
              </a:r>
              <a:endParaRPr lang="en-US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0000CC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#9Slide04 SVNSwashington" pitchFamily="2" charset="0"/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695228" y="4816074"/>
              <a:ext cx="11445066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600" dirty="0" err="1">
                  <a:solidFill>
                    <a:srgbClr val="FF0000"/>
                  </a:solidFill>
                  <a:latin typeface="#9Slide07 SVNUT Triumph Press" panose="00000500000000000000" pitchFamily="2" charset="0"/>
                  <a:cs typeface="Times New Roman" pitchFamily="18" charset="0"/>
                </a:rPr>
                <a:t>Bài</a:t>
              </a:r>
              <a:r>
                <a:rPr lang="en-US" sz="6600" dirty="0">
                  <a:solidFill>
                    <a:srgbClr val="FF0000"/>
                  </a:solidFill>
                  <a:latin typeface="#9Slide07 SVNUT Triumph Press" panose="00000500000000000000" pitchFamily="2" charset="0"/>
                  <a:cs typeface="Times New Roman" pitchFamily="18" charset="0"/>
                </a:rPr>
                <a:t> 10: </a:t>
              </a:r>
              <a:r>
                <a:rPr lang="en-US" sz="6600" dirty="0" err="1">
                  <a:solidFill>
                    <a:srgbClr val="FF0000"/>
                  </a:solidFill>
                  <a:latin typeface="#9Slide07 SVNUT Triumph Press" panose="00000500000000000000" pitchFamily="2" charset="0"/>
                  <a:cs typeface="Times New Roman" pitchFamily="18" charset="0"/>
                </a:rPr>
                <a:t>Ngôi</a:t>
              </a:r>
              <a:r>
                <a:rPr lang="en-US" sz="6600" dirty="0">
                  <a:solidFill>
                    <a:srgbClr val="FF0000"/>
                  </a:solidFill>
                  <a:latin typeface="#9Slide07 SVNUT Triumph Press" panose="00000500000000000000" pitchFamily="2" charset="0"/>
                  <a:cs typeface="Times New Roman" pitchFamily="18" charset="0"/>
                </a:rPr>
                <a:t> </a:t>
              </a:r>
              <a:r>
                <a:rPr lang="en-US" sz="6600" dirty="0" err="1">
                  <a:solidFill>
                    <a:srgbClr val="FF0000"/>
                  </a:solidFill>
                  <a:latin typeface="#9Slide07 SVNUT Triumph Press" panose="00000500000000000000" pitchFamily="2" charset="0"/>
                  <a:cs typeface="Times New Roman" pitchFamily="18" charset="0"/>
                </a:rPr>
                <a:t>nhà</a:t>
              </a:r>
              <a:r>
                <a:rPr lang="en-US" sz="6600" dirty="0">
                  <a:solidFill>
                    <a:srgbClr val="FF0000"/>
                  </a:solidFill>
                  <a:latin typeface="#9Slide07 SVNUT Triumph Press" panose="00000500000000000000" pitchFamily="2" charset="0"/>
                  <a:cs typeface="Times New Roman" pitchFamily="18" charset="0"/>
                </a:rPr>
                <a:t> </a:t>
              </a:r>
              <a:r>
                <a:rPr lang="en-US" sz="6600" dirty="0" err="1">
                  <a:solidFill>
                    <a:srgbClr val="FF0000"/>
                  </a:solidFill>
                  <a:latin typeface="#9Slide07 SVNUT Triumph Press" panose="00000500000000000000" pitchFamily="2" charset="0"/>
                  <a:cs typeface="Times New Roman" pitchFamily="18" charset="0"/>
                </a:rPr>
                <a:t>thân</a:t>
              </a:r>
              <a:r>
                <a:rPr lang="en-US" sz="6600" dirty="0">
                  <a:solidFill>
                    <a:srgbClr val="FF0000"/>
                  </a:solidFill>
                  <a:latin typeface="#9Slide07 SVNUT Triumph Press" panose="00000500000000000000" pitchFamily="2" charset="0"/>
                  <a:cs typeface="Times New Roman" pitchFamily="18" charset="0"/>
                </a:rPr>
                <a:t> </a:t>
              </a:r>
              <a:r>
                <a:rPr lang="en-US" sz="6600" dirty="0" err="1">
                  <a:solidFill>
                    <a:srgbClr val="FF0000"/>
                  </a:solidFill>
                  <a:latin typeface="#9Slide07 SVNUT Triumph Press" panose="00000500000000000000" pitchFamily="2" charset="0"/>
                  <a:cs typeface="Times New Roman" pitchFamily="18" charset="0"/>
                </a:rPr>
                <a:t>quen</a:t>
              </a:r>
              <a:endParaRPr lang="en-US" sz="6600" dirty="0">
                <a:solidFill>
                  <a:srgbClr val="FF0000"/>
                </a:solidFill>
                <a:latin typeface="#9Slide07 SVNUT Triumph Press" panose="00000500000000000000" pitchFamily="2" charset="0"/>
                <a:cs typeface="Times New Roman" pitchFamily="18" charset="0"/>
              </a:endParaRPr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254552" y="1868540"/>
              <a:ext cx="6766560" cy="2979639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2289004520"/>
      </p:ext>
    </p:extLst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ác bộ bản vẽ nhà 2 tầng đẹp hay 1 trệt 1 lầu 1 đơn giản 2021">
            <a:extLst>
              <a:ext uri="{FF2B5EF4-FFF2-40B4-BE49-F238E27FC236}">
                <a16:creationId xmlns:a16="http://schemas.microsoft.com/office/drawing/2014/main" id="{1082B400-09C3-4703-B3AB-72DAF7BDD3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25714"/>
            <a:ext cx="5581816" cy="4732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50239AD4-AB91-48C2-8549-C6C3B929C5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1329" y="0"/>
            <a:ext cx="6530671" cy="3244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Độc đáo những ngôi nhà cổ hơn 100 năm tuổi ở Lạc Nhuế, Kim Bảng">
            <a:extLst>
              <a:ext uri="{FF2B5EF4-FFF2-40B4-BE49-F238E27FC236}">
                <a16:creationId xmlns:a16="http://schemas.microsoft.com/office/drawing/2014/main" id="{0BBD7A8D-F179-401F-B516-10F0144EC8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1572" y="3244131"/>
            <a:ext cx="6610184" cy="3601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F612D96-8BA8-46F2-97BE-D809937DE512}"/>
              </a:ext>
            </a:extLst>
          </p:cNvPr>
          <p:cNvSpPr txBox="1"/>
          <p:nvPr/>
        </p:nvSpPr>
        <p:spPr>
          <a:xfrm>
            <a:off x="107342" y="63611"/>
            <a:ext cx="551423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dirty="0">
                <a:latin typeface="+mj-lt"/>
              </a:rPr>
              <a:t>Quan sát các hình ảnh dưới và chỉ ra các chi tiết có dạng hình vuông, hình tròn, hình tam giác, hình chữ nhật.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930110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ác bộ bản vẽ nhà 2 tầng đẹp hay 1 trệt 1 lầu 1 đơn giản 2021">
            <a:extLst>
              <a:ext uri="{FF2B5EF4-FFF2-40B4-BE49-F238E27FC236}">
                <a16:creationId xmlns:a16="http://schemas.microsoft.com/office/drawing/2014/main" id="{C4746E2A-9312-4B4F-97F0-58BA89A6EC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040" y="0"/>
            <a:ext cx="1027176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007423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Những đồ dùng học tập môn mỹ thuật dành cho các bé | websosanh.vn">
            <a:extLst>
              <a:ext uri="{FF2B5EF4-FFF2-40B4-BE49-F238E27FC236}">
                <a16:creationId xmlns:a16="http://schemas.microsoft.com/office/drawing/2014/main" id="{0E7D1526-1936-4FC1-808F-4A9E93E257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843" y="874768"/>
            <a:ext cx="3934322" cy="2417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Bộ Màu Vẽ Masterart Series 36 Màu">
            <a:extLst>
              <a:ext uri="{FF2B5EF4-FFF2-40B4-BE49-F238E27FC236}">
                <a16:creationId xmlns:a16="http://schemas.microsoft.com/office/drawing/2014/main" id="{86B9CDB4-75C8-4BB1-BCC1-F7E546DDE0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04985"/>
            <a:ext cx="3753016" cy="3753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Bút chì gỗ 2B TL GP 01">
            <a:extLst>
              <a:ext uri="{FF2B5EF4-FFF2-40B4-BE49-F238E27FC236}">
                <a16:creationId xmlns:a16="http://schemas.microsoft.com/office/drawing/2014/main" id="{725C531C-5640-4EBE-A556-C46F198D46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4664" y="1099227"/>
            <a:ext cx="3934322" cy="2478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Kéo F.100 (S100)">
            <a:extLst>
              <a:ext uri="{FF2B5EF4-FFF2-40B4-BE49-F238E27FC236}">
                <a16:creationId xmlns:a16="http://schemas.microsoft.com/office/drawing/2014/main" id="{275A3C89-4BA4-46FB-A479-15D11420A3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5277" y="874768"/>
            <a:ext cx="3475880" cy="3475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Giấy màu thủ công loại có kẻ ô ly, không dán. | Shopee Việt Nam">
            <a:extLst>
              <a:ext uri="{FF2B5EF4-FFF2-40B4-BE49-F238E27FC236}">
                <a16:creationId xmlns:a16="http://schemas.microsoft.com/office/drawing/2014/main" id="{940D76CD-02F1-4A91-993B-09851076D6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4664" y="3669113"/>
            <a:ext cx="3188887" cy="3188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KEO HỒ DÁN WIN 15ML - 8936008800965">
            <a:extLst>
              <a:ext uri="{FF2B5EF4-FFF2-40B4-BE49-F238E27FC236}">
                <a16:creationId xmlns:a16="http://schemas.microsoft.com/office/drawing/2014/main" id="{C42BFAB8-C528-4B37-B83B-AB84AE2011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7457" y="3669113"/>
            <a:ext cx="3097613" cy="3097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3DBFCCB-82E8-48DB-B582-10670AF1F0E9}"/>
              </a:ext>
            </a:extLst>
          </p:cNvPr>
          <p:cNvSpPr txBox="1"/>
          <p:nvPr/>
        </p:nvSpPr>
        <p:spPr>
          <a:xfrm>
            <a:off x="3363403" y="206734"/>
            <a:ext cx="48821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Kiểm tra đồ dùng </a:t>
            </a:r>
          </a:p>
        </p:txBody>
      </p:sp>
      <p:pic>
        <p:nvPicPr>
          <p:cNvPr id="14" name="Picture 2" descr="Những đồ dùng học tập môn mỹ thuật dành cho các bé | websosanh.vn">
            <a:extLst>
              <a:ext uri="{FF2B5EF4-FFF2-40B4-BE49-F238E27FC236}">
                <a16:creationId xmlns:a16="http://schemas.microsoft.com/office/drawing/2014/main" id="{51694313-6AC5-4E6C-8609-49D302768A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503" y="874768"/>
            <a:ext cx="3934322" cy="2417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Bút chì gỗ 2B TL GP 01">
            <a:extLst>
              <a:ext uri="{FF2B5EF4-FFF2-40B4-BE49-F238E27FC236}">
                <a16:creationId xmlns:a16="http://schemas.microsoft.com/office/drawing/2014/main" id="{012E38E5-ED02-4B45-88B7-6E44E2051D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0324" y="1099227"/>
            <a:ext cx="3934322" cy="2478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11045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X2Convert.com ngoi_nha_than_yeu_ju_uyen_nhi_-2253785615535943077">
            <a:hlinkClick r:id="" action="ppaction://media"/>
            <a:extLst>
              <a:ext uri="{FF2B5EF4-FFF2-40B4-BE49-F238E27FC236}">
                <a16:creationId xmlns:a16="http://schemas.microsoft.com/office/drawing/2014/main" id="{3430CD7D-F724-45D2-1A12-C340D9D872BF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97390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6448"/>
    </mc:Choice>
    <mc:Fallback xmlns="">
      <p:transition spd="slow" advTm="2064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4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F8BAC5A-6261-4995-8065-5F9279616B53}"/>
              </a:ext>
            </a:extLst>
          </p:cNvPr>
          <p:cNvSpPr txBox="1"/>
          <p:nvPr/>
        </p:nvSpPr>
        <p:spPr>
          <a:xfrm>
            <a:off x="771276" y="962328"/>
            <a:ext cx="45958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solidFill>
                  <a:srgbClr val="FF0000"/>
                </a:solidFill>
                <a:latin typeface="+mj-lt"/>
              </a:rPr>
              <a:t>1.Quan sát, nhận biết.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7AC6755-5534-4D33-B886-9E45450D55AE}"/>
              </a:ext>
            </a:extLst>
          </p:cNvPr>
          <p:cNvSpPr txBox="1"/>
          <p:nvPr/>
        </p:nvSpPr>
        <p:spPr>
          <a:xfrm>
            <a:off x="1415331" y="1660586"/>
            <a:ext cx="883389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dirty="0">
                <a:latin typeface="+mj-lt"/>
              </a:rPr>
              <a:t>-Em hãy quan sát về sản phẩm ngôi nhà và cảnh quan xung quanh tạo nên từ các hình cơ bản và chia sẻ về sản phẩm đó.</a:t>
            </a:r>
          </a:p>
          <a:p>
            <a:endParaRPr lang="vi-VN" sz="3200" dirty="0">
              <a:latin typeface="+mj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02298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746384F-E828-4DB3-82C7-6DB09AA96B8F}"/>
              </a:ext>
            </a:extLst>
          </p:cNvPr>
          <p:cNvSpPr txBox="1"/>
          <p:nvPr/>
        </p:nvSpPr>
        <p:spPr>
          <a:xfrm>
            <a:off x="389614" y="199003"/>
            <a:ext cx="45958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latin typeface="+mj-lt"/>
              </a:rPr>
              <a:t>2.Thực hành, sáng tạo.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59422F9-B2EE-4A83-BA06-E53247E9D71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331" t="21966" r="17854" b="56421"/>
          <a:stretch/>
        </p:blipFill>
        <p:spPr>
          <a:xfrm>
            <a:off x="4611757" y="11366"/>
            <a:ext cx="6656235" cy="329979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E417CD4-C1F8-40DB-8AA0-72AFF1AB847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423" t="41970" r="17177" b="32755"/>
          <a:stretch/>
        </p:blipFill>
        <p:spPr>
          <a:xfrm>
            <a:off x="6164914" y="3429000"/>
            <a:ext cx="5436040" cy="329979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5181293-49F8-4C38-A054-5E8CBDB5C73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516" t="65971" r="16711" b="14087"/>
          <a:stretch/>
        </p:blipFill>
        <p:spPr>
          <a:xfrm>
            <a:off x="500932" y="3429000"/>
            <a:ext cx="5526155" cy="3429000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DA8AD6A-018E-4963-B484-F755A587797D}"/>
              </a:ext>
            </a:extLst>
          </p:cNvPr>
          <p:cNvCxnSpPr>
            <a:cxnSpLocks/>
          </p:cNvCxnSpPr>
          <p:nvPr/>
        </p:nvCxnSpPr>
        <p:spPr>
          <a:xfrm flipV="1">
            <a:off x="7108466" y="1144988"/>
            <a:ext cx="588397" cy="1908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F0C8CE2-285F-4DC0-A280-9004B30DB19C}"/>
              </a:ext>
            </a:extLst>
          </p:cNvPr>
          <p:cNvCxnSpPr/>
          <p:nvPr/>
        </p:nvCxnSpPr>
        <p:spPr>
          <a:xfrm>
            <a:off x="7148223" y="1335819"/>
            <a:ext cx="174928" cy="67586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0304577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8BB622A-9896-60BD-1E31-50595872E3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035" y="1027639"/>
            <a:ext cx="4948518" cy="290898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7B88121-DD28-FDBF-F09D-8F54A616AD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0447" y="1027639"/>
            <a:ext cx="4948518" cy="290898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5AF73EA-F442-E91F-728F-613D257DF4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3035" y="4066334"/>
            <a:ext cx="4948518" cy="256222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DE0B5D0-2BF6-3244-821B-C7B5C98587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90447" y="4152820"/>
            <a:ext cx="4948518" cy="2705180"/>
          </a:xfrm>
          <a:prstGeom prst="rect">
            <a:avLst/>
          </a:prstGeom>
        </p:spPr>
      </p:pic>
      <p:sp>
        <p:nvSpPr>
          <p:cNvPr id="14" name="Title 13">
            <a:extLst>
              <a:ext uri="{FF2B5EF4-FFF2-40B4-BE49-F238E27FC236}">
                <a16:creationId xmlns:a16="http://schemas.microsoft.com/office/drawing/2014/main" id="{F2711D1E-2FBD-CB84-667D-C0648B03DF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811445"/>
          </a:xfrm>
        </p:spPr>
        <p:txBody>
          <a:bodyPr>
            <a:normAutofit/>
          </a:bodyPr>
          <a:lstStyle/>
          <a:p>
            <a:pPr algn="ctr"/>
            <a:r>
              <a:rPr lang="vi-VN" b="1" dirty="0">
                <a:solidFill>
                  <a:srgbClr val="FF0000"/>
                </a:solidFill>
              </a:rPr>
              <a:t>Một số sản phẩm tham khảo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112040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F0B6469-CE57-4A64-B347-531AF96876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1791"/>
            <a:ext cx="12192000" cy="691346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81CF77A-1ED8-4671-805C-2DBCCEBB35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8308" y="104138"/>
            <a:ext cx="10389090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vi-VN" altLang="vi-VN" sz="6600" dirty="0">
                <a:solidFill>
                  <a:srgbClr val="C00000"/>
                </a:solidFill>
                <a:latin typeface="#9Slide05 Handsome Script" panose="00000500000000000000" pitchFamily="2" charset="0"/>
              </a:rPr>
              <a:t>*Sáng tạo ngôi nhà: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E835E1F-02F2-455B-979E-06CF09B273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4477" y="1267793"/>
            <a:ext cx="11192480" cy="3139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Char char="-"/>
            </a:pPr>
            <a:r>
              <a:rPr lang="vi-VN" altLang="vi-VN" sz="6600" dirty="0">
                <a:latin typeface="#9Slide05 Handsome Script" panose="00000500000000000000" pitchFamily="2" charset="0"/>
              </a:rPr>
              <a:t>Em hãy sáng tạo ngôi nhà và cảnh quan xung quanh bằng các hình vẽ, cắt hoặc xé giấy.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40580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12" descr="f4d00f7ae9e7bdf0faad72422246d1d2">
            <a:extLst>
              <a:ext uri="{FF2B5EF4-FFF2-40B4-BE49-F238E27FC236}">
                <a16:creationId xmlns:a16="http://schemas.microsoft.com/office/drawing/2014/main" id="{C2CCB835-AC89-40A4-9F9D-2AE2816A14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4925"/>
            <a:ext cx="122888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8" name="Text Box 5">
            <a:extLst>
              <a:ext uri="{FF2B5EF4-FFF2-40B4-BE49-F238E27FC236}">
                <a16:creationId xmlns:a16="http://schemas.microsoft.com/office/drawing/2014/main" id="{96BC8A83-04F0-4CCB-A49D-5D776FE555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863" y="271463"/>
            <a:ext cx="6186309" cy="92333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vi-VN" altLang="en-US" sz="5400" b="1" dirty="0">
                <a:solidFill>
                  <a:schemeClr val="accent6">
                    <a:lumMod val="50000"/>
                  </a:schemeClr>
                </a:solidFill>
              </a:rPr>
              <a:t>3.Cảm nhận,chia sẻ:</a:t>
            </a:r>
            <a:endParaRPr lang="en-US" altLang="en-US" sz="5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43C8632-A1B9-43B5-894F-142A3B555F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4732" y="917575"/>
            <a:ext cx="10298113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4800" dirty="0">
                <a:solidFill>
                  <a:srgbClr val="0070C0"/>
                </a:solidFill>
                <a:latin typeface="#9Slide05 Handsome Script" panose="00000500000000000000" pitchFamily="2" charset="0"/>
              </a:rPr>
              <a:t>-</a:t>
            </a:r>
            <a:r>
              <a:rPr lang="vi-VN" altLang="vi-VN" sz="4800" dirty="0">
                <a:solidFill>
                  <a:srgbClr val="0070C0"/>
                </a:solidFill>
                <a:latin typeface="#9Slide05 Handsome Script" panose="00000500000000000000" pitchFamily="2" charset="0"/>
              </a:rPr>
              <a:t>Sản phẩm ngôi nhà của nhóm em được tạo nên từ những hình cơ bản nào?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vi-VN" altLang="vi-VN" sz="4800" dirty="0">
                <a:solidFill>
                  <a:srgbClr val="0070C0"/>
                </a:solidFill>
                <a:latin typeface="#9Slide05 Handsome Script" panose="00000500000000000000" pitchFamily="2" charset="0"/>
              </a:rPr>
              <a:t>-Nhóm em làm thế nào để tạo nên các hình đó?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vi-VN" altLang="vi-VN" sz="4800" dirty="0">
                <a:solidFill>
                  <a:srgbClr val="0070C0"/>
                </a:solidFill>
                <a:latin typeface="#9Slide05 Handsome Script" panose="00000500000000000000" pitchFamily="2" charset="0"/>
              </a:rPr>
              <a:t>-Nêu một số màu sắc trong sản phẩm?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C677246-D1B9-4D26-A7AF-98DB18F0CD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1455" y="1002636"/>
            <a:ext cx="1038909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Char char="-"/>
            </a:pPr>
            <a:r>
              <a:rPr lang="vi-VN" altLang="vi-VN" sz="6600" dirty="0">
                <a:solidFill>
                  <a:srgbClr val="FF0000"/>
                </a:solidFill>
                <a:latin typeface="#9Slide05 Handsome Script" panose="00000500000000000000" pitchFamily="2" charset="0"/>
              </a:rPr>
              <a:t>Liên hệ:</a:t>
            </a:r>
          </a:p>
          <a:p>
            <a:pPr marL="0" indent="0"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vi-VN" altLang="vi-VN" sz="5400" dirty="0">
                <a:solidFill>
                  <a:srgbClr val="0070C0"/>
                </a:solidFill>
                <a:latin typeface="#9Slide05 Handsome Script" panose="00000500000000000000" pitchFamily="2" charset="0"/>
              </a:rPr>
              <a:t>+Ngôi nhà có tác dụng gì?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22163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SE_ID" val="DBBF4474-B0C6-4940-97AC-6B12FF36FC25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st\uFFFDr{9AF4C08D-7960-464A-B5D6-BD76FF68E3B3}&quot;,&quot;C:\\Users\\admin\\Downloads\\BÀI GIẢNG MĨ THUẬT KHỐI 1,2,3,4,5-20240723T021549Z-001\\BÀI GIẢNG MĨ THUẬT KHỐI 1,2,3,4,5\\Bài giảng Mĩ thuật khối 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Bài 10. Ngôi nhà thân quen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EA137E8-B242-41B2-8083-F4B158031CE0}:29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D877B8C-EDFC-4330-81B2-18447106989C}:268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2E3A807-A653-44C8-9E01-4F043F6E8EE4}:26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D90188D-B776-48D2-B9B8-B66E40DECEBD}:32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4A54C6F-C27A-4556-B109-CF76D558DC68}:32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0D7A89A-2C63-401A-9B30-F5196554E446}:32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8349DDD-5A16-457A-B055-28909722DA85}:28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6275CDB-81DC-45CF-B276-AF61AE4BB8B0}:29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A05686B-655B-4066-8440-9467B138B3B0}:29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75AB308-F0C8-4955-B1EE-715327C4EFF8}:32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399B1B1-C0C8-4046-BE7B-E343AC078022}:32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CE0F3BA-4E7C-4ED4-87FF-F5011DBA5970}:32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FF55DE9-786E-4EAE-BC43-0F287C017564}:32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740C09E-85E3-467C-826C-8938FBA70FB2}:26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321</TotalTime>
  <Words>228</Words>
  <Application>Microsoft Office PowerPoint</Application>
  <PresentationFormat>Widescreen</PresentationFormat>
  <Paragraphs>23</Paragraphs>
  <Slides>14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#9Slide04 SVNSwashington</vt:lpstr>
      <vt:lpstr>#9Slide05 Handsome Script</vt:lpstr>
      <vt:lpstr>#9Slide07 SVNUT Triumph Press</vt:lpstr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Một số sản phẩm tham khảo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10. Ngôi nhà thân quen</dc:title>
  <dc:creator>hạnh nguyễn</dc:creator>
  <cp:lastModifiedBy>admin</cp:lastModifiedBy>
  <cp:revision>14</cp:revision>
  <dcterms:created xsi:type="dcterms:W3CDTF">2022-01-19T08:38:57Z</dcterms:created>
  <dcterms:modified xsi:type="dcterms:W3CDTF">2024-07-23T03:58:18Z</dcterms:modified>
</cp:coreProperties>
</file>