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63" r:id="rId5"/>
    <p:sldId id="268" r:id="rId6"/>
    <p:sldId id="270" r:id="rId7"/>
    <p:sldId id="275" r:id="rId8"/>
    <p:sldId id="271" r:id="rId9"/>
    <p:sldId id="278" r:id="rId10"/>
    <p:sldId id="280" r:id="rId11"/>
    <p:sldId id="279" r:id="rId12"/>
    <p:sldId id="281" r:id="rId13"/>
    <p:sldId id="296" r:id="rId14"/>
    <p:sldId id="297" r:id="rId15"/>
    <p:sldId id="289" r:id="rId16"/>
    <p:sldId id="26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D31995-C3D3-85FD-201A-F155097A75E2}" v="2" dt="2020-12-13T07:39:48.3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S::urn:spo:anon#ebd343353140c020918bd759bf0815eecee892a78f76da2911d0007704f6cf25::" providerId="AD" clId="Web-{19D31995-C3D3-85FD-201A-F155097A75E2}"/>
    <pc:docChg chg="modSld">
      <pc:chgData name="Người dùng Khách" userId="S::urn:spo:anon#ebd343353140c020918bd759bf0815eecee892a78f76da2911d0007704f6cf25::" providerId="AD" clId="Web-{19D31995-C3D3-85FD-201A-F155097A75E2}" dt="2020-12-13T07:39:48.394" v="1" actId="1076"/>
      <pc:docMkLst>
        <pc:docMk/>
      </pc:docMkLst>
      <pc:sldChg chg="modSp">
        <pc:chgData name="Người dùng Khách" userId="S::urn:spo:anon#ebd343353140c020918bd759bf0815eecee892a78f76da2911d0007704f6cf25::" providerId="AD" clId="Web-{19D31995-C3D3-85FD-201A-F155097A75E2}" dt="2020-12-13T07:34:49.886" v="0" actId="1076"/>
        <pc:sldMkLst>
          <pc:docMk/>
          <pc:sldMk cId="0" sldId="271"/>
        </pc:sldMkLst>
        <pc:spChg chg="mod">
          <ac:chgData name="Người dùng Khách" userId="S::urn:spo:anon#ebd343353140c020918bd759bf0815eecee892a78f76da2911d0007704f6cf25::" providerId="AD" clId="Web-{19D31995-C3D3-85FD-201A-F155097A75E2}" dt="2020-12-13T07:34:49.886" v="0" actId="1076"/>
          <ac:spMkLst>
            <pc:docMk/>
            <pc:sldMk cId="0" sldId="271"/>
            <ac:spMk id="4" creationId="{00000000-0000-0000-0000-000000000000}"/>
          </ac:spMkLst>
        </pc:spChg>
      </pc:sldChg>
      <pc:sldChg chg="modSp">
        <pc:chgData name="Người dùng Khách" userId="S::urn:spo:anon#ebd343353140c020918bd759bf0815eecee892a78f76da2911d0007704f6cf25::" providerId="AD" clId="Web-{19D31995-C3D3-85FD-201A-F155097A75E2}" dt="2020-12-13T07:39:48.394" v="1" actId="1076"/>
        <pc:sldMkLst>
          <pc:docMk/>
          <pc:sldMk cId="0" sldId="281"/>
        </pc:sldMkLst>
        <pc:picChg chg="mod">
          <ac:chgData name="Người dùng Khách" userId="S::urn:spo:anon#ebd343353140c020918bd759bf0815eecee892a78f76da2911d0007704f6cf25::" providerId="AD" clId="Web-{19D31995-C3D3-85FD-201A-F155097A75E2}" dt="2020-12-13T07:39:48.394" v="1" actId="1076"/>
          <ac:picMkLst>
            <pc:docMk/>
            <pc:sldMk cId="0" sldId="281"/>
            <ac:picMk id="2051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01929B-256D-4BC9-AEEE-2C56EC9F22D5}" type="datetimeFigureOut">
              <a:rPr lang="en-US" smtClean="0"/>
              <a:pPr/>
              <a:t>12/12/2020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4ACF1C-A311-4629-A9CB-DDC6F485508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BCD967-5C2A-4176-9658-5E92363C71A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2880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0A36A04-B35C-42D4-A6A6-FCFAEF0F9F7B}" type="slidenum">
              <a:rPr lang="en-US" altLang="en-US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B9E4-01C3-47A4-813A-832BDDE2ADB3}" type="datetimeFigureOut">
              <a:rPr lang="en-US" smtClean="0"/>
              <a:pPr/>
              <a:t>12/12/2020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B9E4-01C3-47A4-813A-832BDDE2ADB3}" type="datetimeFigureOut">
              <a:rPr lang="en-US" smtClean="0"/>
              <a:pPr/>
              <a:t>12/12/2020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B9E4-01C3-47A4-813A-832BDDE2ADB3}" type="datetimeFigureOut">
              <a:rPr lang="en-US" smtClean="0"/>
              <a:pPr/>
              <a:t>12/12/2020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658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B9E4-01C3-47A4-813A-832BDDE2ADB3}" type="datetimeFigureOut">
              <a:rPr lang="en-US" smtClean="0"/>
              <a:pPr/>
              <a:t>12/12/2020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B9E4-01C3-47A4-813A-832BDDE2ADB3}" type="datetimeFigureOut">
              <a:rPr lang="en-US" smtClean="0"/>
              <a:pPr/>
              <a:t>12/12/2020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B9E4-01C3-47A4-813A-832BDDE2ADB3}" type="datetimeFigureOut">
              <a:rPr lang="en-US" smtClean="0"/>
              <a:pPr/>
              <a:t>12/12/2020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B9E4-01C3-47A4-813A-832BDDE2ADB3}" type="datetimeFigureOut">
              <a:rPr lang="en-US" smtClean="0"/>
              <a:pPr/>
              <a:t>12/12/2020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B9E4-01C3-47A4-813A-832BDDE2ADB3}" type="datetimeFigureOut">
              <a:rPr lang="en-US" smtClean="0"/>
              <a:pPr/>
              <a:t>12/12/2020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B9E4-01C3-47A4-813A-832BDDE2ADB3}" type="datetimeFigureOut">
              <a:rPr lang="en-US" smtClean="0"/>
              <a:pPr/>
              <a:t>12/12/2020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B9E4-01C3-47A4-813A-832BDDE2ADB3}" type="datetimeFigureOut">
              <a:rPr lang="en-US" smtClean="0"/>
              <a:pPr/>
              <a:t>12/12/2020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B9E4-01C3-47A4-813A-832BDDE2ADB3}" type="datetimeFigureOut">
              <a:rPr lang="en-US" smtClean="0"/>
              <a:pPr/>
              <a:t>12/12/2020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7B9E4-01C3-47A4-813A-832BDDE2ADB3}" type="datetimeFigureOut">
              <a:rPr lang="en-US" smtClean="0"/>
              <a:pPr/>
              <a:t>12/12/2020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983D7-E874-48D5-95F9-EA7A0EE1E96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gi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04800" y="533400"/>
            <a:ext cx="4343400" cy="2443163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71600" y="2971800"/>
            <a:ext cx="2190750" cy="6096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gà</a:t>
            </a:r>
            <a:endParaRPr lang="en-US" alt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3733800"/>
            <a:ext cx="4114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5962650" y="6248400"/>
            <a:ext cx="21907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</a:pP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gián</a:t>
            </a:r>
            <a:endParaRPr lang="en-US" alt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371600" y="6361113"/>
            <a:ext cx="1752600" cy="573087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Con chó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0999" y="3657600"/>
            <a:ext cx="4343401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Audio 1">
            <a:hlinkClick r:id="" action="ppaction://media"/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54588" y="533400"/>
            <a:ext cx="41529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"/>
          <p:cNvSpPr txBox="1">
            <a:spLocks/>
          </p:cNvSpPr>
          <p:nvPr/>
        </p:nvSpPr>
        <p:spPr bwMode="auto">
          <a:xfrm>
            <a:off x="6248400" y="2895600"/>
            <a:ext cx="21907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</a:pPr>
            <a:r>
              <a:rPr lang="en-US" altLang="en-US" sz="3600" b="1" dirty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altLang="en-US" sz="3600" b="1" dirty="0" err="1">
                <a:latin typeface="Times New Roman" pitchFamily="18" charset="0"/>
                <a:cs typeface="Times New Roman" pitchFamily="18" charset="0"/>
              </a:rPr>
              <a:t>vịt</a:t>
            </a:r>
            <a:endParaRPr lang="en-US" alt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9" name="Audio 14">
            <a:hlinkClick r:id="" action="ppaction://media"/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0" name="Audio 12">
            <a:hlinkClick r:id="" action="ppaction://media"/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1" name="Audio 3">
            <a:hlinkClick r:id="" action="ppaction://media"/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0" y="0"/>
            <a:ext cx="88392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advTm="218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BQ\Desktop\Tranh-cac-loai-dong-va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066800"/>
            <a:ext cx="9144000" cy="5791200"/>
          </a:xfrm>
          <a:prstGeom prst="rect">
            <a:avLst/>
          </a:prstGeom>
          <a:noFill/>
        </p:spPr>
      </p:pic>
      <p:sp>
        <p:nvSpPr>
          <p:cNvPr id="5" name="Title 4"/>
          <p:cNvSpPr txBox="1">
            <a:spLocks noGrp="1"/>
          </p:cNvSpPr>
          <p:nvPr>
            <p:ph type="title"/>
          </p:nvPr>
        </p:nvSpPr>
        <p:spPr>
          <a:xfrm>
            <a:off x="0" y="274638"/>
            <a:ext cx="91440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0"/>
            <a:ext cx="5334000" cy="1676400"/>
          </a:xfrm>
          <a:effectLst/>
        </p:spPr>
        <p:txBody>
          <a:bodyPr>
            <a:norm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Nhiều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loại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động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vật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hoang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dã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cần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được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bảo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BQ\Desktop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8460" y="1552950"/>
            <a:ext cx="8382000" cy="5105399"/>
          </a:xfrm>
          <a:prstGeom prst="rect">
            <a:avLst/>
          </a:prstGeom>
          <a:noFill/>
        </p:spPr>
      </p:pic>
      <p:sp>
        <p:nvSpPr>
          <p:cNvPr id="7" name="Cloud Callout 6"/>
          <p:cNvSpPr/>
          <p:nvPr/>
        </p:nvSpPr>
        <p:spPr>
          <a:xfrm>
            <a:off x="228600" y="0"/>
            <a:ext cx="3124200" cy="1450848"/>
          </a:xfrm>
          <a:prstGeom prst="cloudCallout">
            <a:avLst>
              <a:gd name="adj1" fmla="val 56586"/>
              <a:gd name="adj2" fmla="val 105832"/>
            </a:avLst>
          </a:prstGeom>
          <a:solidFill>
            <a:schemeClr val="bg2">
              <a:lumMod val="75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endParaRPr lang="en-US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685800"/>
            <a:ext cx="54864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3716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AutoShape 26"/>
          <p:cNvSpPr>
            <a:spLocks noChangeArrowheads="1"/>
          </p:cNvSpPr>
          <p:nvPr/>
        </p:nvSpPr>
        <p:spPr bwMode="auto">
          <a:xfrm>
            <a:off x="1905000" y="457200"/>
            <a:ext cx="7010400" cy="3886200"/>
          </a:xfrm>
          <a:prstGeom prst="cloudCallout">
            <a:avLst>
              <a:gd name="adj1" fmla="val -50222"/>
              <a:gd name="adj2" fmla="val 53642"/>
            </a:avLst>
          </a:prstGeom>
          <a:gradFill rotWithShape="1">
            <a:gsLst>
              <a:gs pos="0">
                <a:srgbClr val="FF00FF">
                  <a:alpha val="66000"/>
                </a:srgbClr>
              </a:gs>
              <a:gs pos="50000">
                <a:schemeClr val="bg1"/>
              </a:gs>
              <a:gs pos="100000">
                <a:srgbClr val="FF00FF">
                  <a:alpha val="66000"/>
                </a:srgbClr>
              </a:gs>
            </a:gsLst>
            <a:lin ang="2700000" scaled="1"/>
          </a:gradFill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đoán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nip Diagonal Corner Rectangle 3"/>
          <p:cNvSpPr/>
          <p:nvPr/>
        </p:nvSpPr>
        <p:spPr>
          <a:xfrm>
            <a:off x="231648" y="207264"/>
            <a:ext cx="8619744" cy="1950720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nip Diagonal Corner Rectangle 4"/>
          <p:cNvSpPr/>
          <p:nvPr/>
        </p:nvSpPr>
        <p:spPr>
          <a:xfrm>
            <a:off x="381000" y="2286000"/>
            <a:ext cx="8290560" cy="150571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đuôi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Pentagon 5">
            <a:hlinkClick r:id="rId2" action="ppaction://hlinksldjump"/>
          </p:cNvPr>
          <p:cNvSpPr/>
          <p:nvPr/>
        </p:nvSpPr>
        <p:spPr>
          <a:xfrm flipH="1">
            <a:off x="6851904" y="5961888"/>
            <a:ext cx="1999488" cy="75590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15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008" y="3478531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06" y="276229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87" y="2658112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0887" y="569598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675" y="3940178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6208397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156570" y="910019"/>
            <a:ext cx="51318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Tạm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biệt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và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</a:p>
          <a:p>
            <a:pPr algn="ctr"/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hẹn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gặp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lại</a:t>
            </a: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3" descr="10%"/>
          <p:cNvSpPr>
            <a:spLocks noChangeArrowheads="1" noChangeShapeType="1" noTextEdit="1"/>
          </p:cNvSpPr>
          <p:nvPr/>
        </p:nvSpPr>
        <p:spPr bwMode="auto">
          <a:xfrm>
            <a:off x="1752600" y="609600"/>
            <a:ext cx="6248400" cy="1114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Tự</a:t>
            </a:r>
            <a:r>
              <a:rPr lang="en-US" sz="3600" b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nhiên</a:t>
            </a:r>
            <a:r>
              <a:rPr lang="en-US" sz="3600" b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và</a:t>
            </a:r>
            <a:r>
              <a:rPr lang="en-US" sz="3600" b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Xã</a:t>
            </a:r>
            <a:r>
              <a:rPr lang="en-US" sz="3600" b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hội</a:t>
            </a:r>
            <a:endParaRPr lang="en-US" sz="3600" b="1" kern="10" dirty="0">
              <a:ln w="19050">
                <a:solidFill>
                  <a:srgbClr val="FF0000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  <p:pic>
        <p:nvPicPr>
          <p:cNvPr id="13315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6200" y="4125913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6172200"/>
            <a:ext cx="10668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6324600"/>
            <a:ext cx="10668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2465388" y="5895975"/>
            <a:ext cx="838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9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5895975"/>
            <a:ext cx="10668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10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981200" y="5467350"/>
            <a:ext cx="838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295400" y="5743575"/>
            <a:ext cx="838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733800" y="1905000"/>
            <a:ext cx="11430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24" name="Picture 13" descr="angelfish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1000" y="4419600"/>
            <a:ext cx="11906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Picture 14" descr="angelfish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3352800"/>
            <a:ext cx="11906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6" name="Picture 34" descr="angelfish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3657600"/>
            <a:ext cx="11906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7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8600" y="4278313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8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6788" y="3230563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9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9175" y="3835400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0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0400" y="5165725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1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2800" y="2590800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2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3426">
            <a:off x="777875" y="4130675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3" name="Picture 13" descr="angelfish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4572000"/>
            <a:ext cx="11906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4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570163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4093 L -0.38333 -0.0256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0" y="-3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25 -0.16301 L 0.65833 -0.15954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0" y="2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4093 L -0.38333 -0.02566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0" y="-33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378 -0.05202 L 0.58038 -0.04855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200" y="2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33526E-6 L -0.38333 -0.06659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0" y="-33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583 -0.08948 L 0.56667 -0.07885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600" y="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669" y="4744196"/>
            <a:ext cx="553806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28" y="-60883"/>
            <a:ext cx="7214551" cy="6979765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3921067" y="2829229"/>
            <a:ext cx="1327751" cy="180945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70000" lnSpcReduction="20000"/>
          </a:bodyPr>
          <a:lstStyle/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>
                <a:solidFill>
                  <a:prstClr val="white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</a:rPr>
              <a:t>校园</a:t>
            </a:r>
            <a:endParaRPr lang="en-US" altLang="zh-CN" sz="5867">
              <a:solidFill>
                <a:prstClr val="white"/>
              </a:solidFill>
              <a:latin typeface="方正粗圆简体" panose="02010601030101010101" pitchFamily="2" charset="-122"/>
              <a:ea typeface="方正粗圆简体" panose="02010601030101010101" pitchFamily="2" charset="-122"/>
            </a:endParaRPr>
          </a:p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>
                <a:solidFill>
                  <a:prstClr val="white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09800" y="3886200"/>
            <a:ext cx="525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48"/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</a:rPr>
              <a:t>Cùng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</a:rPr>
              <a:t>khởi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</a:rPr>
              <a:t>động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</a:rPr>
              <a:t>nhé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</a:rPr>
              <a:t>! </a:t>
            </a:r>
          </a:p>
        </p:txBody>
      </p:sp>
      <p:pic>
        <p:nvPicPr>
          <p:cNvPr id="9" name="Picture 5" descr="465af32f750a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578" y="3972548"/>
            <a:ext cx="1157288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sun14[1]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7160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885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371600"/>
            <a:ext cx="8001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AutoShape 26"/>
          <p:cNvSpPr>
            <a:spLocks noChangeArrowheads="1"/>
          </p:cNvSpPr>
          <p:nvPr/>
        </p:nvSpPr>
        <p:spPr bwMode="auto">
          <a:xfrm>
            <a:off x="1905000" y="228600"/>
            <a:ext cx="7010400" cy="3886200"/>
          </a:xfrm>
          <a:prstGeom prst="cloudCallout">
            <a:avLst>
              <a:gd name="adj1" fmla="val -50222"/>
              <a:gd name="adj2" fmla="val 53642"/>
            </a:avLst>
          </a:prstGeom>
          <a:gradFill rotWithShape="1">
            <a:gsLst>
              <a:gs pos="0">
                <a:srgbClr val="FF00FF">
                  <a:alpha val="66000"/>
                </a:srgbClr>
              </a:gs>
              <a:gs pos="50000">
                <a:schemeClr val="bg1"/>
              </a:gs>
              <a:gs pos="100000">
                <a:srgbClr val="FF00FF">
                  <a:alpha val="66000"/>
                </a:srgbClr>
              </a:gs>
            </a:gsLst>
            <a:lin ang="2700000" scaled="1"/>
          </a:gradFill>
          <a:ln w="952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en-US" sz="3600" dirty="0">
              <a:latin typeface="Arial" charset="0"/>
            </a:endParaRPr>
          </a:p>
          <a:p>
            <a:pPr algn="ctr">
              <a:defRPr/>
            </a:pP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Em</a:t>
            </a:r>
            <a:r>
              <a:rPr lang="en-US" sz="40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hãy</a:t>
            </a:r>
            <a:r>
              <a:rPr lang="en-US" sz="40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kể</a:t>
            </a:r>
            <a:r>
              <a:rPr lang="en-US" sz="40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tên</a:t>
            </a:r>
            <a:r>
              <a:rPr lang="en-US" sz="40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các</a:t>
            </a:r>
            <a:r>
              <a:rPr lang="en-US" sz="4000" dirty="0">
                <a:solidFill>
                  <a:srgbClr val="0070C0"/>
                </a:solidFill>
                <a:latin typeface="Arial" charset="0"/>
              </a:rPr>
              <a:t> con </a:t>
            </a: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vật</a:t>
            </a:r>
            <a:r>
              <a:rPr lang="en-US" sz="40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có</a:t>
            </a:r>
            <a:r>
              <a:rPr lang="en-US" sz="40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trong</a:t>
            </a:r>
            <a:r>
              <a:rPr lang="en-US" sz="40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bài</a:t>
            </a:r>
            <a:r>
              <a:rPr lang="en-US" sz="40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hát</a:t>
            </a:r>
            <a:r>
              <a:rPr lang="en-US" sz="40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vừa</a:t>
            </a:r>
            <a:r>
              <a:rPr lang="en-US" sz="4000" dirty="0">
                <a:solidFill>
                  <a:srgbClr val="0070C0"/>
                </a:solidFill>
                <a:latin typeface="Arial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Arial" charset="0"/>
              </a:rPr>
              <a:t>rồi</a:t>
            </a:r>
            <a:endParaRPr lang="en-US" sz="4000" dirty="0">
              <a:solidFill>
                <a:srgbClr val="0070C0"/>
              </a:solidFill>
              <a:latin typeface="Arial" charset="0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3" descr="10%"/>
          <p:cNvSpPr>
            <a:spLocks noChangeArrowheads="1" noChangeShapeType="1" noTextEdit="1"/>
          </p:cNvSpPr>
          <p:nvPr/>
        </p:nvSpPr>
        <p:spPr bwMode="auto">
          <a:xfrm>
            <a:off x="1676400" y="1447800"/>
            <a:ext cx="6248400" cy="1114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Các</a:t>
            </a:r>
            <a:r>
              <a:rPr lang="en-US" sz="3600" b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con </a:t>
            </a:r>
            <a:r>
              <a:rPr lang="en-US" sz="3600" b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vật</a:t>
            </a:r>
            <a:r>
              <a:rPr lang="en-US" sz="3600" b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quanh</a:t>
            </a:r>
            <a:r>
              <a:rPr lang="en-US" sz="3600" b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kern="10" dirty="0" err="1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em</a:t>
            </a:r>
            <a:r>
              <a:rPr lang="en-US" sz="3600" b="1" kern="10" dirty="0"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 </a:t>
            </a:r>
          </a:p>
        </p:txBody>
      </p:sp>
      <p:pic>
        <p:nvPicPr>
          <p:cNvPr id="13315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6200" y="4125913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6172200"/>
            <a:ext cx="10668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6324600"/>
            <a:ext cx="10668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2465388" y="5895975"/>
            <a:ext cx="838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9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5895975"/>
            <a:ext cx="10668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10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981200" y="5467350"/>
            <a:ext cx="838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Fish_clr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295400" y="5743575"/>
            <a:ext cx="8382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733800" y="1905000"/>
            <a:ext cx="11430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70188" y="261938"/>
            <a:ext cx="428354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4000" b="1" u="sng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40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40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4000" b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4000" b="1" u="sng" dirty="0">
              <a:solidFill>
                <a:srgbClr val="00B05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24" name="Picture 13" descr="angelfish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1000" y="4419600"/>
            <a:ext cx="11906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Picture 14" descr="angelfish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3352800"/>
            <a:ext cx="11906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6" name="Picture 34" descr="angelfish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24200" y="3657600"/>
            <a:ext cx="11906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7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8600" y="4278313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8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6788" y="3230563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9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9175" y="3835400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0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0400" y="5165725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1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2800" y="2590800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2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3426">
            <a:off x="777875" y="4130675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3" name="Picture 13" descr="angelfish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4572000"/>
            <a:ext cx="11906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4" name="Picture 4" descr="bubblesCLR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570163"/>
            <a:ext cx="10668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4093 L -0.38333 -0.0256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0" y="-3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625 -0.16301 L 0.65833 -0.15954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0" y="2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4093 L -0.38333 -0.02566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0" y="-33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378 -0.05202 L 0.58038 -0.04855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200" y="2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33526E-6 L -0.38333 -0.06659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0" y="-33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583 -0.08948 L 0.56667 -0.07885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600" y="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Cá nhân 20- 21\anh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81200" y="762001"/>
            <a:ext cx="7162800" cy="6096000"/>
          </a:xfrm>
          <a:prstGeom prst="rect">
            <a:avLst/>
          </a:prstGeom>
          <a:noFill/>
        </p:spPr>
      </p:pic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xfrm>
            <a:off x="0" y="0"/>
            <a:ext cx="42672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l"/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1</a:t>
            </a:r>
          </a:p>
        </p:txBody>
      </p:sp>
      <p:sp>
        <p:nvSpPr>
          <p:cNvPr id="5" name="AutoShape 22"/>
          <p:cNvSpPr>
            <a:spLocks noChangeArrowheads="1"/>
          </p:cNvSpPr>
          <p:nvPr/>
        </p:nvSpPr>
        <p:spPr bwMode="auto">
          <a:xfrm flipH="1">
            <a:off x="-457200" y="762000"/>
            <a:ext cx="3200400" cy="2057400"/>
          </a:xfrm>
          <a:prstGeom prst="wedgeEllipseCallout">
            <a:avLst>
              <a:gd name="adj1" fmla="val -31458"/>
              <a:gd name="adj2" fmla="val 73954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Oval 5"/>
          <p:cNvSpPr/>
          <p:nvPr/>
        </p:nvSpPr>
        <p:spPr>
          <a:xfrm>
            <a:off x="4343400" y="0"/>
            <a:ext cx="4114800" cy="914400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endParaRPr lang="en-US" sz="3200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96950"/>
            <a:ext cx="9144000" cy="486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609600" y="1905000"/>
            <a:ext cx="7886700" cy="4351338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en-US" altLang="en-US" sz="5400" i="1" dirty="0">
                <a:latin typeface="Times" pitchFamily="34" charset="0"/>
                <a:cs typeface="Times" pitchFamily="34" charset="0"/>
              </a:rPr>
              <a:t>    </a:t>
            </a:r>
          </a:p>
        </p:txBody>
      </p:sp>
      <p:sp>
        <p:nvSpPr>
          <p:cNvPr id="7" name="Explosion 1 6"/>
          <p:cNvSpPr/>
          <p:nvPr/>
        </p:nvSpPr>
        <p:spPr>
          <a:xfrm>
            <a:off x="1676400" y="762000"/>
            <a:ext cx="8001000" cy="5181600"/>
          </a:xfrm>
          <a:prstGeom prst="irregularSeal1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99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76600" y="2057400"/>
            <a:ext cx="4191000" cy="258532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eaLnBrk="1" hangingPunct="1">
              <a:defRPr/>
            </a:pPr>
            <a:r>
              <a:rPr lang="en-US" sz="5400" b="1" i="1" dirty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Hãy </a:t>
            </a:r>
            <a:r>
              <a:rPr lang="en-US" sz="5400" b="1" i="1" dirty="0" err="1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kể</a:t>
            </a:r>
            <a:r>
              <a:rPr lang="en-US" sz="5400" b="1" i="1" dirty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 </a:t>
            </a:r>
            <a:r>
              <a:rPr lang="en-US" sz="5400" b="1" i="1" dirty="0" err="1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về</a:t>
            </a:r>
            <a:r>
              <a:rPr lang="en-US" sz="5400" b="1" i="1" dirty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 các con </a:t>
            </a:r>
            <a:r>
              <a:rPr lang="en-US" sz="5400" b="1" i="1" dirty="0" err="1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vật</a:t>
            </a:r>
            <a:r>
              <a:rPr lang="en-US" sz="5400" b="1" i="1" dirty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 </a:t>
            </a:r>
            <a:r>
              <a:rPr lang="en-US" sz="5400" b="1" i="1" dirty="0" err="1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mà</a:t>
            </a:r>
            <a:r>
              <a:rPr lang="en-US" sz="5400" b="1" i="1" dirty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 </a:t>
            </a:r>
            <a:r>
              <a:rPr lang="en-US" sz="5400" b="1" i="1" dirty="0" err="1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em</a:t>
            </a:r>
            <a:r>
              <a:rPr lang="en-US" sz="5400" b="1" i="1" dirty="0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 </a:t>
            </a:r>
            <a:r>
              <a:rPr lang="en-US" sz="5400" b="1" i="1" dirty="0" err="1">
                <a:ln/>
                <a:latin typeface="Times New Roman" pitchFamily="18" charset="0"/>
                <a:ea typeface="Times" panose="020B0500000000000000" pitchFamily="34" charset="0"/>
                <a:cs typeface="Times New Roman" pitchFamily="18" charset="0"/>
              </a:rPr>
              <a:t>biết</a:t>
            </a:r>
            <a:endParaRPr lang="en-US" sz="5400" b="1" i="1" dirty="0">
              <a:ln/>
              <a:latin typeface="Times New Roman" pitchFamily="18" charset="0"/>
              <a:ea typeface="Times" panose="020B0500000000000000" pitchFamily="34" charset="0"/>
              <a:cs typeface="Times New Roman" pitchFamily="18" charset="0"/>
            </a:endParaRPr>
          </a:p>
        </p:txBody>
      </p:sp>
      <p:pic>
        <p:nvPicPr>
          <p:cNvPr id="11270" name="Audio 1">
            <a:hlinkClick r:id="" action="ppaction://media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Audio 9">
            <a:hlinkClick r:id="" action="ppaction://media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Audio 7">
            <a:hlinkClick r:id="" action="ppaction://media"/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0" y="157260"/>
            <a:ext cx="91440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3937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124936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200" dirty="0" err="1">
                <a:solidFill>
                  <a:srgbClr val="0070C0"/>
                </a:solidFill>
              </a:rPr>
              <a:t>Xung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quanh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chúng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ta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có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rất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nhiều</a:t>
            </a:r>
            <a:r>
              <a:rPr lang="en-US" sz="3200" dirty="0">
                <a:solidFill>
                  <a:srgbClr val="0070C0"/>
                </a:solidFill>
              </a:rPr>
              <a:t> con </a:t>
            </a:r>
            <a:r>
              <a:rPr lang="en-US" sz="3200" dirty="0" err="1">
                <a:solidFill>
                  <a:srgbClr val="0070C0"/>
                </a:solidFill>
              </a:rPr>
              <a:t>vật</a:t>
            </a:r>
            <a:r>
              <a:rPr lang="en-US" sz="3200" dirty="0">
                <a:solidFill>
                  <a:srgbClr val="0070C0"/>
                </a:solidFill>
              </a:rPr>
              <a:t>. </a:t>
            </a:r>
            <a:r>
              <a:rPr lang="en-US" sz="3200" dirty="0" err="1">
                <a:solidFill>
                  <a:srgbClr val="0070C0"/>
                </a:solidFill>
              </a:rPr>
              <a:t>Chúng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có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hình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dạng</a:t>
            </a:r>
            <a:r>
              <a:rPr lang="en-US" sz="3200" dirty="0">
                <a:solidFill>
                  <a:srgbClr val="0070C0"/>
                </a:solidFill>
              </a:rPr>
              <a:t>, </a:t>
            </a:r>
            <a:r>
              <a:rPr lang="en-US" sz="3200" dirty="0" err="1">
                <a:solidFill>
                  <a:srgbClr val="0070C0"/>
                </a:solidFill>
              </a:rPr>
              <a:t>kích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thước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và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màu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sắc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khác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nhau</a:t>
            </a:r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3074" name="Picture 2" descr="E:\Cá nhân 20- 21\anh 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228601"/>
            <a:ext cx="8763000" cy="5029200"/>
          </a:xfrm>
          <a:prstGeom prst="rect">
            <a:avLst/>
          </a:prstGeom>
          <a:noFill/>
        </p:spPr>
      </p:pic>
      <p:sp>
        <p:nvSpPr>
          <p:cNvPr id="4" name="Flowchart: Punched Tape 3"/>
          <p:cNvSpPr/>
          <p:nvPr/>
        </p:nvSpPr>
        <p:spPr>
          <a:xfrm>
            <a:off x="-1289743" y="3555445"/>
            <a:ext cx="8686800" cy="2209800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Voi</a:t>
            </a:r>
            <a:r>
              <a:rPr lang="en-US" sz="3200" dirty="0"/>
              <a:t> </a:t>
            </a:r>
            <a:r>
              <a:rPr lang="en-US" sz="3200" dirty="0" err="1"/>
              <a:t>là</a:t>
            </a:r>
            <a:r>
              <a:rPr lang="en-US" sz="3200" dirty="0"/>
              <a:t> </a:t>
            </a:r>
            <a:r>
              <a:rPr lang="en-US" sz="3200" dirty="0" err="1"/>
              <a:t>động</a:t>
            </a:r>
            <a:r>
              <a:rPr lang="en-US" sz="3200" dirty="0"/>
              <a:t> </a:t>
            </a:r>
            <a:r>
              <a:rPr lang="en-US" sz="3200" dirty="0" err="1"/>
              <a:t>vật</a:t>
            </a:r>
            <a:r>
              <a:rPr lang="en-US" sz="3200" dirty="0"/>
              <a:t> </a:t>
            </a:r>
            <a:r>
              <a:rPr lang="en-US" sz="3200" dirty="0" err="1"/>
              <a:t>thân</a:t>
            </a:r>
            <a:r>
              <a:rPr lang="en-US" sz="3200" dirty="0"/>
              <a:t> </a:t>
            </a:r>
            <a:r>
              <a:rPr lang="en-US" sz="3200" dirty="0" err="1"/>
              <a:t>thiết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là</a:t>
            </a:r>
            <a:r>
              <a:rPr lang="en-US" sz="3200" dirty="0"/>
              <a:t> </a:t>
            </a:r>
            <a:r>
              <a:rPr lang="en-US" sz="3200" dirty="0" err="1"/>
              <a:t>biểu</a:t>
            </a:r>
            <a:r>
              <a:rPr lang="en-US" sz="3200" dirty="0"/>
              <a:t> </a:t>
            </a:r>
            <a:r>
              <a:rPr lang="en-US" sz="3200" dirty="0" err="1"/>
              <a:t>tượng</a:t>
            </a:r>
            <a:r>
              <a:rPr lang="en-US" sz="3200" dirty="0"/>
              <a:t> </a:t>
            </a:r>
            <a:r>
              <a:rPr lang="en-US" sz="3200" dirty="0" err="1"/>
              <a:t>văn</a:t>
            </a:r>
            <a:r>
              <a:rPr lang="en-US" sz="3200" dirty="0"/>
              <a:t> </a:t>
            </a:r>
            <a:r>
              <a:rPr lang="en-US" sz="3200" dirty="0" err="1"/>
              <a:t>hóa</a:t>
            </a:r>
            <a:r>
              <a:rPr lang="en-US" sz="3200" dirty="0"/>
              <a:t> </a:t>
            </a:r>
            <a:r>
              <a:rPr lang="en-US" sz="3200" dirty="0" err="1"/>
              <a:t>của</a:t>
            </a:r>
            <a:r>
              <a:rPr lang="en-US" sz="3200" dirty="0"/>
              <a:t> </a:t>
            </a:r>
            <a:r>
              <a:rPr lang="en-US" sz="3200" dirty="0" err="1"/>
              <a:t>đồng</a:t>
            </a:r>
            <a:r>
              <a:rPr lang="en-US" sz="3200" dirty="0"/>
              <a:t> </a:t>
            </a:r>
            <a:r>
              <a:rPr lang="en-US" sz="3200" dirty="0" err="1"/>
              <a:t>bào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dân</a:t>
            </a:r>
            <a:r>
              <a:rPr lang="en-US" sz="3200" dirty="0"/>
              <a:t> </a:t>
            </a:r>
            <a:r>
              <a:rPr lang="en-US" sz="3200" dirty="0" err="1"/>
              <a:t>tộc</a:t>
            </a:r>
            <a:r>
              <a:rPr lang="en-US" sz="3200" dirty="0"/>
              <a:t> ở </a:t>
            </a:r>
            <a:r>
              <a:rPr lang="en-US" sz="3200" dirty="0" err="1"/>
              <a:t>Tây</a:t>
            </a:r>
            <a:r>
              <a:rPr lang="en-US" sz="3200" dirty="0"/>
              <a:t> </a:t>
            </a:r>
            <a:r>
              <a:rPr lang="en-US" sz="3200" dirty="0" err="1"/>
              <a:t>Nguyên</a:t>
            </a:r>
            <a:r>
              <a:rPr lang="en-US" sz="3200" dirty="0"/>
              <a:t>. </a:t>
            </a:r>
          </a:p>
          <a:p>
            <a:pPr algn="ctr"/>
            <a:r>
              <a:rPr lang="en-US" sz="3200" b="1" dirty="0" err="1">
                <a:solidFill>
                  <a:schemeClr val="tx1"/>
                </a:solidFill>
              </a:rPr>
              <a:t>Chúng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cần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được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bảo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b="1" dirty="0" err="1">
                <a:solidFill>
                  <a:schemeClr val="tx1"/>
                </a:solidFill>
              </a:rPr>
              <a:t>vệ</a:t>
            </a:r>
            <a:r>
              <a:rPr lang="en-US" sz="3200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3200"/>
            <a:ext cx="2266950" cy="762000"/>
          </a:xfrm>
        </p:spPr>
        <p:txBody>
          <a:bodyPr/>
          <a:lstStyle/>
          <a:p>
            <a:pPr eaLnBrk="1" hangingPunct="1"/>
            <a:r>
              <a:rPr lang="en-US" altLang="en-US" sz="3600" dirty="0"/>
              <a:t>Con </a:t>
            </a:r>
            <a:r>
              <a:rPr lang="en-US" altLang="en-US" sz="3600" dirty="0" err="1"/>
              <a:t>cá</a:t>
            </a:r>
            <a:endParaRPr lang="en-US" alt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457200" y="1066800"/>
            <a:ext cx="4098925" cy="186055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57800" y="990601"/>
            <a:ext cx="3505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6019800" y="2743200"/>
            <a:ext cx="22669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</a:pPr>
            <a:r>
              <a:rPr lang="en-US" altLang="en-US" sz="3600" dirty="0">
                <a:latin typeface="Calibri Light" pitchFamily="34" charset="0"/>
              </a:rPr>
              <a:t>Con </a:t>
            </a:r>
            <a:r>
              <a:rPr lang="en-US" altLang="en-US" sz="3600" dirty="0" err="1">
                <a:latin typeface="Calibri Light" pitchFamily="34" charset="0"/>
              </a:rPr>
              <a:t>muỗi</a:t>
            </a:r>
            <a:endParaRPr lang="en-US" altLang="en-US" sz="3600" dirty="0">
              <a:latin typeface="Calibri Light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6115050" y="6019800"/>
            <a:ext cx="22669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</a:pPr>
            <a:r>
              <a:rPr lang="en-US" altLang="en-US" sz="3600" dirty="0">
                <a:latin typeface="Calibri Light" pitchFamily="34" charset="0"/>
              </a:rPr>
              <a:t>Con </a:t>
            </a:r>
            <a:r>
              <a:rPr lang="en-US" altLang="en-US" sz="3600" dirty="0" err="1">
                <a:latin typeface="Calibri Light" pitchFamily="34" charset="0"/>
              </a:rPr>
              <a:t>mèo</a:t>
            </a:r>
            <a:endParaRPr lang="en-US" altLang="en-US" sz="3600" dirty="0">
              <a:latin typeface="Calibri Light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1143000" y="6096000"/>
            <a:ext cx="22669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lnSpc>
                <a:spcPct val="90000"/>
              </a:lnSpc>
            </a:pPr>
            <a:r>
              <a:rPr lang="en-US" altLang="en-US" sz="3600" dirty="0">
                <a:latin typeface="Calibri Light" pitchFamily="34" charset="0"/>
              </a:rPr>
              <a:t>Con </a:t>
            </a:r>
            <a:r>
              <a:rPr lang="en-US" altLang="en-US" sz="3600" dirty="0" err="1">
                <a:latin typeface="Calibri Light" pitchFamily="34" charset="0"/>
              </a:rPr>
              <a:t>ruồi</a:t>
            </a:r>
            <a:endParaRPr lang="en-US" altLang="en-US" sz="3600" dirty="0">
              <a:latin typeface="Calibri Light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9600" y="3733800"/>
            <a:ext cx="388620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57800" y="3810000"/>
            <a:ext cx="3484563" cy="221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Audio 2">
            <a:hlinkClick r:id="" action="ppaction://media"/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Audio 15">
            <a:hlinkClick r:id="" action="ppaction://media"/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Audio 9">
            <a:hlinkClick r:id="" action="ppaction://media"/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7" name="Audio 14">
            <a:hlinkClick r:id="" action="ppaction://media"/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04238" y="6218238"/>
            <a:ext cx="487362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0" y="152400"/>
            <a:ext cx="88392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4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advTm="96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.3|0.4|0.3|0.4|0.4|0.8|1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0.7|1.8|0.9|0.8|0.8|1.2|0.6"/>
</p:tagLst>
</file>

<file path=ppt/theme/theme1.xml><?xml version="1.0" encoding="utf-8"?>
<a:theme xmlns:a="http://schemas.openxmlformats.org/drawingml/2006/main" name="Office Them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237</Words>
  <Application>Microsoft Office PowerPoint</Application>
  <PresentationFormat>Trình chiếu Trên màn hình (4:3)</PresentationFormat>
  <Paragraphs>39</Paragraphs>
  <Slides>16</Slides>
  <Notes>3</Notes>
  <HiddenSlides>0</HiddenSlides>
  <MMClips>0</MMClips>
  <ScaleCrop>false</ScaleCrop>
  <HeadingPairs>
    <vt:vector size="4" baseType="variant">
      <vt:variant>
        <vt:lpstr>Chủ đề</vt:lpstr>
      </vt:variant>
      <vt:variant>
        <vt:i4>1</vt:i4>
      </vt:variant>
      <vt:variant>
        <vt:lpstr>Tiêu đề Bản chiếu</vt:lpstr>
      </vt:variant>
      <vt:variant>
        <vt:i4>16</vt:i4>
      </vt:variant>
    </vt:vector>
  </HeadingPairs>
  <TitlesOfParts>
    <vt:vector size="17" baseType="lpstr"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Hoạt động 1</vt:lpstr>
      <vt:lpstr>Bản trình bày PowerPoint</vt:lpstr>
      <vt:lpstr>Xung quanh chúng ta có rất nhiều con vật. Chúng có hình dạng, kích thước và màu sắc khác nhau</vt:lpstr>
      <vt:lpstr>Con cá</vt:lpstr>
      <vt:lpstr>Con gà</vt:lpstr>
      <vt:lpstr>Hoạt động 2: Thi gọi tên một số con vật</vt:lpstr>
      <vt:lpstr>Nhiều loại động vật hoang dã cần được bảo vệ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BQ</dc:creator>
  <cp:lastModifiedBy>BQ</cp:lastModifiedBy>
  <cp:revision>65</cp:revision>
  <dcterms:created xsi:type="dcterms:W3CDTF">2020-08-24T13:21:34Z</dcterms:created>
  <dcterms:modified xsi:type="dcterms:W3CDTF">2020-12-13T07:39:48Z</dcterms:modified>
</cp:coreProperties>
</file>