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340" r:id="rId11"/>
  </p:sldIdLst>
  <p:sldSz cx="12192000" cy="6858000"/>
  <p:notesSz cx="6858000" cy="9144000"/>
  <p:custDataLst>
    <p:tags r:id="rId13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tuyen tuyen" userId="80abc824d5800621" providerId="LiveId" clId="{5F1A3DF0-B4CE-4E18-83FB-D9FD55CBCECA}"/>
    <pc:docChg chg="custSel modSld">
      <pc:chgData name="kim tuyen tuyen" userId="80abc824d5800621" providerId="LiveId" clId="{5F1A3DF0-B4CE-4E18-83FB-D9FD55CBCECA}" dt="2024-07-13T02:44:12.302" v="52" actId="27636"/>
      <pc:docMkLst>
        <pc:docMk/>
      </pc:docMkLst>
      <pc:sldChg chg="modSp mod">
        <pc:chgData name="kim tuyen tuyen" userId="80abc824d5800621" providerId="LiveId" clId="{5F1A3DF0-B4CE-4E18-83FB-D9FD55CBCECA}" dt="2024-07-13T02:44:12.302" v="52" actId="27636"/>
        <pc:sldMkLst>
          <pc:docMk/>
          <pc:sldMk cId="2021275631" sldId="257"/>
        </pc:sldMkLst>
        <pc:spChg chg="mod">
          <ac:chgData name="kim tuyen tuyen" userId="80abc824d5800621" providerId="LiveId" clId="{5F1A3DF0-B4CE-4E18-83FB-D9FD55CBCECA}" dt="2024-07-13T02:44:12.302" v="52" actId="27636"/>
          <ac:spMkLst>
            <pc:docMk/>
            <pc:sldMk cId="2021275631" sldId="257"/>
            <ac:spMk id="4" creationId="{96491E22-AF73-41A4-B948-1D3EBF2CE5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66A31-006C-4C6A-BCA8-37F576C535C5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169B5-D42E-459E-9605-08890806E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805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169B5-D42E-459E-9605-08890806EF9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848E5-9E87-4207-9D77-F87E534EEE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1554BA-4623-421C-8265-CF6D3E7C57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453C3-6472-4945-BBF3-8FC3293D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E108BE-1126-4241-8F4B-B4533E814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AB916-3D48-4A07-8035-12FE2403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702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200D1-7B85-4B32-87D5-096EB132C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26DD8C-8CCB-4BFE-8DDF-CD35E3A6C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20A94E-B7F3-4FB2-86C3-1EA17C13A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DDA2F2-411A-4E47-86DD-557615983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ABA77-5576-40B0-8BBC-241C09932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04163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506DA-0067-4E44-9F79-9F654862C1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8BB53-0C9A-41D5-BB5F-20855A7D6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87355-3AA1-44E0-B237-955D66A43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B96CB-3837-4833-B452-B2428A6E7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DE80A-4520-420D-9696-F3A8BAD8A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600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72660-DB02-4C54-894B-07446E149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9055C-A13E-4C17-9F2D-975677BB6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AA868-4156-499F-9CE3-FEBE3247D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A0C7-72A2-4699-9E26-8118C9FD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67E5E-F2EE-4B43-9ED8-83EFE0F8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2248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F36D-0B11-472A-8434-9B58C976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F6336D-CC2A-464A-913D-CF5BC3DBC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2C48A-A156-436D-9108-6D163F0ED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797C0-E104-4546-8430-2C388026E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50A75-66E9-4D2E-9B26-5C35A8B9C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9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A0C6F-DA22-4509-9E9A-A201FC791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E4E38-E4C0-4FB9-9BB7-10B75C42DB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AC62A2-E23B-43ED-B8EA-71AA7875F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FBBDA-BDD7-46D8-A876-CC1CF2551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F20D2E-CA32-4D95-B19F-13CB28644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89D33A-9687-4BEF-BA9A-C499E5148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5329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98BBB-1B07-489C-82E7-CBD7729E5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F8CCD-3306-4160-9929-4A11C3BB9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451622-6074-4908-9E45-87137007C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CA7950-B39E-493E-A631-6AC7F54B30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C10F1E-1C19-4D63-9D10-029AFF45EB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C314D2-E102-4A7F-B72F-6F9F5B8E0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A55CEF-AE87-4287-950F-B2C9BD4FB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C54AAB-EC4E-46B7-9942-3EEB482B1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3180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EA1F8-BCAA-405C-89E1-7CAB3A1BA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8D6CDA-B62A-40FD-8204-881E66F39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E2E0CE-67F0-4295-B9F0-63B796007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590766-B101-4C5E-9B1D-1F070D69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8037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92FB5-2078-47C1-8FB8-139B1A1B4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CE609F-CB08-4A46-AE5B-076C07E3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3B111-8F95-435D-93F6-C8F3FA346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1022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02D36-77F6-432E-9B80-2124A7232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BC2A2-C1E0-48F1-A229-1433643F1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1A163-11C4-4E62-943F-993F319330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04460-13BD-4F18-B5CF-4E9B29EAA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D7B32-9695-4E91-A671-503946566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FCCA2-EF2D-46F8-89DC-7292BE3E4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486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BCEF5-2663-4137-9C0F-C133CA75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453705-C42B-4533-9E0D-C3B35A723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E8D9B6-02D2-457A-B81B-92D63729F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44BBA0-480F-4A92-BB6E-C349F04D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B55E64-2E5A-409D-A9C7-96EC350BE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C2713-9F61-40E9-A29C-6A677C6A3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5558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9840FE-156D-4850-BD09-A87DD044D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5E2D80-E76E-485E-8D0D-4C4627060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B768D-8422-4F9D-8B56-4A060364D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5DEF6-BB3A-4D64-A1E2-DE79AB5D91D2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74F16-D3E2-43F4-B138-9AF9CDC037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2200C-56C9-43B1-A8FF-830709731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5A057-2446-4F9E-93A9-6C0F82EC6F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797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9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5" descr="fg3.jpg">
            <a:extLst>
              <a:ext uri="{FF2B5EF4-FFF2-40B4-BE49-F238E27FC236}">
                <a16:creationId xmlns:a16="http://schemas.microsoft.com/office/drawing/2014/main" id="{7892561A-F658-455B-B71C-8CB947C76E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7840"/>
          <a:stretch/>
        </p:blipFill>
        <p:spPr bwMode="auto">
          <a:xfrm>
            <a:off x="0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491E22-AF73-41A4-B948-1D3EBF2CE547}"/>
              </a:ext>
            </a:extLst>
          </p:cNvPr>
          <p:cNvSpPr/>
          <p:nvPr/>
        </p:nvSpPr>
        <p:spPr>
          <a:xfrm>
            <a:off x="-1" y="1748118"/>
            <a:ext cx="11196919" cy="27988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vi-VN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MĨ THUẬT</a:t>
            </a:r>
          </a:p>
          <a:p>
            <a:pPr algn="ctr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66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Lớp</a:t>
            </a:r>
            <a:r>
              <a:rPr lang="en-US" sz="6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127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g3.jpg">
            <a:extLst>
              <a:ext uri="{FF2B5EF4-FFF2-40B4-BE49-F238E27FC236}">
                <a16:creationId xmlns:a16="http://schemas.microsoft.com/office/drawing/2014/main" id="{DC34EFEE-8C67-46CA-B812-57929769E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1" b="20370"/>
          <a:stretch>
            <a:fillRect/>
          </a:stretch>
        </p:blipFill>
        <p:spPr bwMode="auto">
          <a:xfrm>
            <a:off x="9878" y="11113"/>
            <a:ext cx="12172244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5" name="WordArt 5">
            <a:extLst>
              <a:ext uri="{FF2B5EF4-FFF2-40B4-BE49-F238E27FC236}">
                <a16:creationId xmlns:a16="http://schemas.microsoft.com/office/drawing/2014/main" id="{ED2D92B5-2079-4CC6-B6D6-A532AD5FF6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84915" y="823676"/>
            <a:ext cx="8856133" cy="5264151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1380969"/>
              </a:avLst>
            </a:prstTxWarp>
          </a:bodyPr>
          <a:lstStyle/>
          <a:p>
            <a:pPr algn="ctr"/>
            <a:r>
              <a:rPr lang="vi-VN" sz="44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Unicode MS"/>
              </a:rPr>
              <a:t>Giờ học đến đây đã hết.</a:t>
            </a:r>
          </a:p>
        </p:txBody>
      </p:sp>
      <p:sp>
        <p:nvSpPr>
          <p:cNvPr id="24579" name="WordArt 6">
            <a:extLst>
              <a:ext uri="{FF2B5EF4-FFF2-40B4-BE49-F238E27FC236}">
                <a16:creationId xmlns:a16="http://schemas.microsoft.com/office/drawing/2014/main" id="{9F94DF2F-8450-412F-A66C-802ABD5B39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84915" y="3015340"/>
            <a:ext cx="8542867" cy="2513263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none" fromWordArt="1">
            <a:prstTxWarp prst="textInflateBottom">
              <a:avLst>
                <a:gd name="adj" fmla="val 68083"/>
              </a:avLst>
            </a:prstTxWarp>
          </a:bodyPr>
          <a:lstStyle/>
          <a:p>
            <a:pPr algn="ctr"/>
            <a:r>
              <a:rPr lang="vi-VN" sz="48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cs typeface="Times New Roman" panose="02020603050405020304" pitchFamily="18" charset="0"/>
              </a:rPr>
              <a:t>Chúc các em chăm ngoan, học giỏi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ạc thiếu nhi cho bé - BÉ YÊU HÌNH HỌC - Nhạc thiếu nhi vui nhộn cho bé - POMPOM4kids">
            <a:hlinkClick r:id="" action="ppaction://media"/>
            <a:extLst>
              <a:ext uri="{FF2B5EF4-FFF2-40B4-BE49-F238E27FC236}">
                <a16:creationId xmlns:a16="http://schemas.microsoft.com/office/drawing/2014/main" id="{2677FB5C-6F5C-45BC-8101-0CA1EF99EE4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464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3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2BFA18-9EDF-4F26-A297-6BC49D6BC0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7467"/>
          <a:stretch/>
        </p:blipFill>
        <p:spPr>
          <a:xfrm>
            <a:off x="0" y="-1"/>
            <a:ext cx="12177288" cy="68580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8508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5E2515F-447C-4A83-A073-914D9D299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7273" y="1561513"/>
            <a:ext cx="8980714" cy="5029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0B98F0-6C02-40F7-A932-25A0FC4ED085}"/>
              </a:ext>
            </a:extLst>
          </p:cNvPr>
          <p:cNvSpPr txBox="1"/>
          <p:nvPr/>
        </p:nvSpPr>
        <p:spPr>
          <a:xfrm>
            <a:off x="2039815" y="365760"/>
            <a:ext cx="59928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endParaRPr lang="vi-VN" sz="5400" dirty="0">
              <a:solidFill>
                <a:schemeClr val="bg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3078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ật lý địa cầu có quan hệ thế nào đến phong thủy?">
            <a:extLst>
              <a:ext uri="{FF2B5EF4-FFF2-40B4-BE49-F238E27FC236}">
                <a16:creationId xmlns:a16="http://schemas.microsoft.com/office/drawing/2014/main" id="{3269B1AC-801A-4B0F-BE64-2019E50D9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74" y="194365"/>
            <a:ext cx="2730221" cy="320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urquoise Sphere on a White Background Stock Vector - Illustration of  geometric, color: 148275759">
            <a:extLst>
              <a:ext uri="{FF2B5EF4-FFF2-40B4-BE49-F238E27FC236}">
                <a16:creationId xmlns:a16="http://schemas.microsoft.com/office/drawing/2014/main" id="{43E62526-B5F7-431B-8040-E6CC800BC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3305908"/>
            <a:ext cx="3559126" cy="342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ộp quà bí ẩn -Tri ân khách hàng thân yêu WINVN | Lazada.vn">
            <a:extLst>
              <a:ext uri="{FF2B5EF4-FFF2-40B4-BE49-F238E27FC236}">
                <a16:creationId xmlns:a16="http://schemas.microsoft.com/office/drawing/2014/main" id="{03109448-90A4-4158-9276-26F6834E6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12" y="0"/>
            <a:ext cx="3330437" cy="333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àu Tím Khối Lập Phương Violet - Màu tím khối lập phương 721*800 minh bạch  Png Tải về miễn phí - Quảng Trường, Góc, Màu Tím.">
            <a:extLst>
              <a:ext uri="{FF2B5EF4-FFF2-40B4-BE49-F238E27FC236}">
                <a16:creationId xmlns:a16="http://schemas.microsoft.com/office/drawing/2014/main" id="{70E7FF1B-C161-45A2-BF20-C80E1A6C0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12" y="3248793"/>
            <a:ext cx="3449659" cy="2983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934283-4B7C-40DA-B50C-32D3CFB17A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895" y="-24529"/>
            <a:ext cx="4178105" cy="3425483"/>
          </a:xfrm>
          <a:prstGeom prst="rect">
            <a:avLst/>
          </a:prstGeom>
        </p:spPr>
      </p:pic>
      <p:pic>
        <p:nvPicPr>
          <p:cNvPr id="2056" name="Picture 8" descr="Công thức tính thể tích khối tròn xoay - QuanTriMang.com">
            <a:extLst>
              <a:ext uri="{FF2B5EF4-FFF2-40B4-BE49-F238E27FC236}">
                <a16:creationId xmlns:a16="http://schemas.microsoft.com/office/drawing/2014/main" id="{DEB02022-06F9-490B-A813-DE26480AF3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2" t="3395" r="75536" b="56003"/>
          <a:stretch/>
        </p:blipFill>
        <p:spPr bwMode="auto">
          <a:xfrm rot="10800000">
            <a:off x="9059594" y="3206589"/>
            <a:ext cx="2822917" cy="344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DF6603-3125-407C-9886-429291DE5C4C}"/>
              </a:ext>
            </a:extLst>
          </p:cNvPr>
          <p:cNvSpPr txBox="1"/>
          <p:nvPr/>
        </p:nvSpPr>
        <p:spPr>
          <a:xfrm>
            <a:off x="1404780" y="6243799"/>
            <a:ext cx="2378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285D6D-76FB-4FDC-8AB1-DD8909ED3721}"/>
              </a:ext>
            </a:extLst>
          </p:cNvPr>
          <p:cNvSpPr txBox="1"/>
          <p:nvPr/>
        </p:nvSpPr>
        <p:spPr>
          <a:xfrm>
            <a:off x="4696622" y="6179135"/>
            <a:ext cx="3449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031B65-5AB6-4C9A-802F-D25566199508}"/>
              </a:ext>
            </a:extLst>
          </p:cNvPr>
          <p:cNvSpPr txBox="1"/>
          <p:nvPr/>
        </p:nvSpPr>
        <p:spPr>
          <a:xfrm>
            <a:off x="9503982" y="6179135"/>
            <a:ext cx="2378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916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5593E57-8358-4A40-BDF5-A02BACEE9A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82" b="55647"/>
          <a:stretch/>
        </p:blipFill>
        <p:spPr>
          <a:xfrm>
            <a:off x="1124689" y="863404"/>
            <a:ext cx="9404795" cy="5131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6810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386A40-0455-4C86-9F68-C39AEAD6DF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609" b="4513"/>
          <a:stretch/>
        </p:blipFill>
        <p:spPr>
          <a:xfrm>
            <a:off x="562708" y="368904"/>
            <a:ext cx="11521440" cy="612019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5213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T 1- Bài 12- Tạo khối cùng đất nặn">
            <a:hlinkClick r:id="" action="ppaction://media"/>
            <a:extLst>
              <a:ext uri="{FF2B5EF4-FFF2-40B4-BE49-F238E27FC236}">
                <a16:creationId xmlns:a16="http://schemas.microsoft.com/office/drawing/2014/main" id="{573409E6-6AA1-4056-827C-3F7DFE45F23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475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73CDED-50D5-4757-9A46-693BD9F293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8" t="4886" b="57881"/>
          <a:stretch/>
        </p:blipFill>
        <p:spPr>
          <a:xfrm>
            <a:off x="352600" y="376311"/>
            <a:ext cx="11486799" cy="61053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66387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ài 12. Tạo khối cùng đất nặ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427F4E-FBF2-4D7B-820F-0A54593E382C}:2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3F3A5B-E798-4E7D-8964-F53361BDBEE9}:3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261177-6C64-4204-B9DD-3D402395CB86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73C4FA-396E-456C-BD79-28D51AD6884F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5D64CD-22AB-412E-B666-7027BA8CAFCD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15E72A-8D23-4F15-B953-992F0E8D41DC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834AEF-CB8D-4682-AAA4-D0F6A750A2F4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5A0A5F-FB7E-4714-A451-D37AFD9CCEA4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BED24E-B6CD-421F-9466-A3E312D2A486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CA28EB-1D42-4F74-B106-9E1A6891B0EB}:26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30</Words>
  <Application>Microsoft Office PowerPoint</Application>
  <PresentationFormat>Widescreen</PresentationFormat>
  <Paragraphs>9</Paragraphs>
  <Slides>10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Unicode MS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12. Tạo khối cùng đất nặn</dc:title>
  <dc:creator>ADMIN</dc:creator>
  <cp:lastModifiedBy>admin</cp:lastModifiedBy>
  <cp:revision>7</cp:revision>
  <dcterms:created xsi:type="dcterms:W3CDTF">2022-03-17T03:09:23Z</dcterms:created>
  <dcterms:modified xsi:type="dcterms:W3CDTF">2024-07-23T03:59:57Z</dcterms:modified>
</cp:coreProperties>
</file>