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69" r:id="rId2"/>
    <p:sldId id="257" r:id="rId3"/>
    <p:sldId id="259" r:id="rId4"/>
    <p:sldId id="281" r:id="rId5"/>
    <p:sldId id="285" r:id="rId6"/>
    <p:sldId id="287" r:id="rId7"/>
    <p:sldId id="288" r:id="rId8"/>
    <p:sldId id="284" r:id="rId9"/>
    <p:sldId id="264" r:id="rId10"/>
    <p:sldId id="276" r:id="rId11"/>
    <p:sldId id="278" r:id="rId12"/>
    <p:sldId id="282" r:id="rId13"/>
    <p:sldId id="279" r:id="rId14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448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2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6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381000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TËp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viÕt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(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b¶ng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con)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" y="1600200"/>
            <a:ext cx="7953375" cy="1571625"/>
          </a:xfrm>
          <a:prstGeom prst="rect">
            <a:avLst/>
          </a:prstGeom>
        </p:spPr>
      </p:pic>
      <p:pic>
        <p:nvPicPr>
          <p:cNvPr id="3" name="CloudBoo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5312" y="3352800"/>
            <a:ext cx="79533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37567" y="1297144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72200" y="4800600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g</a:t>
            </a:r>
            <a:r>
              <a:rPr lang="es-ES" sz="5400" b="1" dirty="0" err="1" smtClean="0">
                <a:latin typeface=".VnAvant" pitchFamily="34" charset="0"/>
              </a:rPr>
              <a:t>ç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26057" y="3144334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3078" y="2839195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04495" y="1436640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032734" y="2380906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24997" y="2380906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97894" y="47154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>
                <a:latin typeface=".VnAvant" pitchFamily="34" charset="0"/>
              </a:rPr>
              <a:t>g</a:t>
            </a:r>
            <a:r>
              <a:rPr lang="es-ES_tradnl" sz="5400" b="1" dirty="0" err="1" smtClean="0">
                <a:latin typeface=".VnAvant" pitchFamily="34" charset="0"/>
              </a:rPr>
              <a:t>ì</a:t>
            </a:r>
            <a:r>
              <a:rPr lang="es-ES_tradnl" sz="5400" b="1" dirty="0" smtClean="0">
                <a:latin typeface=".VnAvant" pitchFamily="34" charset="0"/>
              </a:rPr>
              <a:t> c¸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867527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97894" y="47916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err="1" smtClean="0">
                <a:latin typeface=".VnAvant" pitchFamily="34" charset="0"/>
              </a:rPr>
              <a:t>hè</a:t>
            </a:r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ga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72200" y="4724400"/>
            <a:ext cx="243840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b="1" dirty="0" err="1">
                <a:latin typeface=".VnAvant" pitchFamily="34" charset="0"/>
              </a:rPr>
              <a:t>h</a:t>
            </a:r>
            <a:r>
              <a:rPr lang="es-ES" sz="5400" b="1" dirty="0" err="1" smtClean="0">
                <a:latin typeface=".VnAvant" pitchFamily="34" charset="0"/>
              </a:rPr>
              <a:t>å</a:t>
            </a:r>
            <a:r>
              <a:rPr lang="es-ES" sz="5400" b="1" dirty="0" smtClean="0">
                <a:latin typeface=".VnAvant" pitchFamily="34" charset="0"/>
              </a:rPr>
              <a:t> c¸ 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46506" y="4715478"/>
            <a:ext cx="2464094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bê</a:t>
            </a:r>
            <a:r>
              <a:rPr lang="es-ES_tradnl" sz="5400" b="1" dirty="0" smtClean="0">
                <a:latin typeface=".VnAvant" pitchFamily="34" charset="0"/>
              </a:rPr>
              <a:t> </a:t>
            </a:r>
            <a:r>
              <a:rPr lang="es-ES_tradnl" sz="5400" b="1" dirty="0" err="1" smtClean="0">
                <a:latin typeface=".VnAvant" pitchFamily="34" charset="0"/>
              </a:rPr>
              <a:t>hå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6146506" y="4724400"/>
            <a:ext cx="242474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 dirty="0">
                <a:latin typeface=".VnAvant" pitchFamily="34" charset="0"/>
              </a:rPr>
              <a:t>g</a:t>
            </a:r>
            <a:r>
              <a:rPr lang="es-ES_tradnl" sz="5400" b="1" dirty="0" smtClean="0">
                <a:latin typeface=".VnAvant" pitchFamily="34" charset="0"/>
              </a:rPr>
              <a:t>µ g«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76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Khởi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động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5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8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5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5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8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47800" y="35052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>
                <a:solidFill>
                  <a:srgbClr val="008000"/>
                </a:solidFill>
                <a:latin typeface=".VnAvant" pitchFamily="34" charset="0"/>
              </a:rPr>
              <a:t>i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76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2792994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 smtClean="0">
                <a:solidFill>
                  <a:srgbClr val="008000"/>
                </a:solidFill>
                <a:latin typeface=".VnAvant" pitchFamily="34" charset="0"/>
              </a:rPr>
              <a:t>ia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106740"/>
            <a:ext cx="76200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......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.....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.....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400" y="1531203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13: </a:t>
            </a:r>
            <a:r>
              <a:rPr lang="en-US" sz="40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 - </a:t>
            </a:r>
            <a:r>
              <a:rPr lang="en-US" sz="4000" b="1" dirty="0" err="1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ia</a:t>
            </a:r>
            <a:r>
              <a:rPr lang="en-US" sz="4000" b="1" dirty="0" smtClean="0">
                <a:solidFill>
                  <a:srgbClr val="7030A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  <a:endParaRPr lang="en-US" sz="4000" b="1" dirty="0">
              <a:solidFill>
                <a:srgbClr val="7030A0"/>
              </a:solidFill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066800" y="3220453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bi</a:t>
              </a: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i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301416" y="5105400"/>
            <a:ext cx="6928184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dirty="0">
                <a:solidFill>
                  <a:schemeClr val="tx1"/>
                </a:solidFill>
                <a:latin typeface=".VnAvant" pitchFamily="34" charset="0"/>
              </a:rPr>
              <a:t>i	     </a:t>
            </a:r>
            <a:r>
              <a:rPr lang="en-US" sz="9600" b="1" dirty="0">
                <a:solidFill>
                  <a:schemeClr val="tx1"/>
                </a:solidFill>
                <a:latin typeface="HP001 4 hàng" pitchFamily="34" charset="0"/>
              </a:rPr>
              <a:t>i</a:t>
            </a:r>
            <a:r>
              <a:rPr lang="en-US" sz="9600" dirty="0" smtClean="0">
                <a:solidFill>
                  <a:schemeClr val="tx1"/>
                </a:solidFill>
                <a:latin typeface=".VnAvant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latin typeface=".VnAvant" pitchFamily="34" charset="0"/>
              </a:rPr>
              <a:t>			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143000"/>
            <a:ext cx="3048000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2971800" cy="2057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828800" y="32766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.VnAvant" panose="020B7200000000000000" pitchFamily="34" charset="0"/>
              </a:rPr>
              <a:t> b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i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48400" y="335280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.VnAvant" panose="020B7200000000000000" pitchFamily="34" charset="0"/>
              </a:rPr>
              <a:t>b</a:t>
            </a:r>
            <a:r>
              <a:rPr lang="en-US" sz="44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ia</a:t>
            </a:r>
            <a:endParaRPr lang="en-US" sz="4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676900" y="3276600"/>
            <a:ext cx="2552700" cy="1659756"/>
            <a:chOff x="5105400" y="4555356"/>
            <a:chExt cx="2552700" cy="1659756"/>
          </a:xfrm>
        </p:grpSpPr>
        <p:sp>
          <p:nvSpPr>
            <p:cNvPr id="29" name="Rectangle 28"/>
            <p:cNvSpPr/>
            <p:nvPr/>
          </p:nvSpPr>
          <p:spPr>
            <a:xfrm>
              <a:off x="5105400" y="4555356"/>
              <a:ext cx="2514600" cy="91099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ia</a:t>
              </a: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105400" y="5469756"/>
              <a:ext cx="1257300" cy="7453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i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400800" y="5469756"/>
              <a:ext cx="1257300" cy="745356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.VnAvant" pitchFamily="34" charset="0"/>
                </a:rPr>
                <a:t>a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76200" y="609600"/>
            <a:ext cx="3581400" cy="2674441"/>
            <a:chOff x="76200" y="609600"/>
            <a:chExt cx="3581400" cy="267444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609600"/>
              <a:ext cx="3581400" cy="21336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371600" y="2514600"/>
              <a:ext cx="914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.VnAvant" panose="020B7200000000000000" pitchFamily="34" charset="0"/>
                </a:rPr>
                <a:t> b</a:t>
              </a:r>
              <a:r>
                <a:rPr lang="en-US" sz="4400" dirty="0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i</a:t>
              </a:r>
              <a:endParaRPr lang="en-US" sz="4400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43200" y="762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114800" y="1447800"/>
            <a:ext cx="4114800" cy="975718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ê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i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bi </a:t>
            </a:r>
            <a:endParaRPr lang="en-US" sz="6600" dirty="0">
              <a:solidFill>
                <a:schemeClr val="tx1"/>
              </a:solidFill>
              <a:latin typeface=".VnAvant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85800" y="3733800"/>
            <a:ext cx="3048000" cy="2971800"/>
            <a:chOff x="685800" y="3733800"/>
            <a:chExt cx="3048000" cy="29718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3733800"/>
              <a:ext cx="3048000" cy="205740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219200" y="5936159"/>
              <a:ext cx="1295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.VnAvant" panose="020B7200000000000000" pitchFamily="34" charset="0"/>
                </a:rPr>
                <a:t> </a:t>
              </a:r>
              <a:r>
                <a:rPr lang="en-US" sz="4400" dirty="0" err="1" smtClean="0">
                  <a:latin typeface=".VnAvant" panose="020B7200000000000000" pitchFamily="34" charset="0"/>
                </a:rPr>
                <a:t>b</a:t>
              </a:r>
              <a:r>
                <a:rPr lang="en-US" sz="4400" dirty="0" err="1" smtClean="0">
                  <a:solidFill>
                    <a:srgbClr val="FF0000"/>
                  </a:solidFill>
                  <a:latin typeface=".VnAvant" panose="020B7200000000000000" pitchFamily="34" charset="0"/>
                </a:rPr>
                <a:t>ia</a:t>
              </a:r>
              <a:endParaRPr lang="en-US" sz="4400" dirty="0">
                <a:solidFill>
                  <a:srgbClr val="FF0000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3886200" y="4282082"/>
            <a:ext cx="5181600" cy="975718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ê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ia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- </a:t>
            </a:r>
            <a:r>
              <a:rPr lang="en-US" sz="6600" dirty="0" err="1" smtClean="0">
                <a:solidFill>
                  <a:schemeClr val="tx1"/>
                </a:solidFill>
                <a:latin typeface=".VnAvant" pitchFamily="34" charset="0"/>
              </a:rPr>
              <a:t>bia</a:t>
            </a:r>
            <a:r>
              <a:rPr lang="en-US" sz="6600" dirty="0" smtClean="0">
                <a:solidFill>
                  <a:schemeClr val="tx1"/>
                </a:solidFill>
                <a:latin typeface=".VnAvant" pitchFamily="34" charset="0"/>
              </a:rPr>
              <a:t> </a:t>
            </a:r>
            <a:endParaRPr lang="en-US" sz="6600" dirty="0">
              <a:solidFill>
                <a:schemeClr val="tx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6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6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152400"/>
            <a:ext cx="5867400" cy="1323431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©m </a:t>
            </a:r>
            <a:r>
              <a:rPr lang="en-US" sz="4000" dirty="0" err="1" smtClean="0">
                <a:solidFill>
                  <a:srgbClr val="FF0000"/>
                </a:solidFill>
                <a:latin typeface=".VnAvant" pitchFamily="34" charset="0"/>
              </a:rPr>
              <a:t>i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©m </a:t>
            </a:r>
            <a:r>
              <a:rPr lang="en-US" sz="4000" dirty="0" err="1" smtClean="0">
                <a:solidFill>
                  <a:srgbClr val="FF0000"/>
                </a:solidFill>
                <a:latin typeface=".VnAvant" pitchFamily="34" charset="0"/>
              </a:rPr>
              <a:t>ia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12" y="1600200"/>
            <a:ext cx="8839200" cy="508635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4038600" y="2890026"/>
            <a:ext cx="870493" cy="6653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75306" y="2971800"/>
            <a:ext cx="1541888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267200" y="2971800"/>
            <a:ext cx="2445834" cy="732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496712" y="4400551"/>
            <a:ext cx="2265788" cy="7754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4115236" y="4144541"/>
            <a:ext cx="2096719" cy="12656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909093" y="4560850"/>
            <a:ext cx="284182" cy="8493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0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762000"/>
            <a:ext cx="3810001" cy="1859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62000"/>
            <a:ext cx="3581399" cy="1828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43" y="3733800"/>
            <a:ext cx="393382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9" y="3733800"/>
            <a:ext cx="4000500" cy="228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4600" y="-762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BÐ Bi, </a:t>
            </a:r>
            <a:r>
              <a:rPr lang="en-US" sz="40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bÐ</a:t>
            </a:r>
            <a:r>
              <a:rPr lang="en-US" sz="40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Li</a:t>
            </a:r>
            <a:endParaRPr lang="en-US" sz="40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85800" y="784086"/>
            <a:ext cx="685800" cy="585056"/>
            <a:chOff x="798543" y="781628"/>
            <a:chExt cx="685800" cy="587514"/>
          </a:xfrm>
        </p:grpSpPr>
        <p:sp>
          <p:nvSpPr>
            <p:cNvPr id="11" name="Oval 10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0600" y="8498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57800" y="838200"/>
            <a:ext cx="685800" cy="585056"/>
            <a:chOff x="798543" y="781628"/>
            <a:chExt cx="685800" cy="587514"/>
          </a:xfrm>
        </p:grpSpPr>
        <p:sp>
          <p:nvSpPr>
            <p:cNvPr id="21" name="Oval 20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33400" y="3758344"/>
            <a:ext cx="685800" cy="585056"/>
            <a:chOff x="798543" y="781628"/>
            <a:chExt cx="685800" cy="587514"/>
          </a:xfrm>
        </p:grpSpPr>
        <p:sp>
          <p:nvSpPr>
            <p:cNvPr id="24" name="Oval 23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53000" y="3733800"/>
            <a:ext cx="685800" cy="585056"/>
            <a:chOff x="798543" y="781628"/>
            <a:chExt cx="685800" cy="587514"/>
          </a:xfrm>
        </p:grpSpPr>
        <p:sp>
          <p:nvSpPr>
            <p:cNvPr id="27" name="Oval 26"/>
            <p:cNvSpPr/>
            <p:nvPr/>
          </p:nvSpPr>
          <p:spPr>
            <a:xfrm>
              <a:off x="798543" y="781628"/>
              <a:ext cx="685800" cy="58751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90600" y="849868"/>
              <a:ext cx="301686" cy="370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90600" y="2667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Li bi b«: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</a:t>
            </a:r>
            <a:r>
              <a:rPr lang="en-US" sz="3200" dirty="0" smtClean="0">
                <a:latin typeface=".VnAvant" panose="020B7200000000000000" pitchFamily="34" charset="0"/>
              </a:rPr>
              <a:t> Bi, Bi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62600" y="2819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®</a:t>
            </a:r>
            <a:r>
              <a:rPr lang="en-US" sz="3200" dirty="0" err="1" smtClean="0">
                <a:latin typeface=".VnAvant" panose="020B7200000000000000" pitchFamily="34" charset="0"/>
              </a:rPr>
              <a:t>i</a:t>
            </a:r>
            <a:r>
              <a:rPr lang="en-US" sz="3200" dirty="0" smtClean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2143" y="6172200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</a:t>
            </a:r>
            <a:r>
              <a:rPr lang="en-US" sz="3200" dirty="0" err="1" smtClean="0">
                <a:latin typeface=".VnAvant" panose="020B7200000000000000" pitchFamily="34" charset="0"/>
              </a:rPr>
              <a:t>lia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lÞa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bÞ</a:t>
            </a:r>
            <a:r>
              <a:rPr lang="en-US" sz="3200" dirty="0" smtClean="0">
                <a:latin typeface=".VnAvant" panose="020B7200000000000000" pitchFamily="34" charset="0"/>
              </a:rPr>
              <a:t> ho.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43143" y="6197025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Bi </a:t>
            </a:r>
            <a:r>
              <a:rPr lang="en-US" sz="3200" dirty="0" err="1" smtClean="0">
                <a:latin typeface=".VnAvant" panose="020B7200000000000000" pitchFamily="34" charset="0"/>
              </a:rPr>
              <a:t>dç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0600" y="26670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Li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bi b«</a:t>
            </a:r>
            <a:r>
              <a:rPr lang="en-US" sz="3200" dirty="0" smtClean="0">
                <a:latin typeface=".VnAvant" panose="020B7200000000000000" pitchFamily="34" charset="0"/>
              </a:rPr>
              <a:t>:</a:t>
            </a:r>
          </a:p>
          <a:p>
            <a:r>
              <a:rPr lang="en-US" sz="3200" dirty="0">
                <a:latin typeface=".VnAvant" panose="020B7200000000000000" pitchFamily="34" charset="0"/>
              </a:rPr>
              <a:t>-</a:t>
            </a:r>
            <a:r>
              <a:rPr lang="en-US" sz="3200" dirty="0" smtClean="0">
                <a:latin typeface=".VnAvant" panose="020B7200000000000000" pitchFamily="34" charset="0"/>
              </a:rPr>
              <a:t> Bi, Bi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2143" y="6172200"/>
            <a:ext cx="417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.VnAvant" panose="020B7200000000000000" pitchFamily="34" charset="0"/>
              </a:rPr>
              <a:t>BÐ ¹ </a:t>
            </a:r>
            <a:r>
              <a:rPr lang="en-US" sz="32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lia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lÞa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err="1" smtClean="0">
                <a:latin typeface=".VnAvant" panose="020B7200000000000000" pitchFamily="34" charset="0"/>
              </a:rPr>
              <a:t>bÐ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bÞ</a:t>
            </a:r>
            <a:r>
              <a:rPr lang="en-US" sz="3200" dirty="0" smtClean="0">
                <a:latin typeface=".VnAvant" panose="020B7200000000000000" pitchFamily="34" charset="0"/>
              </a:rPr>
              <a:t> ho.</a:t>
            </a:r>
          </a:p>
        </p:txBody>
      </p:sp>
    </p:spTree>
    <p:extLst>
      <p:ext uri="{BB962C8B-B14F-4D97-AF65-F5344CB8AC3E}">
        <p14:creationId xmlns:p14="http://schemas.microsoft.com/office/powerpoint/2010/main" val="13515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</TotalTime>
  <Words>177</Words>
  <Application>Microsoft Office PowerPoint</Application>
  <PresentationFormat>On-screen Show (4:3)</PresentationFormat>
  <Paragraphs>59</Paragraphs>
  <Slides>13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宋体</vt:lpstr>
      <vt:lpstr>方正粗圆简体</vt:lpstr>
      <vt:lpstr>.VnAvant</vt:lpstr>
      <vt:lpstr>Arial</vt:lpstr>
      <vt:lpstr>Calibri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HP</cp:lastModifiedBy>
  <cp:revision>49</cp:revision>
  <dcterms:created xsi:type="dcterms:W3CDTF">2020-05-18T12:48:51Z</dcterms:created>
  <dcterms:modified xsi:type="dcterms:W3CDTF">2020-08-23T05:01:42Z</dcterms:modified>
</cp:coreProperties>
</file>