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ABCC"/>
    <a:srgbClr val="C387B6"/>
    <a:srgbClr val="BB77AC"/>
    <a:srgbClr val="A38F9E"/>
    <a:srgbClr val="978CA6"/>
    <a:srgbClr val="E1517E"/>
    <a:srgbClr val="6961D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245D4-3A4C-4D7C-A661-C550F99C70ED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D4A38-DFAC-408C-A538-9E415A09D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2214554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Chiếc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bánh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nhật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3357562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1071538" y="1000108"/>
            <a:ext cx="7000924" cy="5143536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5 09.39.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85852" y="1428736"/>
            <a:ext cx="6524229" cy="436687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9000" b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414" y="2332037"/>
            <a:ext cx="6715172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nhất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2214554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Chiếc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bánh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nhật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3357562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500034" y="2285992"/>
            <a:ext cx="7929618" cy="3786214"/>
          </a:xfrm>
          <a:prstGeom prst="pentagon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857232"/>
            <a:ext cx="6858048" cy="1143000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7356" y="3071810"/>
            <a:ext cx="5500726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lại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Thảo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luận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ý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tưởng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thêm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chi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Diagonal Corner Rectangle 6"/>
          <p:cNvSpPr/>
          <p:nvPr/>
        </p:nvSpPr>
        <p:spPr>
          <a:xfrm>
            <a:off x="2643174" y="928670"/>
            <a:ext cx="4000528" cy="5572164"/>
          </a:xfrm>
          <a:prstGeom prst="snip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424_22082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488" y="1385266"/>
            <a:ext cx="3571900" cy="47652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7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ata 5"/>
          <p:cNvSpPr/>
          <p:nvPr/>
        </p:nvSpPr>
        <p:spPr>
          <a:xfrm>
            <a:off x="2000232" y="1285860"/>
            <a:ext cx="5429288" cy="5000660"/>
          </a:xfrm>
          <a:prstGeom prst="flowChartInputOutp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titled_7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1802" y="1600783"/>
            <a:ext cx="3219844" cy="42571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71604" y="1285860"/>
            <a:ext cx="6000792" cy="4572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5 09.40.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5158" y="1549437"/>
            <a:ext cx="5370048" cy="3879827"/>
          </a:xfrm>
          <a:solidFill>
            <a:srgbClr val="7030A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0166" y="1500174"/>
            <a:ext cx="6715172" cy="1143000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3071810"/>
            <a:ext cx="6786610" cy="25717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Hoàn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hợp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571604" y="1500174"/>
            <a:ext cx="6215106" cy="4286280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named (2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43189" y="1832771"/>
            <a:ext cx="5657769" cy="35250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1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1928794" y="857232"/>
            <a:ext cx="5286412" cy="4857784"/>
          </a:xfrm>
          <a:prstGeom prst="snip2Diag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unnamed (3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4092" y="1142984"/>
            <a:ext cx="4876800" cy="4248150"/>
          </a:xfrm>
          <a:solidFill>
            <a:srgbClr val="FF000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Cùng</a:t>
            </a:r>
            <a:r>
              <a:rPr lang="en-US" dirty="0" smtClean="0"/>
              <a:t> </a:t>
            </a:r>
            <a:r>
              <a:rPr lang="en-US" dirty="0" err="1" smtClean="0"/>
              <a:t>quan</a:t>
            </a:r>
            <a:r>
              <a:rPr lang="en-US" dirty="0" smtClean="0"/>
              <a:t> </a:t>
            </a:r>
            <a:r>
              <a:rPr lang="en-US" dirty="0" err="1" smtClean="0"/>
              <a:t>sát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chi </a:t>
            </a:r>
            <a:r>
              <a:rPr lang="en-US" dirty="0" err="1" smtClean="0"/>
              <a:t>tiết</a:t>
            </a:r>
            <a:r>
              <a:rPr lang="en-US" dirty="0" smtClean="0"/>
              <a:t> </a:t>
            </a:r>
            <a:r>
              <a:rPr lang="en-US" dirty="0" err="1" smtClean="0"/>
              <a:t>lặp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gợi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nhịp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điệu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/>
              <a:t>trên</a:t>
            </a:r>
            <a:r>
              <a:rPr lang="en-US" dirty="0" smtClean="0"/>
              <a:t> </a:t>
            </a:r>
            <a:r>
              <a:rPr lang="en-US" dirty="0" err="1" smtClean="0"/>
              <a:t>mỗi</a:t>
            </a:r>
            <a:r>
              <a:rPr lang="en-US" dirty="0" smtClean="0"/>
              <a:t> </a:t>
            </a:r>
            <a:r>
              <a:rPr lang="en-US" dirty="0" err="1" smtClean="0"/>
              <a:t>chiếc</a:t>
            </a:r>
            <a:r>
              <a:rPr lang="en-US" dirty="0" smtClean="0"/>
              <a:t> </a:t>
            </a:r>
            <a:r>
              <a:rPr lang="en-US" dirty="0" err="1" smtClean="0"/>
              <a:t>bánh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 descr="banh-kem-hinh-khung-long-noi-cho-be-2-tuo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2645229"/>
            <a:ext cx="4857784" cy="38556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357158" y="2143116"/>
            <a:ext cx="8572528" cy="4071966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728" y="857232"/>
            <a:ext cx="6786610" cy="11430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sẻ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2857496"/>
            <a:ext cx="7358114" cy="4240211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khối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cơ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bản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nào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5 09.39.5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71604" y="1214422"/>
            <a:ext cx="6171987" cy="43402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57422" y="428604"/>
            <a:ext cx="4643470" cy="5643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5-04 15.44.5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488" y="714356"/>
            <a:ext cx="3714776" cy="5058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428736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538" y="2500306"/>
            <a:ext cx="6858048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sắp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chi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gợi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bị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đồ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học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tập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14.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020-04-29 16.34.2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1604" y="1357298"/>
            <a:ext cx="5565952" cy="3714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>
            <a:off x="1285852" y="714356"/>
            <a:ext cx="6572296" cy="478634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10-banh-kem-sinh-nhat-tạo-hinh-san-co-va-trai-banh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63279" y="1071546"/>
            <a:ext cx="6180555" cy="412037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que 5"/>
          <p:cNvSpPr/>
          <p:nvPr/>
        </p:nvSpPr>
        <p:spPr>
          <a:xfrm>
            <a:off x="357158" y="1571612"/>
            <a:ext cx="8572560" cy="3929090"/>
          </a:xfrm>
          <a:prstGeom prst="plaque">
            <a:avLst/>
          </a:prstGeom>
          <a:solidFill>
            <a:srgbClr val="978C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abcfd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2000240"/>
            <a:ext cx="8207720" cy="30425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00034" y="1500174"/>
            <a:ext cx="8358246" cy="38576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IMG_1628998578679_1628998685169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1538" y="1928802"/>
            <a:ext cx="7286676" cy="30897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t="-27000" b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42910" y="1571612"/>
            <a:ext cx="7572428" cy="400052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474937"/>
            <a:ext cx="7800972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chiếc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bánh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theo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ý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thích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chấm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nét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trí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gợi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-Point Star 4"/>
          <p:cNvSpPr/>
          <p:nvPr/>
        </p:nvSpPr>
        <p:spPr>
          <a:xfrm>
            <a:off x="2000232" y="1000108"/>
            <a:ext cx="7143768" cy="5643602"/>
          </a:xfrm>
          <a:prstGeom prst="star7">
            <a:avLst/>
          </a:prstGeom>
          <a:solidFill>
            <a:srgbClr val="D5AB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5 14.47.0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232" y="1785926"/>
            <a:ext cx="5102434" cy="41882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214546" y="1643050"/>
            <a:ext cx="4929222" cy="44291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-04-29 16.38.0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2826" y="1785926"/>
            <a:ext cx="4636822" cy="4000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174</Words>
  <Application>Microsoft Office PowerPoint</Application>
  <PresentationFormat>On-screen Show (4:3)</PresentationFormat>
  <Paragraphs>25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Chiếc bánh sinh nhật</vt:lpstr>
      <vt:lpstr>1. Quan sát, nhận biết</vt:lpstr>
      <vt:lpstr>Slide 3</vt:lpstr>
      <vt:lpstr>Slide 4</vt:lpstr>
      <vt:lpstr>2. Thực hành, sáng tạo</vt:lpstr>
      <vt:lpstr>Slide 6</vt:lpstr>
      <vt:lpstr>Slide 7</vt:lpstr>
      <vt:lpstr>Slide 8</vt:lpstr>
      <vt:lpstr>Slide 9</vt:lpstr>
      <vt:lpstr>Slide 10</vt:lpstr>
      <vt:lpstr>3. Chia sẻ, cảm nhận</vt:lpstr>
      <vt:lpstr>Chiếc bánh sinh nhật</vt:lpstr>
      <vt:lpstr>1. Quan sát, nhận biết</vt:lpstr>
      <vt:lpstr>Slide 14</vt:lpstr>
      <vt:lpstr>Slide 15</vt:lpstr>
      <vt:lpstr>Slide 16</vt:lpstr>
      <vt:lpstr>2. Thực hành sáng tạo</vt:lpstr>
      <vt:lpstr>Slide 18</vt:lpstr>
      <vt:lpstr>Slide 19</vt:lpstr>
      <vt:lpstr>3. Chia sẻ, cảm nhận</vt:lpstr>
      <vt:lpstr>Slide 21</vt:lpstr>
      <vt:lpstr>Slide 22</vt:lpstr>
      <vt:lpstr>4. Tổng kết bài học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Chiếc bánh sinh nhật</dc:title>
  <dc:creator>acer</dc:creator>
  <cp:lastModifiedBy>acer</cp:lastModifiedBy>
  <cp:revision>31</cp:revision>
  <dcterms:created xsi:type="dcterms:W3CDTF">2021-08-23T09:07:36Z</dcterms:created>
  <dcterms:modified xsi:type="dcterms:W3CDTF">2021-11-18T14:29:33Z</dcterms:modified>
</cp:coreProperties>
</file>