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7" r:id="rId2"/>
    <p:sldId id="276" r:id="rId3"/>
    <p:sldId id="258" r:id="rId4"/>
    <p:sldId id="261" r:id="rId5"/>
    <p:sldId id="263" r:id="rId6"/>
    <p:sldId id="264" r:id="rId7"/>
    <p:sldId id="288" r:id="rId8"/>
    <p:sldId id="266" r:id="rId9"/>
    <p:sldId id="292" r:id="rId10"/>
    <p:sldId id="293" r:id="rId11"/>
    <p:sldId id="294" r:id="rId12"/>
    <p:sldId id="295" r:id="rId13"/>
    <p:sldId id="296" r:id="rId14"/>
    <p:sldId id="286" r:id="rId15"/>
    <p:sldId id="270" r:id="rId16"/>
    <p:sldId id="290" r:id="rId17"/>
    <p:sldId id="291" r:id="rId18"/>
    <p:sldId id="297" r:id="rId19"/>
    <p:sldId id="269" r:id="rId20"/>
    <p:sldId id="298" r:id="rId21"/>
    <p:sldId id="299" r:id="rId22"/>
    <p:sldId id="272" r:id="rId23"/>
    <p:sldId id="273" r:id="rId24"/>
    <p:sldId id="275" r:id="rId25"/>
    <p:sldId id="281" r:id="rId26"/>
    <p:sldId id="277" r:id="rId27"/>
    <p:sldId id="278" r:id="rId28"/>
    <p:sldId id="280" r:id="rId29"/>
    <p:sldId id="282" r:id="rId30"/>
    <p:sldId id="283" r:id="rId31"/>
    <p:sldId id="284" r:id="rId32"/>
    <p:sldId id="285" r:id="rId33"/>
  </p:sldIdLst>
  <p:sldSz cx="9144000" cy="6858000" type="screen4x3"/>
  <p:notesSz cx="6858000" cy="9144000"/>
  <p:custDataLst>
    <p:tags r:id="rId3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65" d="100"/>
          <a:sy n="65" d="100"/>
        </p:scale>
        <p:origin x="154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 tuyen tuyen" userId="80abc824d5800621" providerId="LiveId" clId="{67AB6D62-8E92-462D-AA94-587D1C938968}"/>
    <pc:docChg chg="custSel modSld">
      <pc:chgData name="kim tuyen tuyen" userId="80abc824d5800621" providerId="LiveId" clId="{67AB6D62-8E92-462D-AA94-587D1C938968}" dt="2024-07-13T02:59:13.109" v="926" actId="6549"/>
      <pc:docMkLst>
        <pc:docMk/>
      </pc:docMkLst>
      <pc:sldChg chg="delSp modSp mod delAnim modAnim">
        <pc:chgData name="kim tuyen tuyen" userId="80abc824d5800621" providerId="LiveId" clId="{67AB6D62-8E92-462D-AA94-587D1C938968}" dt="2024-07-13T02:49:35.561" v="203" actId="207"/>
        <pc:sldMkLst>
          <pc:docMk/>
          <pc:sldMk cId="3066463334" sldId="257"/>
        </pc:sldMkLst>
        <pc:spChg chg="del">
          <ac:chgData name="kim tuyen tuyen" userId="80abc824d5800621" providerId="LiveId" clId="{67AB6D62-8E92-462D-AA94-587D1C938968}" dt="2024-07-13T02:46:01.862" v="25" actId="478"/>
          <ac:spMkLst>
            <pc:docMk/>
            <pc:sldMk cId="3066463334" sldId="257"/>
            <ac:spMk id="2" creationId="{00000000-0000-0000-0000-000000000000}"/>
          </ac:spMkLst>
        </pc:spChg>
        <pc:spChg chg="del mod">
          <ac:chgData name="kim tuyen tuyen" userId="80abc824d5800621" providerId="LiveId" clId="{67AB6D62-8E92-462D-AA94-587D1C938968}" dt="2024-07-13T02:46:01.864" v="27"/>
          <ac:spMkLst>
            <pc:docMk/>
            <pc:sldMk cId="3066463334" sldId="257"/>
            <ac:spMk id="4" creationId="{00000000-0000-0000-0000-000000000000}"/>
          </ac:spMkLst>
        </pc:spChg>
        <pc:spChg chg="del mod">
          <ac:chgData name="kim tuyen tuyen" userId="80abc824d5800621" providerId="LiveId" clId="{67AB6D62-8E92-462D-AA94-587D1C938968}" dt="2024-07-13T02:46:31.426" v="38"/>
          <ac:spMkLst>
            <pc:docMk/>
            <pc:sldMk cId="3066463334" sldId="257"/>
            <ac:spMk id="5" creationId="{00000000-0000-0000-0000-000000000000}"/>
          </ac:spMkLst>
        </pc:spChg>
        <pc:spChg chg="del mod">
          <ac:chgData name="kim tuyen tuyen" userId="80abc824d5800621" providerId="LiveId" clId="{67AB6D62-8E92-462D-AA94-587D1C938968}" dt="2024-07-13T02:46:31.427" v="40"/>
          <ac:spMkLst>
            <pc:docMk/>
            <pc:sldMk cId="3066463334" sldId="257"/>
            <ac:spMk id="6" creationId="{00000000-0000-0000-0000-000000000000}"/>
          </ac:spMkLst>
        </pc:spChg>
        <pc:spChg chg="del">
          <ac:chgData name="kim tuyen tuyen" userId="80abc824d5800621" providerId="LiveId" clId="{67AB6D62-8E92-462D-AA94-587D1C938968}" dt="2024-07-13T02:46:33.114" v="41" actId="478"/>
          <ac:spMkLst>
            <pc:docMk/>
            <pc:sldMk cId="3066463334" sldId="257"/>
            <ac:spMk id="7" creationId="{00000000-0000-0000-0000-000000000000}"/>
          </ac:spMkLst>
        </pc:spChg>
        <pc:spChg chg="del">
          <ac:chgData name="kim tuyen tuyen" userId="80abc824d5800621" providerId="LiveId" clId="{67AB6D62-8E92-462D-AA94-587D1C938968}" dt="2024-07-13T02:46:31.425" v="36" actId="478"/>
          <ac:spMkLst>
            <pc:docMk/>
            <pc:sldMk cId="3066463334" sldId="257"/>
            <ac:spMk id="8" creationId="{00000000-0000-0000-0000-000000000000}"/>
          </ac:spMkLst>
        </pc:spChg>
        <pc:spChg chg="del mod">
          <ac:chgData name="kim tuyen tuyen" userId="80abc824d5800621" providerId="LiveId" clId="{67AB6D62-8E92-462D-AA94-587D1C938968}" dt="2024-07-13T02:46:49.356" v="59"/>
          <ac:spMkLst>
            <pc:docMk/>
            <pc:sldMk cId="3066463334" sldId="257"/>
            <ac:spMk id="9" creationId="{00000000-0000-0000-0000-000000000000}"/>
          </ac:spMkLst>
        </pc:spChg>
        <pc:spChg chg="del mod">
          <ac:chgData name="kim tuyen tuyen" userId="80abc824d5800621" providerId="LiveId" clId="{67AB6D62-8E92-462D-AA94-587D1C938968}" dt="2024-07-13T02:46:49.364" v="65"/>
          <ac:spMkLst>
            <pc:docMk/>
            <pc:sldMk cId="3066463334" sldId="257"/>
            <ac:spMk id="10" creationId="{00000000-0000-0000-0000-000000000000}"/>
          </ac:spMkLst>
        </pc:spChg>
        <pc:spChg chg="del mod">
          <ac:chgData name="kim tuyen tuyen" userId="80abc824d5800621" providerId="LiveId" clId="{67AB6D62-8E92-462D-AA94-587D1C938968}" dt="2024-07-13T02:46:49.353" v="57" actId="478"/>
          <ac:spMkLst>
            <pc:docMk/>
            <pc:sldMk cId="3066463334" sldId="257"/>
            <ac:spMk id="11" creationId="{00000000-0000-0000-0000-000000000000}"/>
          </ac:spMkLst>
        </pc:spChg>
        <pc:spChg chg="del mod">
          <ac:chgData name="kim tuyen tuyen" userId="80abc824d5800621" providerId="LiveId" clId="{67AB6D62-8E92-462D-AA94-587D1C938968}" dt="2024-07-13T02:47:08.118" v="82"/>
          <ac:spMkLst>
            <pc:docMk/>
            <pc:sldMk cId="3066463334" sldId="257"/>
            <ac:spMk id="12" creationId="{00000000-0000-0000-0000-000000000000}"/>
          </ac:spMkLst>
        </pc:spChg>
        <pc:spChg chg="del mod">
          <ac:chgData name="kim tuyen tuyen" userId="80abc824d5800621" providerId="LiveId" clId="{67AB6D62-8E92-462D-AA94-587D1C938968}" dt="2024-07-13T02:47:08.120" v="84"/>
          <ac:spMkLst>
            <pc:docMk/>
            <pc:sldMk cId="3066463334" sldId="257"/>
            <ac:spMk id="13" creationId="{00000000-0000-0000-0000-000000000000}"/>
          </ac:spMkLst>
        </pc:spChg>
        <pc:spChg chg="del mod">
          <ac:chgData name="kim tuyen tuyen" userId="80abc824d5800621" providerId="LiveId" clId="{67AB6D62-8E92-462D-AA94-587D1C938968}" dt="2024-07-13T02:46:49.360" v="61"/>
          <ac:spMkLst>
            <pc:docMk/>
            <pc:sldMk cId="3066463334" sldId="257"/>
            <ac:spMk id="14" creationId="{00000000-0000-0000-0000-000000000000}"/>
          </ac:spMkLst>
        </pc:spChg>
        <pc:spChg chg="del mod">
          <ac:chgData name="kim tuyen tuyen" userId="80abc824d5800621" providerId="LiveId" clId="{67AB6D62-8E92-462D-AA94-587D1C938968}" dt="2024-07-13T02:46:49.363" v="63"/>
          <ac:spMkLst>
            <pc:docMk/>
            <pc:sldMk cId="3066463334" sldId="257"/>
            <ac:spMk id="15" creationId="{00000000-0000-0000-0000-000000000000}"/>
          </ac:spMkLst>
        </pc:spChg>
        <pc:spChg chg="del mod">
          <ac:chgData name="kim tuyen tuyen" userId="80abc824d5800621" providerId="LiveId" clId="{67AB6D62-8E92-462D-AA94-587D1C938968}" dt="2024-07-13T02:47:14.118" v="86" actId="478"/>
          <ac:spMkLst>
            <pc:docMk/>
            <pc:sldMk cId="3066463334" sldId="257"/>
            <ac:spMk id="16" creationId="{00000000-0000-0000-0000-000000000000}"/>
          </ac:spMkLst>
        </pc:spChg>
        <pc:spChg chg="del mod">
          <ac:chgData name="kim tuyen tuyen" userId="80abc824d5800621" providerId="LiveId" clId="{67AB6D62-8E92-462D-AA94-587D1C938968}" dt="2024-07-13T02:47:33.560" v="99"/>
          <ac:spMkLst>
            <pc:docMk/>
            <pc:sldMk cId="3066463334" sldId="257"/>
            <ac:spMk id="17" creationId="{00000000-0000-0000-0000-000000000000}"/>
          </ac:spMkLst>
        </pc:spChg>
        <pc:spChg chg="del">
          <ac:chgData name="kim tuyen tuyen" userId="80abc824d5800621" providerId="LiveId" clId="{67AB6D62-8E92-462D-AA94-587D1C938968}" dt="2024-07-13T02:47:18.650" v="87" actId="478"/>
          <ac:spMkLst>
            <pc:docMk/>
            <pc:sldMk cId="3066463334" sldId="257"/>
            <ac:spMk id="18" creationId="{00000000-0000-0000-0000-000000000000}"/>
          </ac:spMkLst>
        </pc:spChg>
        <pc:spChg chg="del mod">
          <ac:chgData name="kim tuyen tuyen" userId="80abc824d5800621" providerId="LiveId" clId="{67AB6D62-8E92-462D-AA94-587D1C938968}" dt="2024-07-13T02:47:33.564" v="101"/>
          <ac:spMkLst>
            <pc:docMk/>
            <pc:sldMk cId="3066463334" sldId="257"/>
            <ac:spMk id="19" creationId="{00000000-0000-0000-0000-000000000000}"/>
          </ac:spMkLst>
        </pc:spChg>
        <pc:spChg chg="del mod">
          <ac:chgData name="kim tuyen tuyen" userId="80abc824d5800621" providerId="LiveId" clId="{67AB6D62-8E92-462D-AA94-587D1C938968}" dt="2024-07-13T02:47:33.566" v="103"/>
          <ac:spMkLst>
            <pc:docMk/>
            <pc:sldMk cId="3066463334" sldId="257"/>
            <ac:spMk id="20" creationId="{00000000-0000-0000-0000-000000000000}"/>
          </ac:spMkLst>
        </pc:spChg>
        <pc:spChg chg="del mod">
          <ac:chgData name="kim tuyen tuyen" userId="80abc824d5800621" providerId="LiveId" clId="{67AB6D62-8E92-462D-AA94-587D1C938968}" dt="2024-07-13T02:47:33.567" v="105"/>
          <ac:spMkLst>
            <pc:docMk/>
            <pc:sldMk cId="3066463334" sldId="257"/>
            <ac:spMk id="21" creationId="{00000000-0000-0000-0000-000000000000}"/>
          </ac:spMkLst>
        </pc:spChg>
        <pc:spChg chg="del">
          <ac:chgData name="kim tuyen tuyen" userId="80abc824d5800621" providerId="LiveId" clId="{67AB6D62-8E92-462D-AA94-587D1C938968}" dt="2024-07-13T02:47:34.772" v="110" actId="478"/>
          <ac:spMkLst>
            <pc:docMk/>
            <pc:sldMk cId="3066463334" sldId="257"/>
            <ac:spMk id="23" creationId="{00000000-0000-0000-0000-000000000000}"/>
          </ac:spMkLst>
        </pc:spChg>
        <pc:spChg chg="del mod">
          <ac:chgData name="kim tuyen tuyen" userId="80abc824d5800621" providerId="LiveId" clId="{67AB6D62-8E92-462D-AA94-587D1C938968}" dt="2024-07-13T02:47:40.710" v="115"/>
          <ac:spMkLst>
            <pc:docMk/>
            <pc:sldMk cId="3066463334" sldId="257"/>
            <ac:spMk id="24" creationId="{00000000-0000-0000-0000-000000000000}"/>
          </ac:spMkLst>
        </pc:spChg>
        <pc:spChg chg="del mod">
          <ac:chgData name="kim tuyen tuyen" userId="80abc824d5800621" providerId="LiveId" clId="{67AB6D62-8E92-462D-AA94-587D1C938968}" dt="2024-07-13T02:47:40.713" v="117"/>
          <ac:spMkLst>
            <pc:docMk/>
            <pc:sldMk cId="3066463334" sldId="257"/>
            <ac:spMk id="25" creationId="{00000000-0000-0000-0000-000000000000}"/>
          </ac:spMkLst>
        </pc:spChg>
        <pc:spChg chg="del mod">
          <ac:chgData name="kim tuyen tuyen" userId="80abc824d5800621" providerId="LiveId" clId="{67AB6D62-8E92-462D-AA94-587D1C938968}" dt="2024-07-13T02:47:40.718" v="119"/>
          <ac:spMkLst>
            <pc:docMk/>
            <pc:sldMk cId="3066463334" sldId="257"/>
            <ac:spMk id="26" creationId="{00000000-0000-0000-0000-000000000000}"/>
          </ac:spMkLst>
        </pc:spChg>
        <pc:spChg chg="del mod">
          <ac:chgData name="kim tuyen tuyen" userId="80abc824d5800621" providerId="LiveId" clId="{67AB6D62-8E92-462D-AA94-587D1C938968}" dt="2024-07-13T02:47:33.570" v="109"/>
          <ac:spMkLst>
            <pc:docMk/>
            <pc:sldMk cId="3066463334" sldId="257"/>
            <ac:spMk id="27" creationId="{00000000-0000-0000-0000-000000000000}"/>
          </ac:spMkLst>
        </pc:spChg>
        <pc:spChg chg="del mod">
          <ac:chgData name="kim tuyen tuyen" userId="80abc824d5800621" providerId="LiveId" clId="{67AB6D62-8E92-462D-AA94-587D1C938968}" dt="2024-07-13T02:47:33.556" v="97" actId="478"/>
          <ac:spMkLst>
            <pc:docMk/>
            <pc:sldMk cId="3066463334" sldId="257"/>
            <ac:spMk id="28" creationId="{00000000-0000-0000-0000-000000000000}"/>
          </ac:spMkLst>
        </pc:spChg>
        <pc:spChg chg="del mod">
          <ac:chgData name="kim tuyen tuyen" userId="80abc824d5800621" providerId="LiveId" clId="{67AB6D62-8E92-462D-AA94-587D1C938968}" dt="2024-07-13T02:47:33.569" v="107"/>
          <ac:spMkLst>
            <pc:docMk/>
            <pc:sldMk cId="3066463334" sldId="257"/>
            <ac:spMk id="29" creationId="{00000000-0000-0000-0000-000000000000}"/>
          </ac:spMkLst>
        </pc:spChg>
        <pc:spChg chg="mod">
          <ac:chgData name="kim tuyen tuyen" userId="80abc824d5800621" providerId="LiveId" clId="{67AB6D62-8E92-462D-AA94-587D1C938968}" dt="2024-07-13T02:49:35.561" v="203" actId="207"/>
          <ac:spMkLst>
            <pc:docMk/>
            <pc:sldMk cId="3066463334" sldId="257"/>
            <ac:spMk id="30" creationId="{00000000-0000-0000-0000-000000000000}"/>
          </ac:spMkLst>
        </pc:spChg>
      </pc:sldChg>
      <pc:sldChg chg="modSp mod modAnim">
        <pc:chgData name="kim tuyen tuyen" userId="80abc824d5800621" providerId="LiveId" clId="{67AB6D62-8E92-462D-AA94-587D1C938968}" dt="2024-07-13T02:51:06.469" v="264" actId="14100"/>
        <pc:sldMkLst>
          <pc:docMk/>
          <pc:sldMk cId="220627793" sldId="258"/>
        </pc:sldMkLst>
        <pc:spChg chg="mod">
          <ac:chgData name="kim tuyen tuyen" userId="80abc824d5800621" providerId="LiveId" clId="{67AB6D62-8E92-462D-AA94-587D1C938968}" dt="2024-07-13T02:51:06.469" v="264" actId="14100"/>
          <ac:spMkLst>
            <pc:docMk/>
            <pc:sldMk cId="220627793" sldId="258"/>
            <ac:spMk id="3" creationId="{00000000-0000-0000-0000-000000000000}"/>
          </ac:spMkLst>
        </pc:spChg>
      </pc:sldChg>
      <pc:sldChg chg="delSp modSp mod delAnim modAnim">
        <pc:chgData name="kim tuyen tuyen" userId="80abc824d5800621" providerId="LiveId" clId="{67AB6D62-8E92-462D-AA94-587D1C938968}" dt="2024-07-13T02:52:19.580" v="287"/>
        <pc:sldMkLst>
          <pc:docMk/>
          <pc:sldMk cId="220627793" sldId="264"/>
        </pc:sldMkLst>
        <pc:spChg chg="del mod">
          <ac:chgData name="kim tuyen tuyen" userId="80abc824d5800621" providerId="LiveId" clId="{67AB6D62-8E92-462D-AA94-587D1C938968}" dt="2024-07-13T02:52:19.580" v="287"/>
          <ac:spMkLst>
            <pc:docMk/>
            <pc:sldMk cId="220627793" sldId="264"/>
            <ac:spMk id="2" creationId="{00000000-0000-0000-0000-000000000000}"/>
          </ac:spMkLst>
        </pc:spChg>
      </pc:sldChg>
      <pc:sldChg chg="delSp modSp mod delAnim modAnim">
        <pc:chgData name="kim tuyen tuyen" userId="80abc824d5800621" providerId="LiveId" clId="{67AB6D62-8E92-462D-AA94-587D1C938968}" dt="2024-07-13T02:53:36.287" v="297"/>
        <pc:sldMkLst>
          <pc:docMk/>
          <pc:sldMk cId="220627793" sldId="272"/>
        </pc:sldMkLst>
        <pc:spChg chg="del mod">
          <ac:chgData name="kim tuyen tuyen" userId="80abc824d5800621" providerId="LiveId" clId="{67AB6D62-8E92-462D-AA94-587D1C938968}" dt="2024-07-13T02:53:36.284" v="295"/>
          <ac:spMkLst>
            <pc:docMk/>
            <pc:sldMk cId="220627793" sldId="272"/>
            <ac:spMk id="2" creationId="{00000000-0000-0000-0000-000000000000}"/>
          </ac:spMkLst>
        </pc:spChg>
        <pc:spChg chg="del mod">
          <ac:chgData name="kim tuyen tuyen" userId="80abc824d5800621" providerId="LiveId" clId="{67AB6D62-8E92-462D-AA94-587D1C938968}" dt="2024-07-13T02:53:36.287" v="297"/>
          <ac:spMkLst>
            <pc:docMk/>
            <pc:sldMk cId="220627793" sldId="272"/>
            <ac:spMk id="3" creationId="{00000000-0000-0000-0000-000000000000}"/>
          </ac:spMkLst>
        </pc:spChg>
      </pc:sldChg>
      <pc:sldChg chg="modSp modAnim">
        <pc:chgData name="kim tuyen tuyen" userId="80abc824d5800621" providerId="LiveId" clId="{67AB6D62-8E92-462D-AA94-587D1C938968}" dt="2024-07-13T02:53:59.927" v="330" actId="20577"/>
        <pc:sldMkLst>
          <pc:docMk/>
          <pc:sldMk cId="220627793" sldId="273"/>
        </pc:sldMkLst>
        <pc:spChg chg="mod">
          <ac:chgData name="kim tuyen tuyen" userId="80abc824d5800621" providerId="LiveId" clId="{67AB6D62-8E92-462D-AA94-587D1C938968}" dt="2024-07-13T02:53:59.927" v="330" actId="20577"/>
          <ac:spMkLst>
            <pc:docMk/>
            <pc:sldMk cId="220627793" sldId="273"/>
            <ac:spMk id="3" creationId="{00000000-0000-0000-0000-000000000000}"/>
          </ac:spMkLst>
        </pc:spChg>
      </pc:sldChg>
      <pc:sldChg chg="modSp modAnim">
        <pc:chgData name="kim tuyen tuyen" userId="80abc824d5800621" providerId="LiveId" clId="{67AB6D62-8E92-462D-AA94-587D1C938968}" dt="2024-07-13T02:50:22.711" v="233" actId="20577"/>
        <pc:sldMkLst>
          <pc:docMk/>
          <pc:sldMk cId="1739077439" sldId="276"/>
        </pc:sldMkLst>
        <pc:spChg chg="mod">
          <ac:chgData name="kim tuyen tuyen" userId="80abc824d5800621" providerId="LiveId" clId="{67AB6D62-8E92-462D-AA94-587D1C938968}" dt="2024-07-13T02:50:22.711" v="233" actId="20577"/>
          <ac:spMkLst>
            <pc:docMk/>
            <pc:sldMk cId="1739077439" sldId="276"/>
            <ac:spMk id="2" creationId="{00000000-0000-0000-0000-000000000000}"/>
          </ac:spMkLst>
        </pc:spChg>
      </pc:sldChg>
      <pc:sldChg chg="modSp modAnim">
        <pc:chgData name="kim tuyen tuyen" userId="80abc824d5800621" providerId="LiveId" clId="{67AB6D62-8E92-462D-AA94-587D1C938968}" dt="2024-07-13T02:56:55.736" v="806" actId="6549"/>
        <pc:sldMkLst>
          <pc:docMk/>
          <pc:sldMk cId="2358638037" sldId="280"/>
        </pc:sldMkLst>
        <pc:spChg chg="mod">
          <ac:chgData name="kim tuyen tuyen" userId="80abc824d5800621" providerId="LiveId" clId="{67AB6D62-8E92-462D-AA94-587D1C938968}" dt="2024-07-13T02:54:44.142" v="395" actId="20577"/>
          <ac:spMkLst>
            <pc:docMk/>
            <pc:sldMk cId="2358638037" sldId="280"/>
            <ac:spMk id="2" creationId="{00000000-0000-0000-0000-000000000000}"/>
          </ac:spMkLst>
        </pc:spChg>
        <pc:spChg chg="mod">
          <ac:chgData name="kim tuyen tuyen" userId="80abc824d5800621" providerId="LiveId" clId="{67AB6D62-8E92-462D-AA94-587D1C938968}" dt="2024-07-13T02:56:55.736" v="806" actId="6549"/>
          <ac:spMkLst>
            <pc:docMk/>
            <pc:sldMk cId="2358638037" sldId="280"/>
            <ac:spMk id="3" creationId="{00000000-0000-0000-0000-000000000000}"/>
          </ac:spMkLst>
        </pc:spChg>
      </pc:sldChg>
      <pc:sldChg chg="delSp modSp mod delAnim modAnim">
        <pc:chgData name="kim tuyen tuyen" userId="80abc824d5800621" providerId="LiveId" clId="{67AB6D62-8E92-462D-AA94-587D1C938968}" dt="2024-07-13T02:58:06.074" v="878" actId="20577"/>
        <pc:sldMkLst>
          <pc:docMk/>
          <pc:sldMk cId="3458137853" sldId="282"/>
        </pc:sldMkLst>
        <pc:spChg chg="del mod">
          <ac:chgData name="kim tuyen tuyen" userId="80abc824d5800621" providerId="LiveId" clId="{67AB6D62-8E92-462D-AA94-587D1C938968}" dt="2024-07-13T02:57:53.695" v="863"/>
          <ac:spMkLst>
            <pc:docMk/>
            <pc:sldMk cId="3458137853" sldId="282"/>
            <ac:spMk id="5" creationId="{00000000-0000-0000-0000-000000000000}"/>
          </ac:spMkLst>
        </pc:spChg>
        <pc:spChg chg="mod">
          <ac:chgData name="kim tuyen tuyen" userId="80abc824d5800621" providerId="LiveId" clId="{67AB6D62-8E92-462D-AA94-587D1C938968}" dt="2024-07-13T02:58:06.074" v="878" actId="20577"/>
          <ac:spMkLst>
            <pc:docMk/>
            <pc:sldMk cId="3458137853" sldId="282"/>
            <ac:spMk id="6" creationId="{00000000-0000-0000-0000-000000000000}"/>
          </ac:spMkLst>
        </pc:spChg>
      </pc:sldChg>
      <pc:sldChg chg="delSp modSp mod delAnim modAnim">
        <pc:chgData name="kim tuyen tuyen" userId="80abc824d5800621" providerId="LiveId" clId="{67AB6D62-8E92-462D-AA94-587D1C938968}" dt="2024-07-13T02:58:51.025" v="919"/>
        <pc:sldMkLst>
          <pc:docMk/>
          <pc:sldMk cId="631005034" sldId="283"/>
        </pc:sldMkLst>
        <pc:spChg chg="mod">
          <ac:chgData name="kim tuyen tuyen" userId="80abc824d5800621" providerId="LiveId" clId="{67AB6D62-8E92-462D-AA94-587D1C938968}" dt="2024-07-13T02:58:37.617" v="911" actId="20577"/>
          <ac:spMkLst>
            <pc:docMk/>
            <pc:sldMk cId="631005034" sldId="283"/>
            <ac:spMk id="2" creationId="{00000000-0000-0000-0000-000000000000}"/>
          </ac:spMkLst>
        </pc:spChg>
        <pc:spChg chg="del mod">
          <ac:chgData name="kim tuyen tuyen" userId="80abc824d5800621" providerId="LiveId" clId="{67AB6D62-8E92-462D-AA94-587D1C938968}" dt="2024-07-13T02:58:51.025" v="919"/>
          <ac:spMkLst>
            <pc:docMk/>
            <pc:sldMk cId="631005034" sldId="283"/>
            <ac:spMk id="3" creationId="{00000000-0000-0000-0000-000000000000}"/>
          </ac:spMkLst>
        </pc:spChg>
      </pc:sldChg>
      <pc:sldChg chg="delSp modSp mod delAnim modAnim">
        <pc:chgData name="kim tuyen tuyen" userId="80abc824d5800621" providerId="LiveId" clId="{67AB6D62-8E92-462D-AA94-587D1C938968}" dt="2024-07-13T02:59:05.513" v="925"/>
        <pc:sldMkLst>
          <pc:docMk/>
          <pc:sldMk cId="631005034" sldId="284"/>
        </pc:sldMkLst>
        <pc:spChg chg="del mod">
          <ac:chgData name="kim tuyen tuyen" userId="80abc824d5800621" providerId="LiveId" clId="{67AB6D62-8E92-462D-AA94-587D1C938968}" dt="2024-07-13T02:59:00.575" v="921" actId="478"/>
          <ac:spMkLst>
            <pc:docMk/>
            <pc:sldMk cId="631005034" sldId="284"/>
            <ac:spMk id="2" creationId="{00000000-0000-0000-0000-000000000000}"/>
          </ac:spMkLst>
        </pc:spChg>
        <pc:spChg chg="del mod">
          <ac:chgData name="kim tuyen tuyen" userId="80abc824d5800621" providerId="LiveId" clId="{67AB6D62-8E92-462D-AA94-587D1C938968}" dt="2024-07-13T02:59:05.513" v="925"/>
          <ac:spMkLst>
            <pc:docMk/>
            <pc:sldMk cId="631005034" sldId="284"/>
            <ac:spMk id="6" creationId="{00000000-0000-0000-0000-000000000000}"/>
          </ac:spMkLst>
        </pc:spChg>
      </pc:sldChg>
      <pc:sldChg chg="modSp modAnim">
        <pc:chgData name="kim tuyen tuyen" userId="80abc824d5800621" providerId="LiveId" clId="{67AB6D62-8E92-462D-AA94-587D1C938968}" dt="2024-07-13T02:59:13.109" v="926" actId="6549"/>
        <pc:sldMkLst>
          <pc:docMk/>
          <pc:sldMk cId="631005034" sldId="285"/>
        </pc:sldMkLst>
        <pc:spChg chg="mod">
          <ac:chgData name="kim tuyen tuyen" userId="80abc824d5800621" providerId="LiveId" clId="{67AB6D62-8E92-462D-AA94-587D1C938968}" dt="2024-07-13T02:59:13.109" v="926" actId="6549"/>
          <ac:spMkLst>
            <pc:docMk/>
            <pc:sldMk cId="631005034" sldId="285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5F1D82-66F6-4140-A564-B9E17AC2D873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44E3B-4F93-48CC-A302-08107F688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475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44E3B-4F93-48CC-A302-08107F6884A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936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04E72-5F85-410E-96F7-D7A5160110C6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0117C-D911-4180-845C-3D4095D4F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66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04E72-5F85-410E-96F7-D7A5160110C6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0117C-D911-4180-845C-3D4095D4F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638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04E72-5F85-410E-96F7-D7A5160110C6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0117C-D911-4180-845C-3D4095D4F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01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04E72-5F85-410E-96F7-D7A5160110C6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0117C-D911-4180-845C-3D4095D4F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160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04E72-5F85-410E-96F7-D7A5160110C6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0117C-D911-4180-845C-3D4095D4F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188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04E72-5F85-410E-96F7-D7A5160110C6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0117C-D911-4180-845C-3D4095D4F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297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04E72-5F85-410E-96F7-D7A5160110C6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0117C-D911-4180-845C-3D4095D4F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964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04E72-5F85-410E-96F7-D7A5160110C6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0117C-D911-4180-845C-3D4095D4F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97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04E72-5F85-410E-96F7-D7A5160110C6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0117C-D911-4180-845C-3D4095D4F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801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04E72-5F85-410E-96F7-D7A5160110C6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0117C-D911-4180-845C-3D4095D4F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337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04E72-5F85-410E-96F7-D7A5160110C6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0117C-D911-4180-845C-3D4095D4F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810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04E72-5F85-410E-96F7-D7A5160110C6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0117C-D911-4180-845C-3D4095D4F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8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4.xml"/><Relationship Id="rId4" Type="http://schemas.openxmlformats.org/officeDocument/2006/relationships/image" Target="../media/image4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6.xml"/><Relationship Id="rId4" Type="http://schemas.openxmlformats.org/officeDocument/2006/relationships/image" Target="../media/image4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8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9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1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2021 - 2022\ALL KHỐI 6\thiep giấy-20_11-3 - CÁNH DIỀU\Bài 14 - Sách CÁNH DIỀU\làm-thú-bằng-chai-nhự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2743200"/>
            <a:ext cx="5200650" cy="371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/>
          <p:cNvSpPr/>
          <p:nvPr/>
        </p:nvSpPr>
        <p:spPr>
          <a:xfrm>
            <a:off x="609601" y="151418"/>
            <a:ext cx="8153400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vi-VN" sz="4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BÀI:16</a:t>
            </a:r>
          </a:p>
          <a:p>
            <a:r>
              <a:rPr lang="vi-VN" sz="32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SÁNG TẠO CÙNG VẬT LIỆU TÁI CHẾ</a:t>
            </a:r>
            <a:endParaRPr lang="en-US" sz="32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Picture 3" descr="D:\2021 - 2022\ALL KHỐI 6\thiep giấy-20_11-3 - CÁNH DIỀU\Bài 14 - Sách CÁNH DIỀU\Bài giảng\New folder\do-choi-con-Robo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276600"/>
            <a:ext cx="3629026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6646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0"/>
            <a:ext cx="680775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1025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52400"/>
            <a:ext cx="3962400" cy="6615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D:\2021 - 2022\ALL KHỐI 6\thiep giấy-20_11-3 - CÁNH DIỀU\Bài 14 - Sách CÁNH DIỀU\cach-lam-do-choi-tu-can-chai-nhua-trong-rau-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90500"/>
            <a:ext cx="5086350" cy="661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1025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2021 - 2022\ALL KHỐI 6\thiep giấy-20_11-3 - CÁNH DIỀU\Bài 14 - Sách CÁNH DIỀU\cach-lam-do-choi-chu-chim-canh-cut-tu-can-chai-nhu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0500"/>
            <a:ext cx="8667539" cy="651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1025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2021 - 2022\ALL KHỐI 6\thiep giấy-20_11-3 - CÁNH DIỀU\Bài 14 - Sách CÁNH DIỀU\images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0500"/>
            <a:ext cx="8697994" cy="651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1025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0"/>
            <a:ext cx="8534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rgbClr val="0070C0"/>
                </a:solidFill>
              </a:rPr>
              <a:t>Các bước thực hiện thiết kế và trang trí</a:t>
            </a:r>
            <a:endParaRPr lang="en-US" sz="400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508" y="714813"/>
            <a:ext cx="3934692" cy="27903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600" y="700958"/>
            <a:ext cx="4400758" cy="28042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508" y="3657600"/>
            <a:ext cx="3934692" cy="30011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9600" y="3733800"/>
            <a:ext cx="4431245" cy="29249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14287" y="586431"/>
            <a:ext cx="6115425" cy="627156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60561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3830934" cy="4419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584" y="2209800"/>
            <a:ext cx="4691062" cy="448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062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2021 - 2022\ALL KHỐI 6\thiep giấy-20_11-3 - CÁNH DIỀU\Bài 14 - Sách CÁNH DIỀU\Bài giảng\New folder\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09600"/>
            <a:ext cx="9144001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0590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388" y="147638"/>
            <a:ext cx="5229225" cy="656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0590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2021 - 2022\ALL KHỐI 6\thiep giấy-20_11-3 - CÁNH DIỀU\Bài 14 - Sách CÁNH DIỀU\Bài giảng\New folder\tai-che-tui-nil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26013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0" y="0"/>
            <a:ext cx="7848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rgbClr val="0070C0"/>
                </a:solidFill>
              </a:rPr>
              <a:t>Sau đây là hướng dẫn cụ thể hơn...</a:t>
            </a:r>
            <a:endParaRPr lang="en-US" sz="400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09" y="1372558"/>
            <a:ext cx="3014022" cy="195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787" y="1372558"/>
            <a:ext cx="3014022" cy="195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009" y="1372558"/>
            <a:ext cx="2915891" cy="1959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09" y="3582358"/>
            <a:ext cx="3014022" cy="2056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309" y="3601407"/>
            <a:ext cx="2966691" cy="2037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009" y="3601408"/>
            <a:ext cx="2915891" cy="203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062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6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2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0" y="1002060"/>
            <a:ext cx="8839200" cy="6694140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en-US" sz="3900" dirty="0" err="1">
                <a:solidFill>
                  <a:srgbClr val="FF0000"/>
                </a:solidFill>
              </a:rPr>
              <a:t>Nêu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được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đặc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điiểm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của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nhân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vật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và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cách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tạo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hình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nhân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vật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đó</a:t>
            </a:r>
            <a:r>
              <a:rPr lang="en-US" sz="3900" dirty="0">
                <a:solidFill>
                  <a:srgbClr val="FF0000"/>
                </a:solidFill>
              </a:rPr>
              <a:t>.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3900" dirty="0" err="1">
                <a:solidFill>
                  <a:srgbClr val="FF0000"/>
                </a:solidFill>
              </a:rPr>
              <a:t>Lựa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chọn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được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các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nguyên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vật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liệu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phù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hợp</a:t>
            </a:r>
            <a:r>
              <a:rPr lang="en-US" sz="3900" dirty="0">
                <a:solidFill>
                  <a:srgbClr val="FF0000"/>
                </a:solidFill>
              </a:rPr>
              <a:t>, </a:t>
            </a:r>
            <a:r>
              <a:rPr lang="en-US" sz="3900" dirty="0" err="1">
                <a:solidFill>
                  <a:srgbClr val="FF0000"/>
                </a:solidFill>
              </a:rPr>
              <a:t>sau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đó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trang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trí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sản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phẩm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theo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sở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thích</a:t>
            </a:r>
            <a:r>
              <a:rPr lang="en-US" sz="3900" dirty="0">
                <a:solidFill>
                  <a:srgbClr val="FF0000"/>
                </a:solidFill>
              </a:rPr>
              <a:t>.</a:t>
            </a:r>
          </a:p>
          <a:p>
            <a:pPr marL="742950" indent="-742950">
              <a:buFont typeface="Wingdings" pitchFamily="2" charset="2"/>
              <a:buChar char="Ø"/>
            </a:pPr>
            <a:r>
              <a:rPr lang="en-US" sz="3900" dirty="0" err="1">
                <a:solidFill>
                  <a:srgbClr val="FF0000"/>
                </a:solidFill>
              </a:rPr>
              <a:t>Giới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thiệu</a:t>
            </a:r>
            <a:r>
              <a:rPr lang="en-US" sz="3900" dirty="0">
                <a:solidFill>
                  <a:srgbClr val="FF0000"/>
                </a:solidFill>
              </a:rPr>
              <a:t>, </a:t>
            </a:r>
            <a:r>
              <a:rPr lang="en-US" sz="3900" dirty="0" err="1">
                <a:solidFill>
                  <a:srgbClr val="FF0000"/>
                </a:solidFill>
              </a:rPr>
              <a:t>nhận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xét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và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nêu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được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cảm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nhận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về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sản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phẩm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của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mình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và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bạn</a:t>
            </a:r>
            <a:r>
              <a:rPr lang="en-US" sz="3900" dirty="0">
                <a:solidFill>
                  <a:srgbClr val="FF0000"/>
                </a:solidFill>
              </a:rPr>
              <a:t>.</a:t>
            </a:r>
          </a:p>
          <a:p>
            <a:pPr marL="742950" indent="-742950">
              <a:buFont typeface="Wingdings" pitchFamily="2" charset="2"/>
              <a:buChar char="Ø"/>
            </a:pPr>
            <a:r>
              <a:rPr lang="en-US" sz="3900" dirty="0" err="1">
                <a:solidFill>
                  <a:srgbClr val="FF0000"/>
                </a:solidFill>
              </a:rPr>
              <a:t>Có</a:t>
            </a:r>
            <a:r>
              <a:rPr lang="en-US" sz="3900" dirty="0">
                <a:solidFill>
                  <a:srgbClr val="FF0000"/>
                </a:solidFill>
              </a:rPr>
              <a:t> ý </a:t>
            </a:r>
            <a:r>
              <a:rPr lang="en-US" sz="3900" dirty="0" err="1">
                <a:solidFill>
                  <a:srgbClr val="FF0000"/>
                </a:solidFill>
              </a:rPr>
              <a:t>thức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tiết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kiệm</a:t>
            </a:r>
            <a:r>
              <a:rPr lang="en-US" sz="3900" dirty="0">
                <a:solidFill>
                  <a:srgbClr val="FF0000"/>
                </a:solidFill>
              </a:rPr>
              <a:t>, </a:t>
            </a:r>
            <a:r>
              <a:rPr lang="en-US" sz="3900" dirty="0" err="1">
                <a:solidFill>
                  <a:srgbClr val="FF0000"/>
                </a:solidFill>
              </a:rPr>
              <a:t>tái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chế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các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nguyên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vật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liệu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góp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phần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bảo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vệ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môi</a:t>
            </a:r>
            <a:r>
              <a:rPr lang="en-US" sz="3900" dirty="0">
                <a:solidFill>
                  <a:srgbClr val="FF0000"/>
                </a:solidFill>
              </a:rPr>
              <a:t> </a:t>
            </a:r>
            <a:r>
              <a:rPr lang="en-US" sz="3900" dirty="0" err="1">
                <a:solidFill>
                  <a:srgbClr val="FF0000"/>
                </a:solidFill>
              </a:rPr>
              <a:t>trường</a:t>
            </a:r>
            <a:endParaRPr lang="en-US" sz="3900" dirty="0">
              <a:solidFill>
                <a:srgbClr val="FF0000"/>
              </a:solidFill>
            </a:endParaRPr>
          </a:p>
          <a:p>
            <a:endParaRPr lang="en-US" sz="3900" dirty="0">
              <a:solidFill>
                <a:srgbClr val="FF0000"/>
              </a:solidFill>
            </a:endParaRPr>
          </a:p>
          <a:p>
            <a:pPr marL="571500" indent="-571500">
              <a:buFont typeface="Wingdings" pitchFamily="2" charset="2"/>
              <a:buChar char="Ø"/>
            </a:pPr>
            <a:endParaRPr lang="en-US" sz="39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64778" y="130314"/>
            <a:ext cx="4917115" cy="707886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vi-VN" sz="4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YÊU CẦU CẦN ĐẠT</a:t>
            </a:r>
            <a:endParaRPr lang="en-US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9077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0" y="0"/>
            <a:ext cx="7848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rgbClr val="0070C0"/>
                </a:solidFill>
              </a:rPr>
              <a:t>Sau đây là hướng dẫn cụ thể hơn...</a:t>
            </a:r>
            <a:endParaRPr lang="en-US" sz="400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56" y="945650"/>
            <a:ext cx="3434662" cy="245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305" y="945650"/>
            <a:ext cx="3528739" cy="245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56" y="3530100"/>
            <a:ext cx="3842438" cy="279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456" y="3549150"/>
            <a:ext cx="4205744" cy="277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1937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0" y="0"/>
            <a:ext cx="7848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rgbClr val="0070C0"/>
                </a:solidFill>
              </a:rPr>
              <a:t>Một bài hướng dẫn khác...</a:t>
            </a:r>
            <a:endParaRPr lang="en-US" sz="400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009706"/>
            <a:ext cx="8991600" cy="5543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3225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2062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65107" y="130314"/>
            <a:ext cx="3475631" cy="70788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vi-VN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THAM KHẢO</a:t>
            </a:r>
            <a:endParaRPr lang="en-US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8" name="Picture 4" descr="D:\2021 - 2022\ALL KHỐI 6\thiep giấy-20_11-3 - CÁNH DIỀU\Bài 14 - Sách CÁNH DIỀU\unnamed-76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857251"/>
            <a:ext cx="4572000" cy="2741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D:\2021 - 2022\ALL KHỐI 6\thiep giấy-20_11-3 - CÁNH DIỀU\Bài 14 - Sách CÁNH DIỀU\DSC0027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781425"/>
            <a:ext cx="4114800" cy="298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062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3" descr="D:\2021 - 2022\ALL KHỐI 6\thiep giấy-20_11-3 - CÁNH DIỀU\Bài 14 - Sách CÁNH DIỀU\làm-thú-bằng-chai-nhự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228600"/>
            <a:ext cx="8812967" cy="632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062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D:\2021 - 2022\ALL KHỐI 6\thiep giấy-20_11-3 - CÁNH DIỀU\Bài 14 - Sách CÁNH DIỀU\bna_47499723_29720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152400"/>
            <a:ext cx="5781675" cy="375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2" descr="D:\2021 - 2022\ALL KHỐI 6\thiep giấy-20_11-3 - CÁNH DIỀU\Bài 14 - Sách CÁNH DIỀU\images1402455_b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00" y="2457450"/>
            <a:ext cx="6286500" cy="438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58638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2021 - 2022\ALL KHỐI 6\thiep giấy-20_11-3 - CÁNH DIỀU\Bài 14 - Sách CÁNH DIỀU\tải xuống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90488"/>
            <a:ext cx="3155932" cy="2119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9" descr="D:\2021 - 2022\ALL KHỐI 6\thiep giấy-20_11-3 - CÁNH DIỀU\Bài 14 - Sách CÁNH DIỀU\images (5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399" y="119063"/>
            <a:ext cx="3686625" cy="2090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D:\2021 - 2022\ALL KHỐI 6\thiep giấy-20_11-3 - CÁNH DIỀU\Bài 14 - Sách CÁNH DIỀU\DSC0024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007" y="2562224"/>
            <a:ext cx="5692793" cy="406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D:\2021 - 2022\ALL KHỐI 6\thiep giấy-20_11-3 - CÁNH DIỀU\Bài 14 - Sách CÁNH DIỀU\images (6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2286000"/>
            <a:ext cx="2988346" cy="223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51605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2021 - 2022\ALL KHỐI 6\thiep giấy-20_11-3 - CÁNH DIỀU\Bài 14 - Sách CÁNH DIỀU\tải xuống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59081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D:\2021 - 2022\ALL KHỐI 6\thiep giấy-20_11-3 - CÁNH DIỀU\Bài 14 - Sách CÁNH DIỀU\images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799" y="4038600"/>
            <a:ext cx="4898571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1" descr="D:\2021 - 2022\ALL KHỐI 6\thiep giấy-20_11-3 - CÁNH DIỀU\Bài 14 - Sách CÁNH DIỀU\imag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3200400" cy="3625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58638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67551" y="0"/>
            <a:ext cx="3371436" cy="70788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vi-VN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  <a:endParaRPr lang="en-US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000" y="762000"/>
            <a:ext cx="838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Em </a:t>
            </a:r>
            <a:r>
              <a:rPr 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sử dụng những vật liệu tái chế để thiếu kế tạo hình sản phẩm theo ý thích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439656"/>
            <a:ext cx="2667000" cy="247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89780" y="4108312"/>
            <a:ext cx="2215620" cy="244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49480" y="3968395"/>
            <a:ext cx="1942120" cy="26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27809" y="3439656"/>
            <a:ext cx="1706391" cy="2207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58638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80722" y="86380"/>
            <a:ext cx="7801278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vi-VN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TRƯNG BÀY, GIỚI THIỆU SẢN PHẨM     </a:t>
            </a: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83820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600" b="1">
              <a:solidFill>
                <a:srgbClr val="0070C0"/>
              </a:solidFill>
              <a:latin typeface="VNI-Cooper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8137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28801" y="76200"/>
            <a:ext cx="674011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vi-VN" sz="40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QUAN SÁT, NHẬN BIẾT</a:t>
            </a:r>
            <a:endParaRPr lang="en-US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8600" y="914400"/>
            <a:ext cx="87624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/>
              <a:t>Em hãy quan sát 1 số hình ảnh và thảo luận.</a:t>
            </a:r>
          </a:p>
        </p:txBody>
      </p:sp>
      <p:sp>
        <p:nvSpPr>
          <p:cNvPr id="5" name="Rectangle 4"/>
          <p:cNvSpPr/>
          <p:nvPr/>
        </p:nvSpPr>
        <p:spPr>
          <a:xfrm>
            <a:off x="381550" y="1600200"/>
            <a:ext cx="876245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2800" b="1" dirty="0" err="1">
                <a:solidFill>
                  <a:srgbClr val="0070C0"/>
                </a:solidFill>
              </a:rPr>
              <a:t>Đồ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chơi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được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làm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từ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những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nguyên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vật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liệu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nào</a:t>
            </a:r>
            <a:r>
              <a:rPr lang="en-US" sz="2800" b="1" dirty="0">
                <a:solidFill>
                  <a:srgbClr val="0070C0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2800" b="1" dirty="0" err="1">
                <a:solidFill>
                  <a:srgbClr val="0070C0"/>
                </a:solidFill>
              </a:rPr>
              <a:t>Mô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tả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khái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quát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hình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dáng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và</a:t>
            </a:r>
            <a:r>
              <a:rPr lang="en-US" sz="2800" b="1" dirty="0">
                <a:solidFill>
                  <a:srgbClr val="0070C0"/>
                </a:solidFill>
              </a:rPr>
              <a:t> chi </a:t>
            </a:r>
            <a:r>
              <a:rPr lang="en-US" sz="2800" b="1" dirty="0" err="1">
                <a:solidFill>
                  <a:srgbClr val="0070C0"/>
                </a:solidFill>
              </a:rPr>
              <a:t>tiết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các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bộ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phận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của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sản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phẩm</a:t>
            </a:r>
            <a:r>
              <a:rPr lang="en-US" sz="2800" b="1" dirty="0">
                <a:solidFill>
                  <a:srgbClr val="0070C0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2800" b="1" dirty="0">
                <a:solidFill>
                  <a:srgbClr val="0070C0"/>
                </a:solidFill>
              </a:rPr>
              <a:t>Chi </a:t>
            </a:r>
            <a:r>
              <a:rPr lang="en-US" sz="2800" b="1" dirty="0" err="1">
                <a:solidFill>
                  <a:srgbClr val="0070C0"/>
                </a:solidFill>
              </a:rPr>
              <a:t>tiết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trang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trí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trên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sản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phẩm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được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thể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hiện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như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thế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nào</a:t>
            </a:r>
            <a:r>
              <a:rPr lang="en-US" sz="2800" b="1" dirty="0">
                <a:solidFill>
                  <a:srgbClr val="0070C0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n-US" sz="2800" b="1" dirty="0">
                <a:solidFill>
                  <a:srgbClr val="0070C0"/>
                </a:solidFill>
              </a:rPr>
              <a:t>Em </a:t>
            </a:r>
            <a:r>
              <a:rPr lang="en-US" sz="2800" b="1" dirty="0" err="1">
                <a:solidFill>
                  <a:srgbClr val="0070C0"/>
                </a:solidFill>
              </a:rPr>
              <a:t>thích</a:t>
            </a:r>
            <a:r>
              <a:rPr lang="en-US" sz="2800" b="1" dirty="0">
                <a:solidFill>
                  <a:srgbClr val="0070C0"/>
                </a:solidFill>
              </a:rPr>
              <a:t> chi </a:t>
            </a:r>
            <a:r>
              <a:rPr lang="en-US" sz="2800" b="1" dirty="0" err="1">
                <a:solidFill>
                  <a:srgbClr val="0070C0"/>
                </a:solidFill>
              </a:rPr>
              <a:t>tiết</a:t>
            </a:r>
            <a:r>
              <a:rPr lang="en-US" sz="2800" b="1" dirty="0">
                <a:solidFill>
                  <a:srgbClr val="0070C0"/>
                </a:solidFill>
              </a:rPr>
              <a:t> sang </a:t>
            </a:r>
            <a:r>
              <a:rPr lang="en-US" sz="2800" b="1" dirty="0" err="1">
                <a:solidFill>
                  <a:srgbClr val="0070C0"/>
                </a:solidFill>
              </a:rPr>
              <a:t>tạo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nào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trên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sản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phẩm</a:t>
            </a:r>
            <a:r>
              <a:rPr lang="en-US" sz="2800" b="1" dirty="0">
                <a:solidFill>
                  <a:srgbClr val="0070C0"/>
                </a:solidFill>
              </a:rPr>
              <a:t>?</a:t>
            </a:r>
          </a:p>
          <a:p>
            <a:pPr marL="514350" indent="-514350">
              <a:buAutoNum type="arabicPeriod"/>
            </a:pPr>
            <a:endParaRPr lang="en-US" sz="2800" b="1" dirty="0">
              <a:solidFill>
                <a:srgbClr val="0070C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62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67551" y="0"/>
            <a:ext cx="2933816" cy="70788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vi-VN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D:\2021 - 2022\ALL KHỐI 6\thiep giấy-20_11-3 - CÁNH DIỀU\Bài 14 - Sách CÁNH DIỀU\Bài giảng\New folder\tải xuống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663" y="3501008"/>
            <a:ext cx="2288994" cy="320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D:\2021 - 2022\ALL KHỐI 6\thiep giấy-20_11-3 - CÁNH DIỀU\Bài 14 - Sách CÁNH DIỀU\Bài giảng\New folder\images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830382"/>
            <a:ext cx="2717566" cy="180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D:\2021 - 2022\ALL KHỐI 6\thiep giấy-20_11-3 - CÁNH DIỀU\Bài 14 - Sách CÁNH DIỀU\Bài giảng\New folder\images (3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379" y="3541926"/>
            <a:ext cx="2369700" cy="3163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3100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63100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2021 - 2022\ALL KHỐI 6\thiep giấy-20_11-3 - CÁNH DIỀU\Bài 14 - Sách CÁNH DIỀU\Bài giảng\New folder\Anh-dong-gif-phao-hoa-nam-moi-(6)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52400"/>
            <a:ext cx="9144001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482422" y="4054376"/>
            <a:ext cx="18473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sz="4800" b="1" dirty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VNI-Cooper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100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8806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>
                <a:solidFill>
                  <a:srgbClr val="0070C0"/>
                </a:solidFill>
              </a:rPr>
              <a:t>Đồ chơi được làm từ những nguyên vật liệu nào?</a:t>
            </a:r>
          </a:p>
        </p:txBody>
      </p:sp>
      <p:pic>
        <p:nvPicPr>
          <p:cNvPr id="12290" name="Picture 2" descr="D:\2021 - 2022\ALL KHỐI 6\thiep giấy-20_11-3 - CÁNH DIỀU\Bài 14 - Sách CÁNH DIỀU\Bài giảng\New folder\4856937_cover_chainhu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838200"/>
            <a:ext cx="4435475" cy="274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740275" y="1371600"/>
            <a:ext cx="19255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0070C0"/>
                </a:solidFill>
              </a:rPr>
              <a:t>Chai nhựa</a:t>
            </a:r>
            <a:endParaRPr lang="en-US" sz="3200"/>
          </a:p>
        </p:txBody>
      </p:sp>
      <p:pic>
        <p:nvPicPr>
          <p:cNvPr id="12291" name="Picture 3" descr="D:\2021 - 2022\ALL KHỐI 6\thiep giấy-20_11-3 - CÁNH DIỀU\Bài 14 - Sách CÁNH DIỀU\Bài giảng\New folder\boc-xop-mau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71600"/>
            <a:ext cx="4450223" cy="3212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4755023" y="2685365"/>
            <a:ext cx="23697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0070C0"/>
                </a:solidFill>
              </a:rPr>
              <a:t>Bọc xốp màu</a:t>
            </a:r>
            <a:endParaRPr lang="en-US" sz="3200"/>
          </a:p>
        </p:txBody>
      </p:sp>
      <p:pic>
        <p:nvPicPr>
          <p:cNvPr id="12292" name="Picture 4" descr="D:\2021 - 2022\ALL KHỐI 6\thiep giấy-20_11-3 - CÁNH DIỀU\Bài 14 - Sách CÁNH DIỀU\Bài giảng\New folder\tải xuốn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053828"/>
            <a:ext cx="4455006" cy="3051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4800600" y="3733800"/>
            <a:ext cx="26516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0070C0"/>
                </a:solidFill>
              </a:rPr>
              <a:t>Thùng cartoon</a:t>
            </a:r>
            <a:endParaRPr lang="en-US" sz="3200"/>
          </a:p>
        </p:txBody>
      </p:sp>
      <p:sp>
        <p:nvSpPr>
          <p:cNvPr id="16" name="Rectangle 15"/>
          <p:cNvSpPr/>
          <p:nvPr/>
        </p:nvSpPr>
        <p:spPr>
          <a:xfrm>
            <a:off x="4800600" y="4495800"/>
            <a:ext cx="26748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0070C0"/>
                </a:solidFill>
              </a:rPr>
              <a:t>Lon nướcngọt</a:t>
            </a:r>
            <a:endParaRPr lang="en-US" sz="3200"/>
          </a:p>
        </p:txBody>
      </p:sp>
      <p:pic>
        <p:nvPicPr>
          <p:cNvPr id="12294" name="Picture 6" descr="D:\2021 - 2022\ALL KHỐI 6\thiep giấy-20_11-3 - CÁNH DIỀU\Bài 14 - Sách CÁNH DIỀU\Bài giảng\New folder\image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819401"/>
            <a:ext cx="4435475" cy="318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062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4" grpId="1"/>
      <p:bldP spid="12" grpId="0"/>
      <p:bldP spid="12" grpId="1"/>
      <p:bldP spid="14" grpId="0"/>
      <p:bldP spid="14" grpId="1"/>
      <p:bldP spid="16" grpId="0"/>
      <p:bldP spid="1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90500"/>
            <a:ext cx="369570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1079242"/>
            <a:ext cx="9144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4400" b="1">
                <a:solidFill>
                  <a:srgbClr val="0070C0"/>
                </a:solidFill>
              </a:rPr>
              <a:t>Đồ chơi tạo hình nhân vật là sản phẩm mang ý tưởng tạo hình từ những sự kiện, câu chuyện hoặc bộ phim…</a:t>
            </a:r>
          </a:p>
          <a:p>
            <a:pPr marL="514350" indent="-514350"/>
            <a:r>
              <a:rPr lang="en-US" sz="4400" b="1">
                <a:solidFill>
                  <a:srgbClr val="0070C0"/>
                </a:solidFill>
              </a:rPr>
              <a:t>-    Đồ chơi bằng vật liệu tái chế được sáng tạo bằng  nhiều ý tưởng và chất liệu đa dạng.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62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95600" y="663714"/>
            <a:ext cx="308289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70C0"/>
                </a:solidFill>
              </a:rPr>
              <a:t>Tìm</a:t>
            </a:r>
            <a:r>
              <a:rPr lang="en-US" sz="4400" b="1" dirty="0">
                <a:solidFill>
                  <a:srgbClr val="0070C0"/>
                </a:solidFill>
              </a:rPr>
              <a:t> ý </a:t>
            </a:r>
            <a:r>
              <a:rPr lang="en-US" sz="4400" b="1" dirty="0" err="1">
                <a:solidFill>
                  <a:srgbClr val="0070C0"/>
                </a:solidFill>
              </a:rPr>
              <a:t>tưởng</a:t>
            </a:r>
            <a:endParaRPr lang="en-US" sz="4400" dirty="0"/>
          </a:p>
        </p:txBody>
      </p:sp>
      <p:sp>
        <p:nvSpPr>
          <p:cNvPr id="4" name="Rectangle 3"/>
          <p:cNvSpPr/>
          <p:nvPr/>
        </p:nvSpPr>
        <p:spPr>
          <a:xfrm>
            <a:off x="630506" y="1369874"/>
            <a:ext cx="85134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0070C0"/>
                </a:solidFill>
              </a:rPr>
              <a:t>Bước 1: Tìm hiểu và xác định ý tưởng</a:t>
            </a:r>
          </a:p>
          <a:p>
            <a:r>
              <a:rPr lang="en-US" sz="3600" b="1">
                <a:solidFill>
                  <a:srgbClr val="0070C0"/>
                </a:solidFill>
              </a:rPr>
              <a:t>Bước 2: Vẽ phác thảo hình dáng đồ chơi.</a:t>
            </a:r>
          </a:p>
          <a:p>
            <a:r>
              <a:rPr lang="en-US" sz="3600" b="1">
                <a:solidFill>
                  <a:srgbClr val="0070C0"/>
                </a:solidFill>
              </a:rPr>
              <a:t>Bước 3: Xác định nguyên vật liệu và cách thực hành.</a:t>
            </a:r>
            <a:endParaRPr lang="en-US" sz="36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62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2399"/>
            <a:ext cx="2613446" cy="2977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219200"/>
            <a:ext cx="2556428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168416"/>
            <a:ext cx="3234772" cy="3009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2362200" y="0"/>
            <a:ext cx="479176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>
                <a:solidFill>
                  <a:srgbClr val="0070C0"/>
                </a:solidFill>
              </a:rPr>
              <a:t>Thiết kế và trang Trí</a:t>
            </a:r>
            <a:endParaRPr lang="en-US" sz="440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046" y="680836"/>
            <a:ext cx="4505935" cy="6177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9893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5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62200" y="0"/>
            <a:ext cx="479176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>
                <a:solidFill>
                  <a:srgbClr val="0070C0"/>
                </a:solidFill>
              </a:rPr>
              <a:t>Thiết kế và trang Trí</a:t>
            </a:r>
            <a:endParaRPr lang="en-US" sz="440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992" y="3682075"/>
            <a:ext cx="3458808" cy="2988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1908" y="3682075"/>
            <a:ext cx="3303942" cy="302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04" y="609600"/>
            <a:ext cx="2793160" cy="2988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647699"/>
            <a:ext cx="2898497" cy="2950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062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9050"/>
            <a:ext cx="4876800" cy="6892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092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A511FF6F-A4AF-4FFD-A9CF-0A8E78B9D77C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st\uFFFDr{9AF4C08D-7960-464A-B5D6-BD76FF68E3B3}&quot;,&quot;C:\\Users\\admin\\Downloads\\BÀI GIẢNG MĨ THUẬT KHỐI 1,2,3,4,5-20240723T021549Z-001\\BÀI GIẢNG MĨ THUẬT KHỐI 1,2,3,4,5\\Bài giảng Mĩ thuật khối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Bài 13. Sáng tạo cùng vật liệu tái chế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6EA2B28-AEE2-46E9-A7C5-60B774BA6F40}:29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165F94D-B030-40F5-B0B9-CEC5A0732BAE}:29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FE05727-6E76-4E63-8AAD-1F08E0F3EED4}:29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0E57F9E-C00E-4CDB-8327-E1E8A85C3CEF}:29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61254CB-EB4B-45D1-A5F9-2C430DCAAB54}:29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EFCB9D1-49A0-45B8-B2DD-D181342C68FD}:28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A9D5A1E-B696-44EE-9F18-CDA28BB7B531}:27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8C2E525-D9D0-4B21-A7A2-8344E75D8A81}:29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15101C5-228C-438C-8BED-5A02258C597F}:29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587559B-1124-4747-9C4A-DA19F17CD672}:29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C659728-4CEE-46CC-882E-39844C0AB5B6}:25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034744F-49E3-418E-81E1-65963B66A6B6}:26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AB36023-3C0B-4895-86F2-DE2DC24461C1}:29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9B50F44-79A0-41A4-B076-395935D45153}:29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8CD8B7D-BA0C-4C3F-B0D1-3713EDD24D84}:27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AA1F96-0988-45C9-9787-2764F6F87593}:27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65CFAEE-7BB3-4B8F-8BCD-8B72C1D3F688}:27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9510FA8-9B4E-4307-AB4B-C0E13069102E}:28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696C8CE-C405-42A8-9BFD-6330AC2D4A68}:27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1F44490-68B2-44CA-A4D1-C21AE586D918}:27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AB0F0A6-57F0-41F1-B322-0D3B8C64C25E}:28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9EFF366-C23A-4697-9412-F0A829EED6B7}:27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350357C-C16B-464A-806F-35D231560BDF}:28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AD16246-6CD6-4CD5-990B-4A49C88F4495}:28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9FDA8E9-D34A-42AE-BC95-4D5885E327F0}:28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60FFEB1-2B8E-480A-9E44-18EC185AE151}:28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8AD4521-FFDC-42C2-9636-1B3DDAB3B3A9}:25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AB79BEE-0AC8-47CA-9ABC-8499EDB841DC}:26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CBF3374-C545-4D69-9576-19D6083C7389}:26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00B8087-1FAA-47D4-BAA6-3F28C39C24B4}:26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82F1986-6D0F-491A-B9CC-6498EF073579}:28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1103EA2-EE24-4FDC-8778-45D18D92538C}:26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335</Words>
  <Application>Microsoft Office PowerPoint</Application>
  <PresentationFormat>On-screen Show (4:3)</PresentationFormat>
  <Paragraphs>36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Calibri</vt:lpstr>
      <vt:lpstr>Times New Roman</vt:lpstr>
      <vt:lpstr>VNI-Cooper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13. Sáng tạo cùng vật liệu tái chế</dc:title>
  <dc:creator>SCD</dc:creator>
  <cp:lastModifiedBy>admin</cp:lastModifiedBy>
  <cp:revision>45</cp:revision>
  <dcterms:created xsi:type="dcterms:W3CDTF">2021-10-08T07:48:17Z</dcterms:created>
  <dcterms:modified xsi:type="dcterms:W3CDTF">2024-07-23T04:06:41Z</dcterms:modified>
</cp:coreProperties>
</file>