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4" r:id="rId11"/>
    <p:sldId id="271" r:id="rId12"/>
    <p:sldId id="272" r:id="rId13"/>
    <p:sldId id="266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tags" Target="../tags/tag1.xml"/><Relationship Id="rId2" Type="http://schemas.microsoft.com/office/2007/relationships/media" Target="../media/media2.mp4"/><Relationship Id="rId1" Type="http://schemas.openxmlformats.org/officeDocument/2006/relationships/video" Target="NULL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12700"/>
            <a:ext cx="13866813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997237" y="3420454"/>
            <a:ext cx="7745948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MĨ THUẬT</a:t>
            </a:r>
            <a:endParaRPr lang="en-US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5375275" y="4724400"/>
            <a:ext cx="30734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ts val="600"/>
              </a:spcBef>
              <a:buClr>
                <a:schemeClr val="accent1"/>
              </a:buClr>
              <a:defRPr sz="20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1pPr>
            <a:lvl2pPr marL="742950" indent="-285750" algn="ctr">
              <a:spcBef>
                <a:spcPts val="1200"/>
              </a:spcBef>
              <a:buClr>
                <a:schemeClr val="accent1"/>
              </a:buClr>
              <a:defRPr>
                <a:solidFill>
                  <a:schemeClr val="tx2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2pPr>
            <a:lvl3pPr marL="1143000" indent="-228600" algn="ctr">
              <a:spcBef>
                <a:spcPts val="1200"/>
              </a:spcBef>
              <a:buClr>
                <a:schemeClr val="accent1"/>
              </a:buClr>
              <a:defRPr sz="16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3pPr>
            <a:lvl4pPr marL="1600200" indent="-228600" algn="ctr">
              <a:spcBef>
                <a:spcPts val="1200"/>
              </a:spcBef>
              <a:buClr>
                <a:schemeClr val="accent1"/>
              </a:buClr>
              <a:defRPr sz="1400">
                <a:solidFill>
                  <a:schemeClr val="tx2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4pPr>
            <a:lvl5pPr marL="2057400" indent="-228600" algn="ctr">
              <a:spcBef>
                <a:spcPts val="1200"/>
              </a:spcBef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</a:pPr>
            <a:r>
              <a:rPr lang="en-US" altLang="vi-VN" sz="6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vi-VN" sz="6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1</a:t>
            </a:r>
            <a:endParaRPr lang="en-US" altLang="vi-VN" sz="6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5" name="Content Placeholder 104"/>
          <p:cNvPicPr/>
          <p:nvPr>
            <p:ph idx="1"/>
          </p:nvPr>
        </p:nvPicPr>
        <p:blipFill>
          <a:blip r:embed="rId1"/>
          <a:srcRect l="6284" t="9542" r="6930" b="59931"/>
          <a:stretch>
            <a:fillRect/>
          </a:stretch>
        </p:blipFill>
        <p:spPr>
          <a:xfrm>
            <a:off x="0" y="0"/>
            <a:ext cx="12273280" cy="68586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6" name="Content Placeholder 105"/>
          <p:cNvPicPr>
            <a:picLocks noChangeAspect="1"/>
          </p:cNvPicPr>
          <p:nvPr>
            <p:ph idx="1"/>
          </p:nvPr>
        </p:nvPicPr>
        <p:blipFill>
          <a:blip r:embed="rId1"/>
          <a:srcRect l="5904" t="53509" r="6231" b="4961"/>
          <a:stretch>
            <a:fillRect/>
          </a:stretch>
        </p:blipFill>
        <p:spPr>
          <a:xfrm>
            <a:off x="1033145" y="78740"/>
            <a:ext cx="10125710" cy="67005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6364" y="1194806"/>
            <a:ext cx="103196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7200" dirty="0">
                <a:latin typeface="+mj-lt"/>
              </a:rPr>
              <a:t>Em chia sẻ sản phẩm của mình với người thân trong gia đình.</a:t>
            </a:r>
            <a:endParaRPr lang="vi-VN" sz="7200" dirty="0"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"/>
          <a:srcRect b="4613"/>
          <a:stretch>
            <a:fillRect/>
          </a:stretch>
        </p:blipFill>
        <p:spPr>
          <a:xfrm>
            <a:off x="81643" y="133003"/>
            <a:ext cx="12110357" cy="6724997"/>
          </a:xfrm>
          <a:prstGeom prst="rect">
            <a:avLst/>
          </a:prstGeom>
        </p:spPr>
      </p:pic>
      <p:sp>
        <p:nvSpPr>
          <p:cNvPr id="4" name="WordArt 11" descr="White marble"/>
          <p:cNvSpPr>
            <a:spLocks noChangeArrowheads="1" noChangeShapeType="1" noTextEdit="1"/>
          </p:cNvSpPr>
          <p:nvPr/>
        </p:nvSpPr>
        <p:spPr bwMode="auto">
          <a:xfrm>
            <a:off x="565265" y="133003"/>
            <a:ext cx="10307781" cy="385710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kern="10" dirty="0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kern="10" dirty="0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b="1" kern="10" dirty="0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5400" b="1" kern="10" dirty="0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 kern="10" dirty="0">
              <a:ln w="9525">
                <a:round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b="1" kern="10" dirty="0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kern="10" dirty="0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b="1" kern="10" dirty="0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3600" b="1" kern="10" dirty="0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kern="10" dirty="0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3600" b="1" kern="10" dirty="0">
              <a:ln w="9525">
                <a:round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Hát Lá Xanh ♫ Nhạc Thiếu Nhi Vui Nhộn Cho Trẻ Mầm Non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ải hình ảnh hinh nen powerpoint mua thu 205b8df7588a91e tại kho hình nền,  ảnh đẹp khoanh24.com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7" b="1246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6565" y="2940684"/>
            <a:ext cx="11527972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solidFill>
                  <a:schemeClr val="accent1">
                    <a:lumMod val="75000"/>
                  </a:schemeClr>
                </a:solidFill>
                <a:latin typeface="#9Slide07 SVNUT Triumph Press" panose="000005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sz="9600" dirty="0">
                <a:solidFill>
                  <a:schemeClr val="accent1">
                    <a:lumMod val="75000"/>
                  </a:schemeClr>
                </a:solidFill>
                <a:latin typeface="#9Slide07 SVNUT Triumph Press" panose="00000500000000000000" pitchFamily="2" charset="0"/>
                <a:cs typeface="Times New Roman" panose="02020603050405020304" pitchFamily="18" charset="0"/>
              </a:rPr>
              <a:t> 14: Đồ dùng học tập thân quen.</a:t>
            </a:r>
            <a:endParaRPr lang="en-US" sz="9600" dirty="0">
              <a:solidFill>
                <a:schemeClr val="accent1">
                  <a:lumMod val="75000"/>
                </a:schemeClr>
              </a:solidFill>
              <a:latin typeface="#9Slide07 SVNUT Triumph Press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30020" y="776605"/>
            <a:ext cx="9581515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en-US" sz="6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học yêu thương</a:t>
            </a:r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2050" name="Picture 2" descr="Những đồ dùng học tập môn mỹ thuật dành cho các bé | websosanh.vn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54" y="4368157"/>
            <a:ext cx="3934322" cy="241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ộ Màu Vẽ Masterart Series 36 Mà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4" y="72771"/>
            <a:ext cx="3753016" cy="375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Kéo F.100 (S1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45499">
            <a:off x="4983024" y="461825"/>
            <a:ext cx="3475880" cy="34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KEO HỒ DÁN WIN 15ML - 89360088009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200" y="534027"/>
            <a:ext cx="3097613" cy="309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63403" y="206734"/>
            <a:ext cx="4882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Kiểm tra đồ dùng </a:t>
            </a:r>
            <a:endParaRPr lang="vi-VN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0" name="Content Placeholder 99"/>
          <p:cNvPicPr/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433695" y="3392805"/>
            <a:ext cx="4287520" cy="32232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powerpoint màu trắng đẹp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 bwMode="auto">
          <a:xfrm>
            <a:off x="0" y="-108065"/>
            <a:ext cx="12252960" cy="689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9705" y="119380"/>
            <a:ext cx="92373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 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9753" y="783539"/>
            <a:ext cx="10714313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alt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được hình dạng, đường nét của một số đồ dùng học tập quen thuộc.</a:t>
            </a:r>
            <a:endParaRPr lang="en-US" alt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alt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Tạo được hình đồ dùng học tập bằng cách in nét và biết vận dụng chấm, nét, màu sắc để trang trí đồ dùng học tập.</a:t>
            </a:r>
            <a:endParaRPr lang="en-US" alt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alt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Biết giới thiệu và chia sẻ cảm nhận về sản phẩm của mình với người thân trong gia đình.</a:t>
            </a:r>
            <a:endParaRPr lang="en-US" alt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Content Placeholder 100"/>
          <p:cNvPicPr/>
          <p:nvPr>
            <p:ph idx="1"/>
          </p:nvPr>
        </p:nvPicPr>
        <p:blipFill>
          <a:blip r:embed="rId1"/>
          <a:srcRect t="56341"/>
          <a:stretch>
            <a:fillRect/>
          </a:stretch>
        </p:blipFill>
        <p:spPr>
          <a:xfrm>
            <a:off x="0" y="635"/>
            <a:ext cx="12192635" cy="68573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ướng Dẫn Vẽ Đồ Dùng Học Tập - Dạy Vẽ Tranh Cho Trẻ Mần Non">
            <a:hlinkClick r:id="" action="ppaction://media"/>
          </p:cNvPr>
          <p:cNvPicPr>
            <a:picLocks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03521,000000"/>
                </p14:media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321724" y="177176"/>
            <a:ext cx="7946968" cy="1686179"/>
          </a:xfrm>
          <a:prstGeom prst="cloud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C00000"/>
                </a:solidFill>
              </a:rPr>
              <a:t>Thực hành, sáng tạo</a:t>
            </a:r>
            <a:endParaRPr lang="vi-VN" sz="4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3080" y="1668145"/>
            <a:ext cx="1135888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hãy </a:t>
            </a:r>
            <a:r>
              <a:rPr lang="en-US" altLang="vi-VN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</a:t>
            </a:r>
            <a:r>
              <a:rPr lang="vi-VN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dụng cách thực hành ở trên để tạo </a:t>
            </a:r>
            <a:r>
              <a:rPr lang="vi-VN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</a:t>
            </a:r>
            <a:r>
              <a:rPr lang="en-US" altLang="vi-VN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sắp xếp </a:t>
            </a:r>
            <a:r>
              <a:rPr lang="vi-VN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ý thích .</a:t>
            </a:r>
            <a:endParaRPr lang="vi-VN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Content Placeholder 102"/>
          <p:cNvPicPr/>
          <p:nvPr>
            <p:ph idx="1"/>
          </p:nvPr>
        </p:nvPicPr>
        <p:blipFill>
          <a:blip r:embed="rId1"/>
          <a:srcRect l="7132" t="15819" r="7434" b="6286"/>
          <a:stretch>
            <a:fillRect/>
          </a:stretch>
        </p:blipFill>
        <p:spPr>
          <a:xfrm>
            <a:off x="1922780" y="0"/>
            <a:ext cx="8345805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599</Words>
  <Application>WPS Presentation</Application>
  <PresentationFormat>Widescreen</PresentationFormat>
  <Paragraphs>25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Times New Roman</vt:lpstr>
      <vt:lpstr>Garamond</vt:lpstr>
      <vt:lpstr>Tahoma</vt:lpstr>
      <vt:lpstr>#9Slide07 SVNUT Triumph Press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</cp:revision>
  <dcterms:created xsi:type="dcterms:W3CDTF">2022-04-01T03:11:47Z</dcterms:created>
  <dcterms:modified xsi:type="dcterms:W3CDTF">2022-04-01T03:11:47Z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EF17A9B0055F43FE98715AE8CB9A8A72</vt:lpwstr>
  </property>
  <property fmtid="{D5CDD505-2E9C-101B-9397-08002B2CF9AE}" pid="3" name="KSOProductBuildVer">
    <vt:lpwstr>1033-11.2.0.11042</vt:lpwstr>
  </property>
</Properties>
</file>