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1F57-09EC-4B07-BD1A-CD88D7F273E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01DCB-7CB7-4F75-8E9D-F9A93ED5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00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01DCB-7CB7-4F75-8E9D-F9A93ED5DB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87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061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4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65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206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44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82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05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42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26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5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39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397C7-C13D-41DD-B7F6-1A4782819492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6A724E8-8ACC-4E4A-BE57-833DA45ED80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19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wmv"/><Relationship Id="rId2" Type="http://schemas.microsoft.com/office/2007/relationships/media" Target="../media/media1.wmv"/><Relationship Id="rId1" Type="http://schemas.openxmlformats.org/officeDocument/2006/relationships/tags" Target="../tags/tag10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2E15C-6ED5-4A55-820D-A34F65254E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0C7207-7B37-478C-AD6C-09230ECDE2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6B1249-6BAD-4E8A-9E5A-A8871E9452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01" y="1987312"/>
            <a:ext cx="11499126" cy="34679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181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A2048-3EB0-494E-BA67-31DE7D50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06AA7F-5DCF-49C6-822C-4540B4ECA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532" y="804519"/>
            <a:ext cx="9552842" cy="344963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810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665C-2EA0-45CF-BBB1-AE643565D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B4E8FA-2FAD-43FE-96FF-EF70F543A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70" y="-69745"/>
            <a:ext cx="8049908" cy="454270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616D98-370C-4BEE-8A0A-517E535359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70" y="4591428"/>
            <a:ext cx="8049908" cy="22665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6710785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AD48-1614-4F8E-8801-4C6484FFA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693E82-0D27-49B5-94E6-C0F469122F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09" y="1631398"/>
            <a:ext cx="11128013" cy="359520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9107432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87AC-7F4B-4B93-AEAC-80288D13D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78C182-DC6C-494B-A6A2-09120A141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42" y="1329136"/>
            <a:ext cx="11282548" cy="354219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984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3290-E606-4D98-988A-C6DF51E4E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0E2076-6CB8-43CC-A7E9-746CA24830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35" y="0"/>
            <a:ext cx="5507065" cy="68786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957F27-3FF3-465D-9C47-3CE92453A6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025" y="1853754"/>
            <a:ext cx="5791201" cy="29037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134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19AB3-ACEC-43A8-8C88-09B9C97DE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5B9526D-BAD5-4FFA-A7D0-CBC82A806F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556" y="131763"/>
            <a:ext cx="7463534" cy="663347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3474654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7D7AB-9BB5-4DF1-8E80-00B29BD2E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B7EBB8C-2B17-4069-9F8E-E5C72D75E7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467" y="2016125"/>
            <a:ext cx="8193390" cy="344963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6560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08C8A-3447-400D-B158-91C4F1E6B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15CB39-DFD3-4B9A-9D07-600B3C92A1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690" y="137507"/>
            <a:ext cx="6896620" cy="658298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8131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F04E1-EDC3-4132-AC87-A9498FCA9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6DB383-6A05-4ACC-B171-98B6D93B0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89" y="804518"/>
            <a:ext cx="9293245" cy="524896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1323530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1190A-766A-4F78-96A6-F90069E20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ĩ Thuật 1- Em Vẽ Chân Dung Bạn - Tiết 1- Bài 15- @HỌC VẼ THẬT LÀ VUI">
            <a:hlinkClick r:id="" action="ppaction://media"/>
            <a:extLst>
              <a:ext uri="{FF2B5EF4-FFF2-40B4-BE49-F238E27FC236}">
                <a16:creationId xmlns:a16="http://schemas.microsoft.com/office/drawing/2014/main" id="{D6397435-35AB-40AE-8EB4-82141EABF156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02936" y="484255"/>
            <a:ext cx="9900559" cy="556922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491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0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B100B0E-DF45-4E09-8434-06E670E7931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15. Em vẽ chân dung bạ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B045E9-7F25-4FDF-A828-D961F26E705E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8456A6-BB5E-462F-A8BC-A8420FF2A302}:26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C315F4-0AB5-4C12-B084-382990A8DE59}: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F8FFFC-836B-4F33-A81B-9B54820DB4BF}:25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FE345D-E8AD-446B-BEA0-459008A1DA9E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0C71A3-D367-4F3B-B314-D69347E42D0F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FD696C-8EA3-41F4-8A0E-1AD43E63214C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44BDBE-35DD-4E94-B6BC-2435231E66CE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53EE50-C67F-4509-AF7E-616EEABBE367}:2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CDF0A7-D4E1-40E2-BC1A-A681B5E68B2A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B954C6-6619-4891-8A07-6023C2B258A4}:264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34</TotalTime>
  <Words>1</Words>
  <Application>Microsoft Office PowerPoint</Application>
  <PresentationFormat>Widescreen</PresentationFormat>
  <Paragraphs>1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Gill Sans MT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15. Em vẽ chân dung bạn</dc:title>
  <dc:creator>La Vinh</dc:creator>
  <cp:lastModifiedBy>admin</cp:lastModifiedBy>
  <cp:revision>3</cp:revision>
  <dcterms:created xsi:type="dcterms:W3CDTF">2022-04-11T09:05:40Z</dcterms:created>
  <dcterms:modified xsi:type="dcterms:W3CDTF">2024-07-23T04:09:07Z</dcterms:modified>
</cp:coreProperties>
</file>