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1/5/2022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1/5/2022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1/5/2022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1/5/2022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3">
            <a:extLst>
              <a:ext uri="{FF2B5EF4-FFF2-40B4-BE49-F238E27FC236}">
                <a16:creationId xmlns:a16="http://schemas.microsoft.com/office/drawing/2014/main" id="{E32B666F-2C91-4481-ACD4-1FB14F4A96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90014" y="520810"/>
            <a:ext cx="7858125" cy="8458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các em học sinh thân mến </a:t>
            </a:r>
          </a:p>
        </p:txBody>
      </p:sp>
      <p:sp>
        <p:nvSpPr>
          <p:cNvPr id="9" name="WordArt 4">
            <a:extLst>
              <a:ext uri="{FF2B5EF4-FFF2-40B4-BE49-F238E27FC236}">
                <a16:creationId xmlns:a16="http://schemas.microsoft.com/office/drawing/2014/main" id="{160F154E-6850-45EC-99D8-0CBC796D88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57191" y="3258047"/>
            <a:ext cx="4676775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905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Mĩ thuật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A0CF17-CD02-4E65-BEB3-CFF8C397C37C}"/>
              </a:ext>
            </a:extLst>
          </p:cNvPr>
          <p:cNvSpPr txBox="1"/>
          <p:nvPr/>
        </p:nvSpPr>
        <p:spPr>
          <a:xfrm>
            <a:off x="886157" y="2167628"/>
            <a:ext cx="1087382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Em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hãy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vẽ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bức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tranh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về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hình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ảnh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thiên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nhiên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theo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ý </a:t>
            </a:r>
            <a:r>
              <a:rPr lang="en-US" sz="9600" b="1" dirty="0" err="1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thích</a:t>
            </a:r>
            <a:r>
              <a:rPr lang="en-US" sz="96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.</a:t>
            </a:r>
            <a:endParaRPr lang="vi-VN" sz="96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D3316-D4EF-434C-BAA0-6141AD4D4B8E}"/>
              </a:ext>
            </a:extLst>
          </p:cNvPr>
          <p:cNvSpPr txBox="1"/>
          <p:nvPr/>
        </p:nvSpPr>
        <p:spPr>
          <a:xfrm>
            <a:off x="1415331" y="318053"/>
            <a:ext cx="81275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Thực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hành</a:t>
            </a:r>
            <a:endParaRPr lang="vi-VN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5D9B5C-8255-4FEF-9484-64CE228E9D46}"/>
              </a:ext>
            </a:extLst>
          </p:cNvPr>
          <p:cNvSpPr txBox="1"/>
          <p:nvPr/>
        </p:nvSpPr>
        <p:spPr>
          <a:xfrm>
            <a:off x="1622065" y="659958"/>
            <a:ext cx="4913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008D29-C36A-45F6-A699-EAB065F6F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560" y="1404924"/>
            <a:ext cx="1029811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Em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hãy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giới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thiệu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bài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của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với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người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thân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07A36-6F3B-4703-B1A8-8D5FA6CED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943" y="3429000"/>
            <a:ext cx="1029811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Con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đã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hình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ảnh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gì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có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những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nào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bức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tranh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của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con?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17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9FDBE5-EE9A-41E5-A20B-606B22E6E1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39"/>
          <a:stretch/>
        </p:blipFill>
        <p:spPr>
          <a:xfrm>
            <a:off x="5518205" y="0"/>
            <a:ext cx="667379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52D566-7F9C-496F-A781-C267B2165C72}"/>
              </a:ext>
            </a:extLst>
          </p:cNvPr>
          <p:cNvSpPr txBox="1"/>
          <p:nvPr/>
        </p:nvSpPr>
        <p:spPr>
          <a:xfrm>
            <a:off x="119270" y="41346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CE764-C560-4CCB-A584-27BE1E67B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70" y="1170830"/>
            <a:ext cx="500932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hãy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sáng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tạo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bức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tranh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bằng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cách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xé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hoặc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cắt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66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66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  <a:endParaRPr lang="vi-VN" altLang="vi-VN" sz="66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8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CABA4B-A4E1-48AD-B0D5-9FC6BFF024D0}"/>
              </a:ext>
            </a:extLst>
          </p:cNvPr>
          <p:cNvSpPr txBox="1"/>
          <p:nvPr/>
        </p:nvSpPr>
        <p:spPr>
          <a:xfrm>
            <a:off x="1415331" y="318053"/>
            <a:ext cx="81275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Củng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cố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,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dặn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dò</a:t>
            </a:r>
            <a:r>
              <a:rPr lang="en-US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Handsome Script" panose="00000500000000000000" pitchFamily="2" charset="0"/>
              </a:rPr>
              <a:t>.</a:t>
            </a:r>
            <a:endParaRPr lang="vi-VN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Handsome Scrip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E4718-1530-4E89-B5A4-269D3E427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50" y="1369301"/>
            <a:ext cx="10298113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-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xung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quanh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chúng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ta bao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gồm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tất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cả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loại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thực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động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đem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lại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không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khí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trong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lành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thoáng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mát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chính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vì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vậy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con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phải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biết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bảo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vệ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nhiên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và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bảo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vệ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các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loài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động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4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vật</a:t>
            </a:r>
            <a:r>
              <a:rPr lang="en-US" altLang="vi-VN" sz="44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endParaRPr lang="vi-VN" altLang="vi-VN" sz="44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8F7A55-79CF-4F38-8862-9180BC04B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27" y="4067154"/>
            <a:ext cx="102981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85800" indent="-685800"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Con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chuẩn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bị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đầy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đủ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đồ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dung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cho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bài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sau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Chuẩn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bị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: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bút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chì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tẩy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vẽ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giấy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màu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kéo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hồ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 </a:t>
            </a:r>
            <a:r>
              <a:rPr lang="en-US" altLang="vi-VN" sz="4800" dirty="0" err="1">
                <a:solidFill>
                  <a:srgbClr val="000000"/>
                </a:solidFill>
                <a:latin typeface="#9Slide05 Handsome Script" panose="00000500000000000000" pitchFamily="2" charset="0"/>
              </a:rPr>
              <a:t>dán</a:t>
            </a:r>
            <a:r>
              <a:rPr lang="en-US" altLang="vi-VN" sz="4800" dirty="0">
                <a:solidFill>
                  <a:srgbClr val="000000"/>
                </a:solidFill>
                <a:latin typeface="#9Slide05 Handsome Script" panose="00000500000000000000" pitchFamily="2" charset="0"/>
              </a:rPr>
              <a:t>,…</a:t>
            </a:r>
            <a:endParaRPr lang="vi-VN" altLang="vi-VN" sz="4800" dirty="0">
              <a:solidFill>
                <a:srgbClr val="000000"/>
              </a:solidFill>
              <a:latin typeface="#9Slide05 Handsome Scrip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1" descr="White marble">
            <a:extLst>
              <a:ext uri="{FF2B5EF4-FFF2-40B4-BE49-F238E27FC236}">
                <a16:creationId xmlns:a16="http://schemas.microsoft.com/office/drawing/2014/main" id="{0CB54B7C-AFEB-4DF7-95F0-78B1BC90D0E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27448" y="764704"/>
            <a:ext cx="9601200" cy="5181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54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1" descr="tumblr_mo3mji84LD1s4ln1ho1_250">
            <a:extLst>
              <a:ext uri="{FF2B5EF4-FFF2-40B4-BE49-F238E27FC236}">
                <a16:creationId xmlns:a16="http://schemas.microsoft.com/office/drawing/2014/main" id="{EE9249BB-6A6A-4819-AF6D-F243557DEF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8100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1" descr="tumblr_mo3mji84LD1s4ln1ho1_250">
            <a:extLst>
              <a:ext uri="{FF2B5EF4-FFF2-40B4-BE49-F238E27FC236}">
                <a16:creationId xmlns:a16="http://schemas.microsoft.com/office/drawing/2014/main" id="{F2764393-5BE4-488A-821E-7FA6D88241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25" y="38100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9" descr="14">
            <a:extLst>
              <a:ext uri="{FF2B5EF4-FFF2-40B4-BE49-F238E27FC236}">
                <a16:creationId xmlns:a16="http://schemas.microsoft.com/office/drawing/2014/main" id="{FE30E4DE-A54F-4B75-B424-399A6A6A2E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6838" y="4705350"/>
            <a:ext cx="1133476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8" descr="14">
            <a:extLst>
              <a:ext uri="{FF2B5EF4-FFF2-40B4-BE49-F238E27FC236}">
                <a16:creationId xmlns:a16="http://schemas.microsoft.com/office/drawing/2014/main" id="{E2E5A794-5BC3-4A4F-BF9F-097903C65E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88" y="4722813"/>
            <a:ext cx="118745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tumblr_mo3mji84LD1s4ln1ho1_250">
            <a:extLst>
              <a:ext uri="{FF2B5EF4-FFF2-40B4-BE49-F238E27FC236}">
                <a16:creationId xmlns:a16="http://schemas.microsoft.com/office/drawing/2014/main" id="{E7AF4A83-05DB-4384-841D-DC7A6F6D0E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728" y="1407049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1" descr="tumblr_mo3mji84LD1s4ln1ho1_250">
            <a:extLst>
              <a:ext uri="{FF2B5EF4-FFF2-40B4-BE49-F238E27FC236}">
                <a16:creationId xmlns:a16="http://schemas.microsoft.com/office/drawing/2014/main" id="{20C08BA3-54EB-4C25-8AFA-3E969273AB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678" y="1770586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1" descr="tumblr_mo3mji84LD1s4ln1ho1_250">
            <a:extLst>
              <a:ext uri="{FF2B5EF4-FFF2-40B4-BE49-F238E27FC236}">
                <a16:creationId xmlns:a16="http://schemas.microsoft.com/office/drawing/2014/main" id="{4D8DDEDA-2527-4AA8-B725-AF369F13D6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329" y="3593658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1" descr="tumblr_mo3mji84LD1s4ln1ho1_250">
            <a:extLst>
              <a:ext uri="{FF2B5EF4-FFF2-40B4-BE49-F238E27FC236}">
                <a16:creationId xmlns:a16="http://schemas.microsoft.com/office/drawing/2014/main" id="{8758F8D5-9451-4FDF-93EC-1E3B41B8DC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98" y="5204277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 descr="tumblr_mo3mji84LD1s4ln1ho1_250">
            <a:extLst>
              <a:ext uri="{FF2B5EF4-FFF2-40B4-BE49-F238E27FC236}">
                <a16:creationId xmlns:a16="http://schemas.microsoft.com/office/drawing/2014/main" id="{8090DA92-7B07-4643-B196-69B8D4401A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75" y="199573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5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9691CA-834B-4E91-8D8A-C2341FDD5FBD}"/>
              </a:ext>
            </a:extLst>
          </p:cNvPr>
          <p:cNvSpPr txBox="1"/>
          <p:nvPr/>
        </p:nvSpPr>
        <p:spPr>
          <a:xfrm>
            <a:off x="174929" y="37848"/>
            <a:ext cx="11410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/>
              <a:t>Chuẩn bị: </a:t>
            </a:r>
            <a:r>
              <a:rPr lang="vi-VN" sz="4400" dirty="0"/>
              <a:t>Bút chì, màu vẽ, tẩy</a:t>
            </a:r>
          </a:p>
        </p:txBody>
      </p:sp>
      <p:pic>
        <p:nvPicPr>
          <p:cNvPr id="11" name="Picture 2" descr="Hộp màu sáp 64 màu kèm đồ chuốc và hộp nhựa 2 tầng – H001 | BBShine - Thời  Trang &amp; Phụ Kiện Trẻ Em">
            <a:extLst>
              <a:ext uri="{FF2B5EF4-FFF2-40B4-BE49-F238E27FC236}">
                <a16:creationId xmlns:a16="http://schemas.microsoft.com/office/drawing/2014/main" id="{4B158DB6-5881-4C02-9946-BA6B9E7B6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700" y="952651"/>
            <a:ext cx="3797300" cy="5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405D52-9317-47AD-ADF4-2E0133AE3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384630" y="1878412"/>
            <a:ext cx="5905349" cy="39990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FA453C-919E-4A19-A828-CB9F4FE5C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6" y="3501633"/>
            <a:ext cx="4213473" cy="33289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6D3214-21B5-4546-B370-119F3AB837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3425">
            <a:off x="727824" y="370082"/>
            <a:ext cx="3131428" cy="347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2C4F2F-BA66-4A27-A726-C3EB190B1543}"/>
              </a:ext>
            </a:extLst>
          </p:cNvPr>
          <p:cNvSpPr txBox="1"/>
          <p:nvPr/>
        </p:nvSpPr>
        <p:spPr>
          <a:xfrm>
            <a:off x="1399429" y="333955"/>
            <a:ext cx="6615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latin typeface="#9Slide04 SVNWallington" panose="00000500000000000000" pitchFamily="2" charset="0"/>
              </a:rPr>
              <a:t>Yêu cầu cần đạt: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34BE1-8979-4272-A6D4-07665AF2443F}"/>
              </a:ext>
            </a:extLst>
          </p:cNvPr>
          <p:cNvSpPr txBox="1"/>
          <p:nvPr/>
        </p:nvSpPr>
        <p:spPr>
          <a:xfrm>
            <a:off x="573819" y="1261066"/>
            <a:ext cx="110443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cách vẽ tranh chủ đề thiên nhiên.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được bức tranh về thiên nhiên bằng các nét, màu sắc theo ý thích.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giới thiệu, nêu cảm nhận về bài vẽ của mình với người thân trong gia đình.</a:t>
            </a:r>
          </a:p>
          <a:p>
            <a:pPr marL="285750" indent="-285750" algn="just">
              <a:buFontTx/>
              <a:buChar char="-"/>
            </a:pPr>
            <a:r>
              <a:rPr lang="vi-VN" sz="4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thiên nhiên và có ý thức bảo vệ thiên nhiên xung quanh.</a:t>
            </a:r>
          </a:p>
        </p:txBody>
      </p:sp>
    </p:spTree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AC82C6-1DA9-4283-BB6A-ACF6C204EEEF}"/>
              </a:ext>
            </a:extLst>
          </p:cNvPr>
          <p:cNvSpPr txBox="1"/>
          <p:nvPr/>
        </p:nvSpPr>
        <p:spPr>
          <a:xfrm>
            <a:off x="406377" y="-18793"/>
            <a:ext cx="7465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lang="vi-VN" sz="3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điều mới mẻ</a:t>
            </a:r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3231B-0F84-4DBA-94B5-FD070AC1EA08}"/>
              </a:ext>
            </a:extLst>
          </p:cNvPr>
          <p:cNvSpPr txBox="1"/>
          <p:nvPr/>
        </p:nvSpPr>
        <p:spPr>
          <a:xfrm>
            <a:off x="199741" y="461482"/>
            <a:ext cx="524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sát, nhận biết.</a:t>
            </a:r>
          </a:p>
        </p:txBody>
      </p:sp>
      <p:pic>
        <p:nvPicPr>
          <p:cNvPr id="1026" name="Picture 2" descr="Những hình ảnh tuyệt đẹp về phong cảnh, thiên nhiên Việt Nam-Du lịch">
            <a:extLst>
              <a:ext uri="{FF2B5EF4-FFF2-40B4-BE49-F238E27FC236}">
                <a16:creationId xmlns:a16="http://schemas.microsoft.com/office/drawing/2014/main" id="{6E6B3A88-B1B3-4052-A797-2688D3AC5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49" y="3429001"/>
            <a:ext cx="4185036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p 50 hình nền hoa sen đẹp mê lòng người full hd cho máy tính | Hoa sen,  Hình nền, Hoa">
            <a:extLst>
              <a:ext uri="{FF2B5EF4-FFF2-40B4-BE49-F238E27FC236}">
                <a16:creationId xmlns:a16="http://schemas.microsoft.com/office/drawing/2014/main" id="{3364CE4A-792D-4EFE-89FE-7D59A2DEC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50" y="71563"/>
            <a:ext cx="4185036" cy="31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ràng cỏ Bù Lạch">
            <a:extLst>
              <a:ext uri="{FF2B5EF4-FFF2-40B4-BE49-F238E27FC236}">
                <a16:creationId xmlns:a16="http://schemas.microsoft.com/office/drawing/2014/main" id="{8BF14756-CC2B-425A-B645-9E192CE1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68" y="959485"/>
            <a:ext cx="3828123" cy="276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39 bức ảnh thiên nhiên hoang dã đạt giải &amp;#39;lầy lội&amp;#39; nhất năm 2019">
            <a:extLst>
              <a:ext uri="{FF2B5EF4-FFF2-40B4-BE49-F238E27FC236}">
                <a16:creationId xmlns:a16="http://schemas.microsoft.com/office/drawing/2014/main" id="{32A312EF-D669-4E55-80B6-013772DE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68" y="3832529"/>
            <a:ext cx="3855952" cy="302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3BB37A-821E-4FEE-894A-37FE3A623697}"/>
              </a:ext>
            </a:extLst>
          </p:cNvPr>
          <p:cNvSpPr txBox="1"/>
          <p:nvPr/>
        </p:nvSpPr>
        <p:spPr>
          <a:xfrm>
            <a:off x="199741" y="1062937"/>
            <a:ext cx="3800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đã nhìn thấy những loài thực vật, động vật nào trong thiên nhiên? </a:t>
            </a:r>
          </a:p>
        </p:txBody>
      </p:sp>
      <p:pic>
        <p:nvPicPr>
          <p:cNvPr id="1040" name="Picture 16" descr="Sinh thái học thực vật – Wikipedia tiếng Việt">
            <a:extLst>
              <a:ext uri="{FF2B5EF4-FFF2-40B4-BE49-F238E27FC236}">
                <a16:creationId xmlns:a16="http://schemas.microsoft.com/office/drawing/2014/main" id="{1AD9177A-F337-4F1B-92CE-7AB83FA07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0936"/>
            <a:ext cx="4000465" cy="313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75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7C75C7-F75B-40DA-AC15-87B144E5F7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80" b="2181"/>
          <a:stretch/>
        </p:blipFill>
        <p:spPr>
          <a:xfrm>
            <a:off x="2834640" y="0"/>
            <a:ext cx="9393382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F379B46-3208-4AF6-9795-F3E2727B46C5}"/>
              </a:ext>
            </a:extLst>
          </p:cNvPr>
          <p:cNvSpPr/>
          <p:nvPr/>
        </p:nvSpPr>
        <p:spPr>
          <a:xfrm>
            <a:off x="124692" y="349134"/>
            <a:ext cx="2552007" cy="5810597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2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Em nhìn thấy những hình ảnh thiên nhiên nào trong các bức tranh bên.</a:t>
            </a:r>
          </a:p>
        </p:txBody>
      </p:sp>
    </p:spTree>
    <p:extLst>
      <p:ext uri="{BB962C8B-B14F-4D97-AF65-F5344CB8AC3E}">
        <p14:creationId xmlns:p14="http://schemas.microsoft.com/office/powerpoint/2010/main" val="6921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E6C705-B7EA-4DE5-8453-915D77A43B45}"/>
              </a:ext>
            </a:extLst>
          </p:cNvPr>
          <p:cNvSpPr txBox="1"/>
          <p:nvPr/>
        </p:nvSpPr>
        <p:spPr>
          <a:xfrm>
            <a:off x="706581" y="173571"/>
            <a:ext cx="686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hành, sáng tạo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D0A411-A1C4-4046-9DB4-5B785470AB72}"/>
              </a:ext>
            </a:extLst>
          </p:cNvPr>
          <p:cNvSpPr txBox="1"/>
          <p:nvPr/>
        </p:nvSpPr>
        <p:spPr>
          <a:xfrm>
            <a:off x="706581" y="997527"/>
            <a:ext cx="10507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Chúng ta có thể vẽ tranh về thiên nhiên theo cách nào?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4FB044-DC07-421F-80DC-080E614850C2}"/>
              </a:ext>
            </a:extLst>
          </p:cNvPr>
          <p:cNvSpPr txBox="1"/>
          <p:nvPr/>
        </p:nvSpPr>
        <p:spPr>
          <a:xfrm>
            <a:off x="492981" y="1490849"/>
            <a:ext cx="51762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Cách 1: 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Dùng bút chì để vẽ nét.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Vẽ màu cho bức tranh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004E52-735E-4995-9DF2-D7C65FD9E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0" t="38145" b="8522"/>
          <a:stretch/>
        </p:blipFill>
        <p:spPr>
          <a:xfrm>
            <a:off x="6241773" y="2862224"/>
            <a:ext cx="5844209" cy="39781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138877-D3B7-48AD-8C10-55A416EF7A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261" r="1976" b="15710"/>
          <a:stretch/>
        </p:blipFill>
        <p:spPr>
          <a:xfrm>
            <a:off x="15902" y="2862641"/>
            <a:ext cx="6080098" cy="39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D7EA2A-9540-49D5-8886-D5274802FC6C}"/>
              </a:ext>
            </a:extLst>
          </p:cNvPr>
          <p:cNvSpPr txBox="1"/>
          <p:nvPr/>
        </p:nvSpPr>
        <p:spPr>
          <a:xfrm>
            <a:off x="2274074" y="155030"/>
            <a:ext cx="51762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Cách 2: 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Dùng bút màu để vẽ nét.</a:t>
            </a:r>
          </a:p>
          <a:p>
            <a:pPr marL="285750" indent="-285750">
              <a:buFontTx/>
              <a:buChar char="-"/>
            </a:pPr>
            <a:r>
              <a:rPr lang="vi-VN" sz="2800" dirty="0"/>
              <a:t>Vẽ màu cho bức tranh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35E02-6C34-4A86-A7AB-B899EB43DF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319" r="4916" b="12000"/>
          <a:stretch/>
        </p:blipFill>
        <p:spPr>
          <a:xfrm>
            <a:off x="0" y="2107097"/>
            <a:ext cx="6126481" cy="4733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276E18-AF76-4FAB-BECE-8FDD1AED06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0" t="38145" b="8522"/>
          <a:stretch/>
        </p:blipFill>
        <p:spPr>
          <a:xfrm>
            <a:off x="6241773" y="2107097"/>
            <a:ext cx="5844209" cy="473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7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ĩ thuật CD lớp 1- Bài 8- Thiên Nhiên quanh em (2 tiết)">
            <a:hlinkClick r:id="" action="ppaction://media"/>
            <a:extLst>
              <a:ext uri="{FF2B5EF4-FFF2-40B4-BE49-F238E27FC236}">
                <a16:creationId xmlns:a16="http://schemas.microsoft.com/office/drawing/2014/main" id="{DAAA619C-92BF-4C28-9AF1-D0FE67C10B7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28240" end="25747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9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hiên nhiên qua nét vẽ của bé - VnExpress Đời sống">
            <a:extLst>
              <a:ext uri="{FF2B5EF4-FFF2-40B4-BE49-F238E27FC236}">
                <a16:creationId xmlns:a16="http://schemas.microsoft.com/office/drawing/2014/main" id="{7A5CFB5A-D457-4465-BD67-D9ECF396D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29844"/>
            <a:ext cx="3970352" cy="302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PT Small kể chuyện ước mơ qua tranh">
            <a:extLst>
              <a:ext uri="{FF2B5EF4-FFF2-40B4-BE49-F238E27FC236}">
                <a16:creationId xmlns:a16="http://schemas.microsoft.com/office/drawing/2014/main" id="{C2335D4E-CCF2-46D1-A315-EDEBAAB19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17" y="795624"/>
            <a:ext cx="4079019" cy="289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PT Small kể chuyện ước mơ qua tranh">
            <a:extLst>
              <a:ext uri="{FF2B5EF4-FFF2-40B4-BE49-F238E27FC236}">
                <a16:creationId xmlns:a16="http://schemas.microsoft.com/office/drawing/2014/main" id="{083E19DB-DC0A-4E0C-92F6-7C0C8E79D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17" y="3829845"/>
            <a:ext cx="4079019" cy="30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iên nhiên quanh em - Lớp 1 - Mỹ Thuật - TỔ BỘ MÔN MỸ THUẬT THOẠI SƠN">
            <a:extLst>
              <a:ext uri="{FF2B5EF4-FFF2-40B4-BE49-F238E27FC236}">
                <a16:creationId xmlns:a16="http://schemas.microsoft.com/office/drawing/2014/main" id="{496422D6-3278-4542-8E91-3A3C31EB5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49" y="800595"/>
            <a:ext cx="3935895" cy="288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Vẽ tranh phong cảnh lớp 7 dễ nhất">
            <a:extLst>
              <a:ext uri="{FF2B5EF4-FFF2-40B4-BE49-F238E27FC236}">
                <a16:creationId xmlns:a16="http://schemas.microsoft.com/office/drawing/2014/main" id="{2F337D58-B752-41C6-9EA8-E9D2A765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49" y="3829844"/>
            <a:ext cx="3935895" cy="30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105892-44D8-4C3F-A6F5-206C856DE626}"/>
              </a:ext>
            </a:extLst>
          </p:cNvPr>
          <p:cNvSpPr txBox="1"/>
          <p:nvPr/>
        </p:nvSpPr>
        <p:spPr>
          <a:xfrm>
            <a:off x="898497" y="118614"/>
            <a:ext cx="7323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khảo.</a:t>
            </a:r>
          </a:p>
        </p:txBody>
      </p:sp>
      <p:pic>
        <p:nvPicPr>
          <p:cNvPr id="3086" name="Picture 14" descr="Thiên nhiên quanh em - lớp 1 - Lớp 3 - Mỹ Thuật - TỔ BỘ MÔN MỸ THUẬT THOẠI  SƠN">
            <a:extLst>
              <a:ext uri="{FF2B5EF4-FFF2-40B4-BE49-F238E27FC236}">
                <a16:creationId xmlns:a16="http://schemas.microsoft.com/office/drawing/2014/main" id="{E8EE29CF-C8D1-4F70-8157-A8699DAEA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" y="790656"/>
            <a:ext cx="3935895" cy="295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4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139</TotalTime>
  <Words>354</Words>
  <Application>Microsoft Office PowerPoint</Application>
  <PresentationFormat>Widescreen</PresentationFormat>
  <Paragraphs>34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#9Slide04 SVNWallington</vt:lpstr>
      <vt:lpstr>#9Slide05 Handsome Script</vt:lpstr>
      <vt:lpstr>Arial</vt:lpstr>
      <vt:lpstr>Segoe Print</vt:lpstr>
      <vt:lpstr>Times New Roman</vt:lpstr>
      <vt:lpstr>Nature Illustration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hạnh nguyễn</dc:creator>
  <cp:lastModifiedBy>hạnh nguyễn</cp:lastModifiedBy>
  <cp:revision>14</cp:revision>
  <dcterms:created xsi:type="dcterms:W3CDTF">2021-12-31T06:37:25Z</dcterms:created>
  <dcterms:modified xsi:type="dcterms:W3CDTF">2022-01-05T10:21:14Z</dcterms:modified>
</cp:coreProperties>
</file>