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84" r:id="rId4"/>
    <p:sldId id="258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304" r:id="rId18"/>
    <p:sldId id="305" r:id="rId19"/>
    <p:sldId id="30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282" r:id="rId28"/>
    <p:sldId id="283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A9F"/>
    <a:srgbClr val="FFE699"/>
    <a:srgbClr val="9DD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8B88C-06BD-420F-9525-53895573855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A7870-A22A-43EC-A0D5-29BDD2094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97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A7870-A22A-43EC-A0D5-29BDD20948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0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5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3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7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22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3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0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6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6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2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22483-F793-46F1-822A-4890A422FB5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14FCD-E62B-413B-BF92-43A76222154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1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7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9144000" cy="6838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60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Trả lời câu hỏi: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579" y="2736502"/>
            <a:ext cx="739684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Trong bức tranh, </a:t>
            </a:r>
          </a:p>
          <a:p>
            <a:pPr algn="ctr">
              <a:lnSpc>
                <a:spcPct val="150000"/>
              </a:lnSpc>
            </a:pP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các bạn đã vẽ về hoạt động vui chơi nào?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326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cây bằng giấy bìa.</a:t>
            </a:r>
            <a:endParaRPr lang="en-US" sz="2400" b="1" spc="-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21428" y="5318633"/>
            <a:ext cx="3701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Cây ven hồ.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Ảnh: Đức Minh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0" r="2739" b="4150"/>
          <a:stretch/>
        </p:blipFill>
        <p:spPr>
          <a:xfrm>
            <a:off x="455822" y="2046515"/>
            <a:ext cx="3765305" cy="2503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" t="3727" r="1720" b="4926"/>
          <a:stretch/>
        </p:blipFill>
        <p:spPr>
          <a:xfrm>
            <a:off x="4572000" y="1852916"/>
            <a:ext cx="4197278" cy="2764972"/>
          </a:xfrm>
          <a:prstGeom prst="roundRect">
            <a:avLst>
              <a:gd name="adj" fmla="val 247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573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cây bằng giấy bìa.</a:t>
            </a:r>
            <a:endParaRPr lang="en-US" sz="2400" b="1" spc="-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1" y="1585333"/>
            <a:ext cx="1752600" cy="2038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378" y="1337683"/>
            <a:ext cx="1743075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51" y="1143000"/>
            <a:ext cx="1800225" cy="2286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18" y="3925274"/>
            <a:ext cx="1160291" cy="20383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916" y="3677624"/>
            <a:ext cx="1460977" cy="228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391" y="2231144"/>
            <a:ext cx="3255631" cy="46268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537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46481"/>
            <a:ext cx="72390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cây bằng đất nặn.</a:t>
            </a:r>
            <a:endParaRPr lang="en-US" sz="2400" b="1" spc="-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0" y="1888671"/>
            <a:ext cx="1428091" cy="30806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212" y="1541450"/>
            <a:ext cx="1878960" cy="35312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44" y="1781054"/>
            <a:ext cx="2421592" cy="31882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805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Làm hình cây bằng giấy bìa hoặc đất nặn.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371601"/>
            <a:ext cx="3391813" cy="39406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876" y="1035251"/>
            <a:ext cx="1665038" cy="2667416"/>
          </a:xfrm>
          <a:prstGeom prst="rect">
            <a:avLst/>
          </a:prstGeom>
          <a:ln w="19050">
            <a:solidFill>
              <a:srgbClr val="89CA9F"/>
            </a:solidFill>
            <a:prstDash val="sysDash"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65" y="1035251"/>
            <a:ext cx="1811677" cy="2667416"/>
          </a:xfrm>
          <a:prstGeom prst="rect">
            <a:avLst/>
          </a:prstGeom>
          <a:ln w="19050">
            <a:solidFill>
              <a:srgbClr val="89CA9F"/>
            </a:solidFill>
            <a:prstDash val="sysDash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807" y="3916219"/>
            <a:ext cx="2091879" cy="2386024"/>
          </a:xfrm>
          <a:prstGeom prst="rect">
            <a:avLst/>
          </a:prstGeom>
          <a:ln w="19050">
            <a:solidFill>
              <a:srgbClr val="89CA9F"/>
            </a:solidFill>
            <a:prstDash val="sysDash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577" y="3872222"/>
            <a:ext cx="1549960" cy="2430021"/>
          </a:xfrm>
          <a:prstGeom prst="rect">
            <a:avLst/>
          </a:prstGeom>
          <a:ln w="19050">
            <a:solidFill>
              <a:srgbClr val="89CA9F"/>
            </a:solidFill>
            <a:prstDash val="sysDash"/>
          </a:ln>
        </p:spPr>
      </p:pic>
      <p:sp>
        <p:nvSpPr>
          <p:cNvPr id="13" name="TextBox 12"/>
          <p:cNvSpPr txBox="1"/>
          <p:nvPr/>
        </p:nvSpPr>
        <p:spPr>
          <a:xfrm>
            <a:off x="525038" y="5591792"/>
            <a:ext cx="2275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smtClean="0">
                <a:latin typeface="Arial" panose="020B0604020202020204" pitchFamily="34" charset="0"/>
                <a:cs typeface="Arial" panose="020B0604020202020204" pitchFamily="34" charset="0"/>
              </a:rPr>
              <a:t>Hình tham khảo</a:t>
            </a:r>
            <a:endParaRPr lang="en-US" sz="2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66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Tả lại hình dáng một sản phẩm cây làm bằng giấy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bìa hoặc đất nặn mà em thích nhất.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771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người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28" y="1400774"/>
            <a:ext cx="3329298" cy="2219532"/>
          </a:xfrm>
          <a:prstGeom prst="round2DiagRect">
            <a:avLst/>
          </a:prstGeom>
          <a:ln w="28575">
            <a:solidFill>
              <a:schemeClr val="accent2"/>
            </a:solidFill>
            <a:prstDash val="sysDot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28" y="3991574"/>
            <a:ext cx="3329298" cy="2219532"/>
          </a:xfrm>
          <a:prstGeom prst="round2DiagRect">
            <a:avLst/>
          </a:prstGeom>
          <a:ln w="28575">
            <a:solidFill>
              <a:schemeClr val="accent2"/>
            </a:solidFill>
            <a:prstDash val="sysDot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830724"/>
            <a:ext cx="1661433" cy="25982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741" y="1822388"/>
            <a:ext cx="3364217" cy="45472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59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người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71" y="1487859"/>
            <a:ext cx="6357258" cy="4238172"/>
          </a:xfrm>
          <a:prstGeom prst="round2DiagRect">
            <a:avLst/>
          </a:prstGeom>
          <a:ln w="28575">
            <a:solidFill>
              <a:schemeClr val="accent2"/>
            </a:solidFill>
            <a:prstDash val="sysDot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371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người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71" y="1487859"/>
            <a:ext cx="6357258" cy="4238172"/>
          </a:xfrm>
          <a:prstGeom prst="round2DiagRect">
            <a:avLst/>
          </a:prstGeom>
          <a:ln w="28575">
            <a:solidFill>
              <a:schemeClr val="accent2"/>
            </a:solidFill>
            <a:prstDash val="sysDot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95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người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2" y="1730829"/>
            <a:ext cx="2640238" cy="41290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440" y="1400774"/>
            <a:ext cx="3505732" cy="47385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755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52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50291"/>
            <a:ext cx="72390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cách làm hình người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" r="8452"/>
          <a:stretch/>
        </p:blipFill>
        <p:spPr>
          <a:xfrm>
            <a:off x="359229" y="3129968"/>
            <a:ext cx="8207828" cy="21656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52441"/>
            <a:ext cx="2422351" cy="3229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700" y="1616171"/>
            <a:ext cx="2719243" cy="36256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252" y="1362999"/>
            <a:ext cx="1601435" cy="2949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86" y="1077684"/>
            <a:ext cx="1426602" cy="31350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04016" y="5666968"/>
            <a:ext cx="2275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smtClean="0">
                <a:latin typeface="Arial" panose="020B0604020202020204" pitchFamily="34" charset="0"/>
                <a:cs typeface="Arial" panose="020B0604020202020204" pitchFamily="34" charset="0"/>
              </a:rPr>
              <a:t>Hình tham khảo</a:t>
            </a:r>
            <a:endParaRPr lang="en-US" sz="2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561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46481"/>
            <a:ext cx="72390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Quan sát, nhận biết hình dáng động tác của hình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người bằng đất nặn.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781054"/>
            <a:ext cx="2475575" cy="39828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25" y="1563220"/>
            <a:ext cx="2009750" cy="40320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81" y="1781054"/>
            <a:ext cx="1874776" cy="38142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7786" y="5763876"/>
            <a:ext cx="5388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Hình người,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đất nặn, Minh Đức, Thảo Nhi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375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" y="146481"/>
            <a:ext cx="72390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295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Làm sản phẩm hình người bằng giấy bìa hoặc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đất nặn.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414" y="2889064"/>
            <a:ext cx="11404828" cy="2701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50" y="1770622"/>
            <a:ext cx="1689698" cy="28629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895" y="1593289"/>
            <a:ext cx="1834164" cy="27652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43485" y="5590109"/>
            <a:ext cx="271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Hình người,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giấy bìa, Mai Châu, Mai Chi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432" y="929558"/>
            <a:ext cx="1691941" cy="3429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674" y="1274573"/>
            <a:ext cx="1580311" cy="32289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79859" y="5590109"/>
            <a:ext cx="271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Hình người,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đất nặn, Bạch Diệp, My Nguyệt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826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72" y="150291"/>
            <a:ext cx="716359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Tả lại động tác của hình người thực hiện bằng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giấy bìa hoặc đất nặn mà em thích nhất.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625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72" y="150291"/>
            <a:ext cx="716359" cy="72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6" y="360034"/>
            <a:ext cx="732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Nói với bạn về các hình cây, hình người được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sắp xếp theo nhóm.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61" y="1613613"/>
            <a:ext cx="4351939" cy="3686576"/>
          </a:xfrm>
          <a:prstGeom prst="round2DiagRect">
            <a:avLst>
              <a:gd name="adj1" fmla="val 19671"/>
              <a:gd name="adj2" fmla="val 23488"/>
            </a:avLst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8" y="991919"/>
            <a:ext cx="4107139" cy="2662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119" y="3456901"/>
            <a:ext cx="2951093" cy="26621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95163" y="5919986"/>
            <a:ext cx="2275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smtClean="0">
                <a:latin typeface="Arial" panose="020B0604020202020204" pitchFamily="34" charset="0"/>
                <a:cs typeface="Arial" panose="020B0604020202020204" pitchFamily="34" charset="0"/>
              </a:rPr>
              <a:t>Hình tham khảo</a:t>
            </a:r>
            <a:endParaRPr lang="en-US" sz="2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07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72" y="150291"/>
            <a:ext cx="716359" cy="72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6" y="360034"/>
            <a:ext cx="732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Nói với bạn về các hình cây, hình người được</a:t>
            </a:r>
          </a:p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sắp xếp theo nhóm.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95163" y="5919986"/>
            <a:ext cx="2275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smtClean="0">
                <a:latin typeface="Arial" panose="020B0604020202020204" pitchFamily="34" charset="0"/>
                <a:cs typeface="Arial" panose="020B0604020202020204" pitchFamily="34" charset="0"/>
              </a:rPr>
              <a:t>Hình tham khảo</a:t>
            </a:r>
            <a:endParaRPr lang="en-US" sz="2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51" y="722024"/>
            <a:ext cx="6602019" cy="56669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133" y="2653745"/>
            <a:ext cx="1342632" cy="29505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1999" y="3224390"/>
            <a:ext cx="1514921" cy="25668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90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72" y="150291"/>
            <a:ext cx="716359" cy="72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Cùng bạn sắp xếp các sản phẩm đã làm.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51" y="150291"/>
            <a:ext cx="8083382" cy="60625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073" y="5776240"/>
            <a:ext cx="823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Sản phẩm nhóm, </a:t>
            </a:r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giấy bìa – đất nặn, </a:t>
            </a:r>
          </a:p>
          <a:p>
            <a:pPr algn="ctr"/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Minh Châu, Minh Hải, Bạch Diệp, Minh Đức, Bích Thủy, Mai Chi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40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9" y="3553614"/>
            <a:ext cx="8310282" cy="179224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198409" y="694244"/>
            <a:ext cx="6911776" cy="3496756"/>
            <a:chOff x="1198409" y="694244"/>
            <a:chExt cx="6911776" cy="34967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3305" y="694244"/>
              <a:ext cx="2325641" cy="138404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409" y="1615070"/>
              <a:ext cx="6911776" cy="257593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348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" y="9525"/>
            <a:ext cx="9138908" cy="6838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281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49" y="0"/>
            <a:ext cx="9135901" cy="6858000"/>
            <a:chOff x="4049" y="0"/>
            <a:chExt cx="9135901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9" y="0"/>
              <a:ext cx="9135901" cy="685800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688771" y="5845629"/>
              <a:ext cx="42018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Sân trường. </a:t>
              </a:r>
              <a:r>
                <a:rPr lang="en-US" sz="240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Ảnh: Đức Minh</a:t>
              </a:r>
              <a:endParaRPr lang="en-US" sz="2400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802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161" y="360034"/>
            <a:ext cx="75462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Nói với bạn về hình ảnh ngôi trường và hoạt động</a:t>
            </a:r>
          </a:p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của học sinh ở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01749" y="5874382"/>
            <a:ext cx="6205818" cy="484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trong nhà trường. </a:t>
            </a:r>
            <a:r>
              <a:rPr lang="en-US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Ảnh: Đức Minh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910" y="1431086"/>
            <a:ext cx="2903219" cy="19979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29" y="1367903"/>
            <a:ext cx="3252562" cy="4274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910" y="3682653"/>
            <a:ext cx="2898677" cy="1992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046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Quan sát, nói với bạn về hình và màu trong tranh vẽ</a:t>
            </a:r>
          </a:p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ề hoạt động trong nhà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73" y="1520952"/>
            <a:ext cx="2953691" cy="20822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72" y="3799115"/>
            <a:ext cx="2953691" cy="20445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938" y="1520952"/>
            <a:ext cx="2949603" cy="43408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47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Quan sát, nói với bạn về hình và màu trong tranh vẽ</a:t>
            </a:r>
          </a:p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ề hoạt động trong nhà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69" y="1435361"/>
            <a:ext cx="5780662" cy="40751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6486" y="5724021"/>
            <a:ext cx="3331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Trường ở bản em,</a:t>
            </a:r>
          </a:p>
          <a:p>
            <a:pPr algn="ctr"/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ranh bột màu, Phúc An</a:t>
            </a:r>
            <a:endParaRPr lang="en-US" sz="2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8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Quan sát, nói với bạn về hình và màu trong tranh vẽ</a:t>
            </a:r>
          </a:p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ề hoạt động trong nhà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478" y="1619971"/>
            <a:ext cx="6065045" cy="3888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6486" y="5724021"/>
            <a:ext cx="3331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Vui chơi ở sân trường,</a:t>
            </a:r>
          </a:p>
          <a:p>
            <a:pPr algn="ctr"/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ranh sáp màu, Quỳnh Anh</a:t>
            </a:r>
            <a:endParaRPr lang="en-US" sz="2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537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Quan sát, nói với bạn về hình và màu trong tranh vẽ</a:t>
            </a:r>
          </a:p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ề hoạt động trong nhà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88" y="1304740"/>
            <a:ext cx="3050025" cy="4248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6486" y="5724021"/>
            <a:ext cx="3331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Giờ ra chơi,</a:t>
            </a:r>
          </a:p>
          <a:p>
            <a:pPr algn="ctr"/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ranh sáp màu, Minh Hải</a:t>
            </a:r>
            <a:endParaRPr lang="en-US" sz="2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69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" y="146481"/>
            <a:ext cx="731520" cy="731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415" y="360034"/>
            <a:ext cx="754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smtClean="0">
                <a:latin typeface="Arial" panose="020B0604020202020204" pitchFamily="34" charset="0"/>
                <a:cs typeface="Arial" panose="020B0604020202020204" pitchFamily="34" charset="0"/>
              </a:rPr>
              <a:t>Vẽ tranh về hoạt động vui chơi ở trường.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55" y="1077251"/>
            <a:ext cx="6465491" cy="4424168"/>
          </a:xfrm>
          <a:prstGeom prst="rect">
            <a:avLst/>
          </a:prstGeom>
          <a:ln w="28575">
            <a:solidFill>
              <a:srgbClr val="89CA9F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231572" y="5756972"/>
            <a:ext cx="4680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Giờ ra chơi,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tranh sáp màu, Hà Linh</a:t>
            </a:r>
            <a:endParaRPr lang="en-US" sz="2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11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D48C2D1-4D97-42F1-A056-E33E6A89D96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16. Ngôi trường em yêu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0DDB2D-6BE9-4894-8683-F4B2F594976C}:28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CC790A-629A-452C-B95C-7F1D7EA244C6}:2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60E99F-9E7C-4D32-8107-68DD0CF626BC}:29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72A08B-79E7-4E6E-98BE-2FB11B0EF1AE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500921-2EBB-4141-8BE8-5CB91420BA9E}:29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E2A4C0-5345-4C1E-B9C0-53D86324EAC6}:29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1B5803-A1D8-4422-83F6-322ADED0B577}:2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8521A3-02E4-4352-80E6-CD292404FCD5}:29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10E700-B3D5-45B6-9F9B-C145077ED163}:30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64F6BA-37E1-430D-B546-FE3B0357B08A}:3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06E0B5-4BFB-4914-ABA5-494D98F67D4C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EAD1A7-7A13-4E47-9259-16F740E80F9C}:3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4ED439-12E2-4A74-944E-08E8D91BF4E1}:29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D5127E-E918-448C-81B7-F74C535202FE}:29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8C5FC7-2A02-48DE-BA23-7053A243F6F3}:29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E13D7B-BEE2-49BE-944C-6B116D9A9897}:30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511F38-DB06-437F-915A-E3E6113A91AB}:30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899BC-45CF-42EA-9EAA-F83CF0B3091E}:30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3254E5-AE7D-4DD0-B6ED-25D058B47336}:30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26826D-77D9-40F7-86DC-CC8E07B1EF0B}:28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ED391A-DED8-4E7C-96F9-8C7F37F4E6C1}:2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F912C7-1C33-46A9-8A6A-7D53347D4A4A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FC098E-C4FC-4965-B118-12F97CE228C8}:28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327D61-625E-411D-A459-A398D2192033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AEFC9E-157E-48B3-8438-4B7B014CA76A}:2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F96058-3AA9-4DF0-A802-DB70462B1071}:2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0633F8-DD0B-435D-BDDE-61B88B231C97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6F92CD-0C92-4558-BCF1-67F8D9DC4A6E}:28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1585</TotalTime>
  <Words>492</Words>
  <Application>Microsoft Office PowerPoint</Application>
  <PresentationFormat>On-screen Show (4:3)</PresentationFormat>
  <Paragraphs>61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16. Ngôi trường em yêu</dc:title>
  <dc:creator>Thu Trang</dc:creator>
  <cp:lastModifiedBy>admin</cp:lastModifiedBy>
  <cp:revision>63</cp:revision>
  <dcterms:created xsi:type="dcterms:W3CDTF">2020-01-06T02:02:13Z</dcterms:created>
  <dcterms:modified xsi:type="dcterms:W3CDTF">2024-07-23T04:12:05Z</dcterms:modified>
</cp:coreProperties>
</file>