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Default Extension="mp3" ContentType="audio/mpe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media/media1.wav" ContentType="audio/x-wav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5"/>
  </p:notesMasterIdLst>
  <p:sldIdLst>
    <p:sldId id="283" r:id="rId2"/>
    <p:sldId id="284" r:id="rId3"/>
    <p:sldId id="286" r:id="rId4"/>
    <p:sldId id="285" r:id="rId5"/>
    <p:sldId id="314" r:id="rId6"/>
    <p:sldId id="288" r:id="rId7"/>
    <p:sldId id="315" r:id="rId8"/>
    <p:sldId id="316" r:id="rId9"/>
    <p:sldId id="317" r:id="rId10"/>
    <p:sldId id="318" r:id="rId11"/>
    <p:sldId id="330" r:id="rId12"/>
    <p:sldId id="331" r:id="rId13"/>
    <p:sldId id="319" r:id="rId14"/>
    <p:sldId id="320" r:id="rId15"/>
    <p:sldId id="321" r:id="rId16"/>
    <p:sldId id="322" r:id="rId17"/>
    <p:sldId id="323" r:id="rId18"/>
    <p:sldId id="326" r:id="rId19"/>
    <p:sldId id="324" r:id="rId20"/>
    <p:sldId id="327" r:id="rId21"/>
    <p:sldId id="328" r:id="rId22"/>
    <p:sldId id="329" r:id="rId23"/>
    <p:sldId id="308" r:id="rId24"/>
  </p:sldIdLst>
  <p:sldSz cx="12192000" cy="6858000"/>
  <p:notesSz cx="6858000" cy="9144000"/>
  <p:embeddedFontLst>
    <p:embeddedFont>
      <p:font typeface="Calibri" pitchFamily="34" charset="0"/>
      <p:regular r:id="rId26"/>
      <p:bold r:id="rId27"/>
      <p:italic r:id="rId28"/>
      <p:boldItalic r:id="rId29"/>
    </p:embeddedFont>
    <p:embeddedFont>
      <p:font typeface="等线" charset="-122"/>
      <p:regular r:id="rId30"/>
    </p:embeddedFont>
    <p:embeddedFont>
      <p:font typeface="UTM Avo" pitchFamily="18" charset="0"/>
      <p:regular r:id="rId31"/>
      <p:bold r:id="rId32"/>
      <p:italic r:id="rId33"/>
      <p:boldItalic r:id="rId34"/>
    </p:embeddedFont>
    <p:embeddedFont>
      <p:font typeface="小白" charset="-122"/>
      <p:regular r:id="rId35"/>
    </p:embeddedFont>
    <p:embeddedFont>
      <p:font typeface="字魂7号-温暖童稚体" charset="-122"/>
      <p:regular r:id="rId36"/>
    </p:embeddedFont>
    <p:embeddedFont>
      <p:font typeface="HP001 4H" pitchFamily="34" charset="0"/>
      <p:regular r:id="rId37"/>
      <p:bold r:id="rId38"/>
    </p:embeddedFont>
    <p:embeddedFont>
      <p:font typeface="Calibri Light" pitchFamily="34" charset="0"/>
      <p:regular r:id="rId39"/>
      <p:italic r:id="rId40"/>
    </p:embeddedFont>
  </p:embeddedFontLst>
  <p:custDataLst>
    <p:tags r:id="rId4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EC9D2"/>
    <a:srgbClr val="CDBF97"/>
    <a:srgbClr val="8D7545"/>
    <a:srgbClr val="ECE8E5"/>
    <a:srgbClr val="E4CBCB"/>
    <a:srgbClr val="A88755"/>
    <a:srgbClr val="1F2020"/>
    <a:srgbClr val="263B45"/>
    <a:srgbClr val="193B3C"/>
    <a:srgbClr val="4E6C5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06" autoAdjust="0"/>
    <p:restoredTop sz="94660"/>
  </p:normalViewPr>
  <p:slideViewPr>
    <p:cSldViewPr snapToGrid="0">
      <p:cViewPr>
        <p:scale>
          <a:sx n="50" d="100"/>
          <a:sy n="50" d="100"/>
        </p:scale>
        <p:origin x="-1506" y="-7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pPr/>
              <a:t>2020/8/5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1497699B-48B7-4073-9405-3FCDD293372A}" type="datetimeFigureOut">
              <a:rPr lang="en-US" smtClean="0"/>
              <a:pPr/>
              <a:t>8/5/2020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F412258D-D283-47C4-A79F-AC09609C2C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98224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>
    <mc:Choice xmlns:p14="http://schemas.microsoft.com/office/powerpoint/2010/main" xmlns="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wav"/><Relationship Id="rId6" Type="http://schemas.openxmlformats.org/officeDocument/2006/relationships/image" Target="../media/image3.png"/><Relationship Id="rId5" Type="http://schemas.microsoft.com/office/2007/relationships/media" Target="../media/media1.wav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VT-P\Downloads\C&#193;C%20B&#192;I%20H&#193;T%20VIDEO\Minions%20Dance%20-%20M4N%20-%20Yeah1%20Superstar%20(Official%20Dance).mp4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media" Target="../media/media1.mp3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gif"/><Relationship Id="rId2" Type="http://schemas.openxmlformats.org/officeDocument/2006/relationships/audio" Target="../media/media2.mp3"/><Relationship Id="rId1" Type="http://schemas.openxmlformats.org/officeDocument/2006/relationships/audio" Target="../media/media1.mp3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10" Type="http://schemas.microsoft.com/office/2007/relationships/media" Target="../media/media2.mp3"/><Relationship Id="rId4" Type="http://schemas.openxmlformats.org/officeDocument/2006/relationships/audio" Target="../media/audio1.wav"/><Relationship Id="rId9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media" Target="../media/media3.mp3"/><Relationship Id="rId13" Type="http://schemas.openxmlformats.org/officeDocument/2006/relationships/image" Target="../media/image2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gif"/><Relationship Id="rId12" Type="http://schemas.openxmlformats.org/officeDocument/2006/relationships/image" Target="../media/image23.gif"/><Relationship Id="rId2" Type="http://schemas.openxmlformats.org/officeDocument/2006/relationships/audio" Target="../media/media1.mp3"/><Relationship Id="rId1" Type="http://schemas.openxmlformats.org/officeDocument/2006/relationships/audio" Target="../media/media3.mp3"/><Relationship Id="rId6" Type="http://schemas.openxmlformats.org/officeDocument/2006/relationships/image" Target="../media/image21.png"/><Relationship Id="rId11" Type="http://schemas.microsoft.com/office/2007/relationships/media" Target="../media/media1.mp3"/><Relationship Id="rId5" Type="http://schemas.openxmlformats.org/officeDocument/2006/relationships/image" Target="../media/image20.png"/><Relationship Id="rId10" Type="http://schemas.openxmlformats.org/officeDocument/2006/relationships/image" Target="../media/image22.png"/><Relationship Id="rId4" Type="http://schemas.openxmlformats.org/officeDocument/2006/relationships/image" Target="../media/image19.png"/><Relationship Id="rId9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media" Target="../media/media3.mp3"/><Relationship Id="rId13" Type="http://schemas.openxmlformats.org/officeDocument/2006/relationships/image" Target="../media/image2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gif"/><Relationship Id="rId12" Type="http://schemas.openxmlformats.org/officeDocument/2006/relationships/image" Target="../media/image23.gif"/><Relationship Id="rId2" Type="http://schemas.openxmlformats.org/officeDocument/2006/relationships/audio" Target="../media/media1.mp3"/><Relationship Id="rId1" Type="http://schemas.openxmlformats.org/officeDocument/2006/relationships/audio" Target="../media/media3.mp3"/><Relationship Id="rId6" Type="http://schemas.openxmlformats.org/officeDocument/2006/relationships/image" Target="../media/image27.png"/><Relationship Id="rId11" Type="http://schemas.microsoft.com/office/2007/relationships/media" Target="../media/media1.mp3"/><Relationship Id="rId5" Type="http://schemas.openxmlformats.org/officeDocument/2006/relationships/image" Target="../media/image26.png"/><Relationship Id="rId10" Type="http://schemas.openxmlformats.org/officeDocument/2006/relationships/image" Target="../media/image22.png"/><Relationship Id="rId4" Type="http://schemas.openxmlformats.org/officeDocument/2006/relationships/image" Target="../media/image25.png"/><Relationship Id="rId9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media" Target="../media/media3.mp3"/><Relationship Id="rId13" Type="http://schemas.openxmlformats.org/officeDocument/2006/relationships/image" Target="../media/image2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gif"/><Relationship Id="rId12" Type="http://schemas.openxmlformats.org/officeDocument/2006/relationships/image" Target="../media/image23.gif"/><Relationship Id="rId2" Type="http://schemas.openxmlformats.org/officeDocument/2006/relationships/audio" Target="../media/media1.mp3"/><Relationship Id="rId1" Type="http://schemas.openxmlformats.org/officeDocument/2006/relationships/audio" Target="../media/media3.mp3"/><Relationship Id="rId6" Type="http://schemas.openxmlformats.org/officeDocument/2006/relationships/image" Target="../media/image30.png"/><Relationship Id="rId11" Type="http://schemas.microsoft.com/office/2007/relationships/media" Target="../media/media1.mp3"/><Relationship Id="rId5" Type="http://schemas.openxmlformats.org/officeDocument/2006/relationships/image" Target="../media/image29.png"/><Relationship Id="rId10" Type="http://schemas.openxmlformats.org/officeDocument/2006/relationships/image" Target="../media/image22.png"/><Relationship Id="rId4" Type="http://schemas.openxmlformats.org/officeDocument/2006/relationships/image" Target="../media/image28.png"/><Relationship Id="rId9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media" Target="../media/media3.mp3"/><Relationship Id="rId13" Type="http://schemas.openxmlformats.org/officeDocument/2006/relationships/image" Target="../media/image3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gif"/><Relationship Id="rId12" Type="http://schemas.openxmlformats.org/officeDocument/2006/relationships/image" Target="../media/image23.gif"/><Relationship Id="rId2" Type="http://schemas.openxmlformats.org/officeDocument/2006/relationships/audio" Target="../media/media1.mp3"/><Relationship Id="rId1" Type="http://schemas.openxmlformats.org/officeDocument/2006/relationships/audio" Target="../media/media3.mp3"/><Relationship Id="rId6" Type="http://schemas.openxmlformats.org/officeDocument/2006/relationships/image" Target="../media/image33.png"/><Relationship Id="rId11" Type="http://schemas.microsoft.com/office/2007/relationships/media" Target="../media/media1.mp3"/><Relationship Id="rId5" Type="http://schemas.openxmlformats.org/officeDocument/2006/relationships/image" Target="../media/image32.png"/><Relationship Id="rId10" Type="http://schemas.openxmlformats.org/officeDocument/2006/relationships/image" Target="../media/image22.png"/><Relationship Id="rId4" Type="http://schemas.openxmlformats.org/officeDocument/2006/relationships/image" Target="../media/image31.png"/><Relationship Id="rId9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media" Target="../media/media3.mp3"/><Relationship Id="rId13" Type="http://schemas.openxmlformats.org/officeDocument/2006/relationships/image" Target="../media/image3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gif"/><Relationship Id="rId12" Type="http://schemas.openxmlformats.org/officeDocument/2006/relationships/image" Target="../media/image23.gif"/><Relationship Id="rId2" Type="http://schemas.openxmlformats.org/officeDocument/2006/relationships/audio" Target="../media/media1.mp3"/><Relationship Id="rId1" Type="http://schemas.openxmlformats.org/officeDocument/2006/relationships/audio" Target="../media/media3.mp3"/><Relationship Id="rId6" Type="http://schemas.openxmlformats.org/officeDocument/2006/relationships/image" Target="../media/image21.png"/><Relationship Id="rId11" Type="http://schemas.microsoft.com/office/2007/relationships/media" Target="../media/media1.mp3"/><Relationship Id="rId5" Type="http://schemas.openxmlformats.org/officeDocument/2006/relationships/image" Target="../media/image20.png"/><Relationship Id="rId10" Type="http://schemas.openxmlformats.org/officeDocument/2006/relationships/image" Target="../media/image22.png"/><Relationship Id="rId4" Type="http://schemas.openxmlformats.org/officeDocument/2006/relationships/image" Target="../media/image19.png"/><Relationship Id="rId9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13" Type="http://schemas.openxmlformats.org/officeDocument/2006/relationships/image" Target="../media/image18.png"/><Relationship Id="rId18" Type="http://schemas.openxmlformats.org/officeDocument/2006/relationships/image" Target="../media/image34.png"/><Relationship Id="rId3" Type="http://schemas.openxmlformats.org/officeDocument/2006/relationships/audio" Target="../media/media1.mp3"/><Relationship Id="rId7" Type="http://schemas.openxmlformats.org/officeDocument/2006/relationships/image" Target="../media/image37.png"/><Relationship Id="rId12" Type="http://schemas.microsoft.com/office/2007/relationships/media" Target="../media/media3.mp3"/><Relationship Id="rId17" Type="http://schemas.openxmlformats.org/officeDocument/2006/relationships/image" Target="../media/image23.gif"/><Relationship Id="rId2" Type="http://schemas.openxmlformats.org/officeDocument/2006/relationships/audio" Target="../media/media4.mp3"/><Relationship Id="rId16" Type="http://schemas.microsoft.com/office/2007/relationships/media" Target="../media/media1.mp3"/><Relationship Id="rId1" Type="http://schemas.openxmlformats.org/officeDocument/2006/relationships/audio" Target="../media/media3.mp3"/><Relationship Id="rId6" Type="http://schemas.openxmlformats.org/officeDocument/2006/relationships/image" Target="../media/image36.png"/><Relationship Id="rId11" Type="http://schemas.openxmlformats.org/officeDocument/2006/relationships/image" Target="../media/image40.gif"/><Relationship Id="rId5" Type="http://schemas.openxmlformats.org/officeDocument/2006/relationships/image" Target="../media/image35.png"/><Relationship Id="rId15" Type="http://schemas.microsoft.com/office/2007/relationships/media" Target="../media/media4.mp3"/><Relationship Id="rId10" Type="http://schemas.openxmlformats.org/officeDocument/2006/relationships/image" Target="../media/image39.gif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8.gif"/><Relationship Id="rId1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VT-P\Desktop\&#7843;nh\HD%20vi&#7871;t%20kh,%20m.mp4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AE66C64F-C3C6-4CE6-B1CE-E46CF10141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244" b="10434"/>
          <a:stretch/>
        </p:blipFill>
        <p:spPr>
          <a:xfrm>
            <a:off x="0" y="0"/>
            <a:ext cx="12199620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A404DB79-D484-49A0-B29B-151C3CD7C2F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5313" b="20813"/>
          <a:stretch/>
        </p:blipFill>
        <p:spPr>
          <a:xfrm>
            <a:off x="-7620" y="-137160"/>
            <a:ext cx="12207240" cy="3810000"/>
          </a:xfrm>
          <a:prstGeom prst="rect">
            <a:avLst/>
          </a:prstGeom>
          <a:ln>
            <a:noFill/>
          </a:ln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xmlns="" id="{A9E5B72C-2A32-4EE6-A3FE-14C26B420730}"/>
              </a:ext>
            </a:extLst>
          </p:cNvPr>
          <p:cNvSpPr txBox="1"/>
          <p:nvPr/>
        </p:nvSpPr>
        <p:spPr>
          <a:xfrm>
            <a:off x="526311" y="4135331"/>
            <a:ext cx="1065593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altLang="zh-CN" sz="11500" b="1" dirty="0" smtClean="0">
                <a:latin typeface="Times New Roman" panose="02020603050405020304" pitchFamily="18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HỌC VẦN</a:t>
            </a:r>
            <a:endParaRPr lang="zh-CN" altLang="en-US" sz="11500" b="1" dirty="0">
              <a:latin typeface="Times New Roman" panose="02020603050405020304" pitchFamily="18" charset="0"/>
              <a:ea typeface="字魂17号-萌趣果冻体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5cd2f624bc9c0">
            <a:hlinkClick r:id="" action="ppaction://media"/>
            <a:extLst>
              <a:ext uri="{FF2B5EF4-FFF2-40B4-BE49-F238E27FC236}">
                <a16:creationId xmlns:a16="http://schemas.microsoft.com/office/drawing/2014/main" xmlns="" id="{D58F9198-396A-4FAE-9119-C3CFD608705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-1301115" y="3551237"/>
            <a:ext cx="487363" cy="487363"/>
          </a:xfrm>
          <a:prstGeom prst="rect">
            <a:avLst/>
          </a:prstGeom>
        </p:spPr>
      </p:pic>
      <p:pic>
        <p:nvPicPr>
          <p:cNvPr id="6" name="Picture 5" descr="unname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39" y="0"/>
            <a:ext cx="1212361" cy="817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2058481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4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>
            <a:extLst>
              <a:ext uri="{FF2B5EF4-FFF2-40B4-BE49-F238E27FC236}">
                <a16:creationId xmlns:a16="http://schemas.microsoft.com/office/drawing/2014/main" xmlns="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54836" y="-721901"/>
            <a:ext cx="6659385" cy="708660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89290" y="-697836"/>
            <a:ext cx="6659385" cy="691815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054887" y="2521226"/>
            <a:ext cx="26769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smtClean="0">
                <a:solidFill>
                  <a:srgbClr val="FF0000"/>
                </a:solidFill>
                <a:latin typeface="UTM Avo" pitchFamily="18" charset="0"/>
              </a:rPr>
              <a:t>m</a:t>
            </a:r>
            <a:r>
              <a:rPr lang="en-US" sz="8800" b="1" dirty="0" smtClean="0">
                <a:latin typeface="UTM Avo" pitchFamily="18" charset="0"/>
              </a:rPr>
              <a:t>e</a:t>
            </a:r>
            <a:endParaRPr lang="en-US" sz="8800" b="1" dirty="0">
              <a:latin typeface="UTM Avo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38305" y="2533258"/>
            <a:ext cx="26769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err="1" smtClean="0">
                <a:solidFill>
                  <a:srgbClr val="FF0000"/>
                </a:solidFill>
                <a:latin typeface="UTM Avo" pitchFamily="18" charset="0"/>
              </a:rPr>
              <a:t>kh</a:t>
            </a:r>
            <a:r>
              <a:rPr lang="en-US" sz="8800" b="1" dirty="0" err="1" smtClean="0">
                <a:latin typeface="UTM Avo" pitchFamily="18" charset="0"/>
              </a:rPr>
              <a:t>ế</a:t>
            </a:r>
            <a:endParaRPr lang="en-US" sz="8800" b="1" dirty="0">
              <a:latin typeface="UTM Avo" pitchFamily="18" charset="0"/>
            </a:endParaRPr>
          </a:p>
        </p:txBody>
      </p:sp>
      <p:pic>
        <p:nvPicPr>
          <p:cNvPr id="6" name="Picture 5" descr="unnam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0"/>
            <a:ext cx="124309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4FB554DA-F872-4FAB-9DFF-EABC40F49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562" b="1205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47950" y="1524000"/>
            <a:ext cx="703750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dirty="0" err="1" smtClean="0">
                <a:solidFill>
                  <a:srgbClr val="FF0000"/>
                </a:solidFill>
                <a:latin typeface="UTM Avo" pitchFamily="18" charset="0"/>
              </a:rPr>
              <a:t>Nghỉ</a:t>
            </a:r>
            <a:r>
              <a:rPr lang="en-US" sz="88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8800" dirty="0" err="1" smtClean="0">
                <a:solidFill>
                  <a:srgbClr val="FF0000"/>
                </a:solidFill>
                <a:latin typeface="UTM Avo" pitchFamily="18" charset="0"/>
              </a:rPr>
              <a:t>giải</a:t>
            </a:r>
            <a:r>
              <a:rPr lang="en-US" sz="88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8800" dirty="0" err="1" smtClean="0">
                <a:solidFill>
                  <a:srgbClr val="FF0000"/>
                </a:solidFill>
                <a:latin typeface="UTM Avo" pitchFamily="18" charset="0"/>
              </a:rPr>
              <a:t>lao</a:t>
            </a:r>
            <a:endParaRPr lang="en-US" sz="8800" dirty="0">
              <a:solidFill>
                <a:srgbClr val="FF0000"/>
              </a:solidFill>
              <a:latin typeface="UTM Avo" pitchFamily="18" charset="0"/>
            </a:endParaRPr>
          </a:p>
        </p:txBody>
      </p:sp>
      <p:pic>
        <p:nvPicPr>
          <p:cNvPr id="5" name="Picture 4" descr="unnam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39" y="0"/>
            <a:ext cx="1456787" cy="982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71938197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Minions Dance - M4N - Yeah1 Superstar (Official Dance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8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" y="3"/>
            <a:ext cx="12191997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92002" y="4"/>
            <a:ext cx="12191999" cy="68579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71342" y="4866971"/>
            <a:ext cx="2639007" cy="142506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889544" y="986135"/>
            <a:ext cx="480259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VƯỢT CHƯỚNG</a:t>
            </a:r>
          </a:p>
          <a:p>
            <a:pPr algn="ctr"/>
            <a:r>
              <a:rPr lang="en-US" sz="54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NGẠI VẬT</a:t>
            </a:r>
          </a:p>
        </p:txBody>
      </p:sp>
      <p:pic>
        <p:nvPicPr>
          <p:cNvPr id="3" name="Car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8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5689600" y="7271659"/>
            <a:ext cx="812800" cy="609600"/>
          </a:xfrm>
          <a:prstGeom prst="rect">
            <a:avLst/>
          </a:prstGeom>
        </p:spPr>
      </p:pic>
      <p:pic>
        <p:nvPicPr>
          <p:cNvPr id="6" name="Bike Ride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="" r:embed="rId10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8432800" y="7271656"/>
            <a:ext cx="8128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33553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29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0" presetClass="exit" presetSubtype="0" ac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3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30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4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"/>
            <a:ext cx="12191999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92002" y="3"/>
            <a:ext cx="12191999" cy="68579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81072" y="5695392"/>
            <a:ext cx="1643784" cy="7044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71342" y="4866971"/>
            <a:ext cx="2639007" cy="1425063"/>
          </a:xfrm>
          <a:prstGeom prst="rect">
            <a:avLst/>
          </a:prstGeom>
        </p:spPr>
      </p:pic>
      <p:pic>
        <p:nvPicPr>
          <p:cNvPr id="2" name="yeah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8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5689600" y="7010397"/>
            <a:ext cx="8128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7757" y="4326391"/>
            <a:ext cx="1698899" cy="621846"/>
          </a:xfrm>
          <a:prstGeom prst="rect">
            <a:avLst/>
          </a:prstGeom>
        </p:spPr>
      </p:pic>
      <p:pic>
        <p:nvPicPr>
          <p:cNvPr id="6" name="Ca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="" r:embed="rId1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7213593" y="7010398"/>
            <a:ext cx="812800" cy="6096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8467594" y="305232"/>
            <a:ext cx="3556696" cy="246302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465545" y="805226"/>
            <a:ext cx="6212910" cy="123651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mẹ</a:t>
            </a:r>
            <a:endParaRPr lang="en-US" sz="4000" b="1" dirty="0">
              <a:solidFill>
                <a:schemeClr val="tx1"/>
              </a:solidFill>
              <a:latin typeface="UTM Avo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4575" y="3802120"/>
            <a:ext cx="1886879" cy="1298335"/>
          </a:xfrm>
          <a:prstGeom prst="rect">
            <a:avLst/>
          </a:prstGeom>
        </p:spPr>
      </p:pic>
      <p:sp>
        <p:nvSpPr>
          <p:cNvPr id="16" name="Oval Callout 15"/>
          <p:cNvSpPr/>
          <p:nvPr/>
        </p:nvSpPr>
        <p:spPr>
          <a:xfrm>
            <a:off x="1185864" y="3240630"/>
            <a:ext cx="1987853" cy="1179151"/>
          </a:xfrm>
          <a:prstGeom prst="wedgeEllipseCallout">
            <a:avLst>
              <a:gd name="adj1" fmla="val -52457"/>
              <a:gd name="adj2" fmla="val 31986"/>
            </a:avLst>
          </a:prstGeom>
          <a:solidFill>
            <a:schemeClr val="accent1">
              <a:lumMod val="40000"/>
              <a:lumOff val="60000"/>
              <a:alpha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accent1">
                    <a:lumMod val="50000"/>
                  </a:schemeClr>
                </a:solidFill>
              </a:rPr>
              <a:t>Không trả lời được thì mình giúp cho để qua vòng nhé!</a:t>
            </a:r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13" cstate="print"/>
          <a:srcRect l="13257" t="18279" r="65756" b="50556"/>
          <a:stretch>
            <a:fillRect/>
          </a:stretch>
        </p:blipFill>
        <p:spPr bwMode="auto">
          <a:xfrm>
            <a:off x="8772395" y="375780"/>
            <a:ext cx="2730674" cy="227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4083485" y="1064713"/>
            <a:ext cx="6815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UTM Avo" pitchFamily="18" charset="0"/>
              </a:rPr>
              <a:t>m</a:t>
            </a:r>
            <a:endParaRPr lang="en-US" sz="4000" b="1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8635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3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06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806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5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30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5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7" grpId="0" animBg="1"/>
      <p:bldP spid="17" grpId="1" animBg="1"/>
      <p:bldP spid="16" grpId="0" animBg="1"/>
      <p:bldP spid="16" grpId="1" animBg="1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3"/>
            <a:ext cx="12191999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92002" y="3"/>
            <a:ext cx="12191999" cy="6857999"/>
          </a:xfrm>
          <a:prstGeom prst="rect">
            <a:avLst/>
          </a:prstGeom>
        </p:spPr>
      </p:pic>
      <p:pic>
        <p:nvPicPr>
          <p:cNvPr id="6" name="Picture 5">
            <a:hlinkClick r:id="" action="ppaction://noaction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81661" y="5638460"/>
            <a:ext cx="993787" cy="7453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71342" y="4866971"/>
            <a:ext cx="2639007" cy="1425063"/>
          </a:xfrm>
          <a:prstGeom prst="rect">
            <a:avLst/>
          </a:prstGeom>
        </p:spPr>
      </p:pic>
      <p:pic>
        <p:nvPicPr>
          <p:cNvPr id="8" name="yeah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8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5689600" y="7010399"/>
            <a:ext cx="812800" cy="6096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7757" y="4326391"/>
            <a:ext cx="1698899" cy="621846"/>
          </a:xfrm>
          <a:prstGeom prst="rect">
            <a:avLst/>
          </a:prstGeom>
        </p:spPr>
      </p:pic>
      <p:pic>
        <p:nvPicPr>
          <p:cNvPr id="9" name="Ca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="" r:embed="rId1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7082965" y="6977740"/>
            <a:ext cx="812800" cy="6096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8668010" y="292706"/>
            <a:ext cx="3523989" cy="276364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421009" y="667441"/>
            <a:ext cx="5931770" cy="130093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mỏ</a:t>
            </a:r>
            <a:endParaRPr lang="en-US" sz="4000" b="1" dirty="0">
              <a:solidFill>
                <a:schemeClr val="tx1"/>
              </a:solidFill>
              <a:latin typeface="UTM Avo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4575" y="3802120"/>
            <a:ext cx="1886879" cy="1298335"/>
          </a:xfrm>
          <a:prstGeom prst="rect">
            <a:avLst/>
          </a:prstGeom>
        </p:spPr>
      </p:pic>
      <p:sp>
        <p:nvSpPr>
          <p:cNvPr id="17" name="Oval Callout 16"/>
          <p:cNvSpPr/>
          <p:nvPr/>
        </p:nvSpPr>
        <p:spPr>
          <a:xfrm>
            <a:off x="1185864" y="3240630"/>
            <a:ext cx="1987853" cy="1179151"/>
          </a:xfrm>
          <a:prstGeom prst="wedgeEllipseCallout">
            <a:avLst>
              <a:gd name="adj1" fmla="val -52457"/>
              <a:gd name="adj2" fmla="val 31986"/>
            </a:avLst>
          </a:prstGeom>
          <a:solidFill>
            <a:schemeClr val="accent1">
              <a:lumMod val="40000"/>
              <a:lumOff val="60000"/>
              <a:alpha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accent1">
                    <a:lumMod val="50000"/>
                  </a:schemeClr>
                </a:solidFill>
              </a:rPr>
              <a:t>Không trả lời được thì mình giúp cho để qua vòng nhé!</a:t>
            </a:r>
          </a:p>
        </p:txBody>
      </p:sp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13" cstate="print"/>
          <a:srcRect l="42844" t="16010" r="36073" b="51284"/>
          <a:stretch>
            <a:fillRect/>
          </a:stretch>
        </p:blipFill>
        <p:spPr bwMode="auto">
          <a:xfrm>
            <a:off x="9031266" y="313151"/>
            <a:ext cx="2743200" cy="2392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3884703" y="958697"/>
            <a:ext cx="6815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UTM Avo" pitchFamily="18" charset="0"/>
              </a:rPr>
              <a:t>m</a:t>
            </a:r>
            <a:endParaRPr lang="en-US" sz="4000" b="1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9374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30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06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806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306"/>
                            </p:stCondLst>
                            <p:childTnLst>
                              <p:par>
                                <p:cTn id="5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5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30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5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7" grpId="0" animBg="1"/>
      <p:bldP spid="17" grpId="1" animBg="1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3"/>
            <a:ext cx="12191999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92002" y="3"/>
            <a:ext cx="12191999" cy="6857999"/>
          </a:xfrm>
          <a:prstGeom prst="rect">
            <a:avLst/>
          </a:prstGeom>
        </p:spPr>
      </p:pic>
      <p:pic>
        <p:nvPicPr>
          <p:cNvPr id="6" name="Picture 5">
            <a:hlinkClick r:id="" action="ppaction://noaction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28332" y="5506525"/>
            <a:ext cx="1918197" cy="11338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71342" y="4866971"/>
            <a:ext cx="2639007" cy="1425063"/>
          </a:xfrm>
          <a:prstGeom prst="rect">
            <a:avLst/>
          </a:prstGeom>
        </p:spPr>
      </p:pic>
      <p:pic>
        <p:nvPicPr>
          <p:cNvPr id="2" name="yeah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8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5689600" y="7271656"/>
            <a:ext cx="812800" cy="6096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7757" y="4326391"/>
            <a:ext cx="1698899" cy="621846"/>
          </a:xfrm>
          <a:prstGeom prst="rect">
            <a:avLst/>
          </a:prstGeom>
        </p:spPr>
      </p:pic>
      <p:pic>
        <p:nvPicPr>
          <p:cNvPr id="3" name="Ca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="" r:embed="rId1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6940128" y="7271656"/>
            <a:ext cx="812800" cy="6096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8070574" y="478237"/>
            <a:ext cx="3896139" cy="313960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42435" y="1183913"/>
            <a:ext cx="5172765" cy="130093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khe</a:t>
            </a:r>
            <a:r>
              <a:rPr lang="en-US" sz="40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đá</a:t>
            </a:r>
            <a:endParaRPr lang="en-US" sz="4000" b="1" dirty="0">
              <a:solidFill>
                <a:schemeClr val="tx1"/>
              </a:solidFill>
              <a:latin typeface="UTM Avo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4575" y="3802120"/>
            <a:ext cx="1886879" cy="1298335"/>
          </a:xfrm>
          <a:prstGeom prst="rect">
            <a:avLst/>
          </a:prstGeom>
        </p:spPr>
      </p:pic>
      <p:sp>
        <p:nvSpPr>
          <p:cNvPr id="17" name="Oval Callout 16"/>
          <p:cNvSpPr/>
          <p:nvPr/>
        </p:nvSpPr>
        <p:spPr>
          <a:xfrm>
            <a:off x="1185864" y="3240630"/>
            <a:ext cx="1987853" cy="1179151"/>
          </a:xfrm>
          <a:prstGeom prst="wedgeEllipseCallout">
            <a:avLst>
              <a:gd name="adj1" fmla="val -52457"/>
              <a:gd name="adj2" fmla="val 31986"/>
            </a:avLst>
          </a:prstGeom>
          <a:solidFill>
            <a:schemeClr val="accent1">
              <a:lumMod val="40000"/>
              <a:lumOff val="60000"/>
              <a:alpha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accent1">
                    <a:lumMod val="50000"/>
                  </a:schemeClr>
                </a:solidFill>
              </a:rPr>
              <a:t>Không trả lời được thì mình giúp cho để qua vòng nhé!</a:t>
            </a:r>
          </a:p>
        </p:txBody>
      </p:sp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13" cstate="print"/>
          <a:srcRect l="67168" t="19563" r="14251" b="53382"/>
          <a:stretch>
            <a:fillRect/>
          </a:stretch>
        </p:blipFill>
        <p:spPr bwMode="auto">
          <a:xfrm>
            <a:off x="8204584" y="654438"/>
            <a:ext cx="3536840" cy="2486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3738928" y="1462281"/>
            <a:ext cx="8114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UTM Avo" pitchFamily="18" charset="0"/>
              </a:rPr>
              <a:t>kh</a:t>
            </a:r>
            <a:endParaRPr lang="en-US" sz="4000" b="1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3826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3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06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806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306"/>
                            </p:stCondLst>
                            <p:childTnLst>
                              <p:par>
                                <p:cTn id="5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5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30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5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7" grpId="0" animBg="1"/>
      <p:bldP spid="17" grpId="1" animBg="1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3"/>
            <a:ext cx="12191999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92002" y="3"/>
            <a:ext cx="12191999" cy="6857999"/>
          </a:xfrm>
          <a:prstGeom prst="rect">
            <a:avLst/>
          </a:prstGeom>
        </p:spPr>
      </p:pic>
      <p:pic>
        <p:nvPicPr>
          <p:cNvPr id="6" name="Picture 5">
            <a:hlinkClick r:id="" action="ppaction://noaction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02334" y="5558911"/>
            <a:ext cx="1773135" cy="11285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71342" y="4866971"/>
            <a:ext cx="2639007" cy="1425063"/>
          </a:xfrm>
          <a:prstGeom prst="rect">
            <a:avLst/>
          </a:prstGeom>
        </p:spPr>
      </p:pic>
      <p:pic>
        <p:nvPicPr>
          <p:cNvPr id="2" name="yeah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8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5689600" y="7271656"/>
            <a:ext cx="812800" cy="6096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7757" y="4326391"/>
            <a:ext cx="1698899" cy="621846"/>
          </a:xfrm>
          <a:prstGeom prst="rect">
            <a:avLst/>
          </a:prstGeom>
        </p:spPr>
      </p:pic>
      <p:pic>
        <p:nvPicPr>
          <p:cNvPr id="3" name="Ca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="" r:embed="rId1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6869067" y="7245140"/>
            <a:ext cx="812800" cy="6096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991062" y="319210"/>
            <a:ext cx="3964608" cy="286131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50956" y="865861"/>
            <a:ext cx="6802783" cy="130093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cá</a:t>
            </a:r>
            <a:r>
              <a:rPr lang="en-US" sz="40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kho</a:t>
            </a:r>
            <a:endParaRPr lang="en-US" sz="4000" b="1" dirty="0">
              <a:solidFill>
                <a:schemeClr val="tx1"/>
              </a:solidFill>
              <a:latin typeface="UTM Avo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4575" y="3802120"/>
            <a:ext cx="1886879" cy="1298335"/>
          </a:xfrm>
          <a:prstGeom prst="rect">
            <a:avLst/>
          </a:prstGeom>
        </p:spPr>
      </p:pic>
      <p:sp>
        <p:nvSpPr>
          <p:cNvPr id="17" name="Oval Callout 16"/>
          <p:cNvSpPr/>
          <p:nvPr/>
        </p:nvSpPr>
        <p:spPr>
          <a:xfrm>
            <a:off x="1185864" y="3240630"/>
            <a:ext cx="1987853" cy="1179151"/>
          </a:xfrm>
          <a:prstGeom prst="wedgeEllipseCallout">
            <a:avLst>
              <a:gd name="adj1" fmla="val -52457"/>
              <a:gd name="adj2" fmla="val 31986"/>
            </a:avLst>
          </a:prstGeom>
          <a:solidFill>
            <a:schemeClr val="accent1">
              <a:lumMod val="40000"/>
              <a:lumOff val="60000"/>
              <a:alpha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accent1">
                    <a:lumMod val="50000"/>
                  </a:schemeClr>
                </a:solidFill>
              </a:rPr>
              <a:t>Không trả lời được thì mình giúp cho để qua vòng nhé!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3" cstate="print"/>
          <a:srcRect l="11264" t="42466" r="67268" b="27055"/>
          <a:stretch>
            <a:fillRect/>
          </a:stretch>
        </p:blipFill>
        <p:spPr bwMode="auto">
          <a:xfrm>
            <a:off x="8163339" y="516835"/>
            <a:ext cx="3644347" cy="2584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4030478" y="1170734"/>
            <a:ext cx="8114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UTM Avo" pitchFamily="18" charset="0"/>
              </a:rPr>
              <a:t>kh</a:t>
            </a:r>
            <a:endParaRPr lang="en-US" sz="4000" b="1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6743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3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06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806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306"/>
                            </p:stCondLst>
                            <p:childTnLst>
                              <p:par>
                                <p:cTn id="5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5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30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5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7" grpId="0" animBg="1"/>
      <p:bldP spid="17" grpId="1" animBg="1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"/>
            <a:ext cx="12191999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92002" y="3"/>
            <a:ext cx="12191999" cy="68579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81072" y="5695392"/>
            <a:ext cx="1643784" cy="7044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71342" y="4866971"/>
            <a:ext cx="2639007" cy="1425063"/>
          </a:xfrm>
          <a:prstGeom prst="rect">
            <a:avLst/>
          </a:prstGeom>
        </p:spPr>
      </p:pic>
      <p:pic>
        <p:nvPicPr>
          <p:cNvPr id="2" name="yeah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8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5689600" y="7010397"/>
            <a:ext cx="8128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7757" y="4326391"/>
            <a:ext cx="1698899" cy="621846"/>
          </a:xfrm>
          <a:prstGeom prst="rect">
            <a:avLst/>
          </a:prstGeom>
        </p:spPr>
      </p:pic>
      <p:pic>
        <p:nvPicPr>
          <p:cNvPr id="6" name="Ca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="" r:embed="rId1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7213593" y="7010398"/>
            <a:ext cx="812800" cy="6096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8467594" y="185531"/>
            <a:ext cx="3556696" cy="292873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465545" y="662610"/>
            <a:ext cx="6212910" cy="141889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 smtClean="0">
              <a:solidFill>
                <a:schemeClr val="tx1"/>
              </a:solidFill>
              <a:latin typeface="UTM Avo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cá</a:t>
            </a:r>
            <a:r>
              <a:rPr lang="en-US" sz="4000" b="1" dirty="0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mè</a:t>
            </a:r>
            <a:endParaRPr lang="en-US" sz="4000" b="1" dirty="0" smtClean="0">
              <a:solidFill>
                <a:schemeClr val="tx1"/>
              </a:solidFill>
              <a:latin typeface="UTM Avo" pitchFamily="18" charset="0"/>
              <a:cs typeface="Times New Roman" panose="02020603050405020304" pitchFamily="18" charset="0"/>
            </a:endParaRPr>
          </a:p>
          <a:p>
            <a:pPr algn="ctr"/>
            <a:endParaRPr lang="en-US" sz="4000" b="1" dirty="0">
              <a:solidFill>
                <a:schemeClr val="tx1"/>
              </a:solidFill>
              <a:latin typeface="UTM Avo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4575" y="3802120"/>
            <a:ext cx="1886879" cy="1298335"/>
          </a:xfrm>
          <a:prstGeom prst="rect">
            <a:avLst/>
          </a:prstGeom>
        </p:spPr>
      </p:pic>
      <p:sp>
        <p:nvSpPr>
          <p:cNvPr id="16" name="Oval Callout 15"/>
          <p:cNvSpPr/>
          <p:nvPr/>
        </p:nvSpPr>
        <p:spPr>
          <a:xfrm>
            <a:off x="1185864" y="3240630"/>
            <a:ext cx="1987853" cy="1179151"/>
          </a:xfrm>
          <a:prstGeom prst="wedgeEllipseCallout">
            <a:avLst>
              <a:gd name="adj1" fmla="val -52457"/>
              <a:gd name="adj2" fmla="val 31986"/>
            </a:avLst>
          </a:prstGeom>
          <a:solidFill>
            <a:schemeClr val="accent1">
              <a:lumMod val="40000"/>
              <a:lumOff val="60000"/>
              <a:alpha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accent1">
                    <a:lumMod val="50000"/>
                  </a:schemeClr>
                </a:solidFill>
              </a:rPr>
              <a:t>Không trả lời được thì mình giúp cho để qua vòng nhé!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94301" y="1024956"/>
            <a:ext cx="6815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UTM Avo" pitchFamily="18" charset="0"/>
              </a:rPr>
              <a:t>m</a:t>
            </a:r>
            <a:endParaRPr lang="en-US" sz="40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13" cstate="print"/>
          <a:srcRect l="40597" t="38185" r="39474" b="28938"/>
          <a:stretch>
            <a:fillRect/>
          </a:stretch>
        </p:blipFill>
        <p:spPr bwMode="auto">
          <a:xfrm>
            <a:off x="8693426" y="340563"/>
            <a:ext cx="3220278" cy="2574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28635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3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06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806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5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30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5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7" grpId="0" animBg="1"/>
      <p:bldP spid="17" grpId="1" animBg="1"/>
      <p:bldP spid="16" grpId="0" animBg="1"/>
      <p:bldP spid="16" grpId="1" animBg="1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3"/>
            <a:ext cx="12191999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92002" y="3"/>
            <a:ext cx="12191999" cy="6857999"/>
          </a:xfrm>
          <a:prstGeom prst="rect">
            <a:avLst/>
          </a:prstGeom>
        </p:spPr>
      </p:pic>
      <p:pic>
        <p:nvPicPr>
          <p:cNvPr id="6" name="Picture 5">
            <a:hlinkClick r:id="" action="ppaction://noaction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19694" y="5579502"/>
            <a:ext cx="1231227" cy="8505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71342" y="4866971"/>
            <a:ext cx="2639007" cy="142506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394424" y="5013261"/>
            <a:ext cx="836633" cy="77752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85888" y="5440875"/>
            <a:ext cx="861025" cy="1103841"/>
          </a:xfrm>
          <a:prstGeom prst="rect">
            <a:avLst/>
          </a:prstGeom>
        </p:spPr>
      </p:pic>
      <p:sp>
        <p:nvSpPr>
          <p:cNvPr id="14" name="Wave 13"/>
          <p:cNvSpPr/>
          <p:nvPr/>
        </p:nvSpPr>
        <p:spPr>
          <a:xfrm>
            <a:off x="1398497" y="2767014"/>
            <a:ext cx="5109881" cy="812169"/>
          </a:xfrm>
          <a:prstGeom prst="wave">
            <a:avLst>
              <a:gd name="adj1" fmla="val 6529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1">
              <a:avLst/>
            </a:prstTxWarp>
          </a:bodyPr>
          <a:lstStyle/>
          <a:p>
            <a:r>
              <a:rPr lang="en-US" sz="6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</a:rPr>
              <a:t>CHÀO MỪNG TÍ XÌ TRUM VỀ NHÀ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5282569" y="4714569"/>
            <a:ext cx="1102504" cy="826878"/>
          </a:xfrm>
          <a:prstGeom prst="rect">
            <a:avLst/>
          </a:prstGeom>
        </p:spPr>
      </p:pic>
      <p:pic>
        <p:nvPicPr>
          <p:cNvPr id="2" name="yeah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12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5689600" y="7173685"/>
            <a:ext cx="812800" cy="6096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7757" y="4326391"/>
            <a:ext cx="1698899" cy="621846"/>
          </a:xfrm>
          <a:prstGeom prst="rect">
            <a:avLst/>
          </a:prstGeom>
        </p:spPr>
      </p:pic>
      <p:pic>
        <p:nvPicPr>
          <p:cNvPr id="8" name="Skip To My Lou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="" r:embed="rId15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6684127" y="7212951"/>
            <a:ext cx="812800" cy="609600"/>
          </a:xfrm>
          <a:prstGeom prst="rect">
            <a:avLst/>
          </a:prstGeom>
        </p:spPr>
      </p:pic>
      <p:pic>
        <p:nvPicPr>
          <p:cNvPr id="9" name="Car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xmlns="" r:embed="rId16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4608859" y="7212951"/>
            <a:ext cx="812800" cy="60960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8242852" y="292706"/>
            <a:ext cx="3593548" cy="292757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188278" y="547808"/>
            <a:ext cx="6749774" cy="130093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UTM Avo" pitchFamily="18" charset="0"/>
                <a:cs typeface="Times New Roman" panose="02020603050405020304" pitchFamily="18" charset="0"/>
              </a:rPr>
              <a:t>khỉ</a:t>
            </a:r>
            <a:endParaRPr lang="en-US" sz="4000" b="1" dirty="0">
              <a:solidFill>
                <a:schemeClr val="tx1"/>
              </a:solidFill>
              <a:latin typeface="UTM Avo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4575" y="3802120"/>
            <a:ext cx="1886879" cy="1298335"/>
          </a:xfrm>
          <a:prstGeom prst="rect">
            <a:avLst/>
          </a:prstGeom>
        </p:spPr>
      </p:pic>
      <p:sp>
        <p:nvSpPr>
          <p:cNvPr id="23" name="Oval Callout 22"/>
          <p:cNvSpPr/>
          <p:nvPr/>
        </p:nvSpPr>
        <p:spPr>
          <a:xfrm>
            <a:off x="1185864" y="3240630"/>
            <a:ext cx="1987853" cy="1179151"/>
          </a:xfrm>
          <a:prstGeom prst="wedgeEllipseCallout">
            <a:avLst>
              <a:gd name="adj1" fmla="val -52457"/>
              <a:gd name="adj2" fmla="val 31986"/>
            </a:avLst>
          </a:prstGeom>
          <a:solidFill>
            <a:schemeClr val="accent1">
              <a:lumMod val="40000"/>
              <a:lumOff val="60000"/>
              <a:alpha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accent1">
                    <a:lumMod val="50000"/>
                  </a:schemeClr>
                </a:solidFill>
              </a:rPr>
              <a:t>Không trả lời được thì mình giúp cho để qua vòng nhé!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096739" y="839429"/>
            <a:ext cx="8114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UTM Avo" pitchFamily="18" charset="0"/>
              </a:rPr>
              <a:t>kh</a:t>
            </a:r>
            <a:endParaRPr lang="en-US" sz="40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18" cstate="print"/>
          <a:srcRect l="66813" t="39212" r="13962" b="26156"/>
          <a:stretch>
            <a:fillRect/>
          </a:stretch>
        </p:blipFill>
        <p:spPr bwMode="auto">
          <a:xfrm>
            <a:off x="8441634" y="438411"/>
            <a:ext cx="3154017" cy="2622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32495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3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306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806"/>
                            </p:stCondLst>
                            <p:childTnLst>
                              <p:par>
                                <p:cTn id="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306"/>
                            </p:stCondLst>
                            <p:childTnLst>
                              <p:par>
                                <p:cTn id="5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6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30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6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388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3283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7" grpId="1" animBg="1"/>
      <p:bldP spid="18" grpId="0" animBg="1"/>
      <p:bldP spid="18" grpId="1" animBg="1"/>
      <p:bldP spid="23" grpId="0" animBg="1"/>
      <p:bldP spid="23" grpId="1" animBg="1"/>
      <p:bldP spid="23" grpId="2" animBg="1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椭圆 7">
            <a:extLst>
              <a:ext uri="{FF2B5EF4-FFF2-40B4-BE49-F238E27FC236}">
                <a16:creationId xmlns:a16="http://schemas.microsoft.com/office/drawing/2014/main" xmlns="" id="{55AFD542-B6EA-471C-B6A5-3565E23FE932}"/>
              </a:ext>
            </a:extLst>
          </p:cNvPr>
          <p:cNvSpPr/>
          <p:nvPr/>
        </p:nvSpPr>
        <p:spPr>
          <a:xfrm>
            <a:off x="1123615" y="1010673"/>
            <a:ext cx="4972385" cy="49723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F99F1168-3839-4FB5-A9F6-3E4B1B7FCF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0511" y="1012586"/>
            <a:ext cx="4972385" cy="4972385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A59927DB-7D76-424F-B41F-D4838C7A6438}"/>
              </a:ext>
            </a:extLst>
          </p:cNvPr>
          <p:cNvSpPr txBox="1"/>
          <p:nvPr/>
        </p:nvSpPr>
        <p:spPr>
          <a:xfrm>
            <a:off x="7864220" y="899776"/>
            <a:ext cx="2617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giá</a:t>
            </a:r>
            <a:r>
              <a:rPr lang="en-US" altLang="zh-CN" sz="4400" dirty="0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đỗ</a:t>
            </a:r>
            <a:endParaRPr lang="zh-CN" altLang="en-US" sz="4400" dirty="0">
              <a:solidFill>
                <a:srgbClr val="FF0000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42A75259-2CE7-4ACC-B46E-DDE826DB01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6978" b="31203"/>
          <a:stretch/>
        </p:blipFill>
        <p:spPr>
          <a:xfrm>
            <a:off x="6698927" y="1028700"/>
            <a:ext cx="4259484" cy="89064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7B3745BA-1D42-4CD8-9A35-934887B42D7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6978" b="31203"/>
          <a:stretch/>
        </p:blipFill>
        <p:spPr>
          <a:xfrm>
            <a:off x="6808901" y="2361376"/>
            <a:ext cx="4259484" cy="89064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8F3A335A-4540-4649-B398-FC102282866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6978" b="31203"/>
          <a:stretch/>
        </p:blipFill>
        <p:spPr>
          <a:xfrm>
            <a:off x="6808901" y="3834207"/>
            <a:ext cx="4259484" cy="890643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D1D034BC-3C80-4037-8EE1-26A12C56E7F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6978" b="31203"/>
          <a:stretch/>
        </p:blipFill>
        <p:spPr>
          <a:xfrm>
            <a:off x="6808901" y="5211044"/>
            <a:ext cx="4259484" cy="89064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 rot="870465">
            <a:off x="2117565" y="1708502"/>
            <a:ext cx="3799438" cy="18769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prstTxWarp prst="textArchUp">
              <a:avLst/>
            </a:prstTxWarp>
            <a:spAutoFit/>
          </a:bodyPr>
          <a:lstStyle/>
          <a:p>
            <a:r>
              <a:rPr lang="en-US" sz="4800" b="1" dirty="0" smtClean="0">
                <a:latin typeface="UTM Avo" pitchFamily="18" charset="0"/>
              </a:rPr>
              <a:t>KHỞI ĐỘNG</a:t>
            </a:r>
            <a:endParaRPr lang="en-US" sz="4800" b="1" dirty="0">
              <a:latin typeface="UTM Avo" pitchFamily="18" charset="0"/>
            </a:endParaRPr>
          </a:p>
        </p:txBody>
      </p:sp>
      <p:sp>
        <p:nvSpPr>
          <p:cNvPr id="15" name="文本框 3">
            <a:extLst>
              <a:ext uri="{FF2B5EF4-FFF2-40B4-BE49-F238E27FC236}">
                <a16:creationId xmlns:a16="http://schemas.microsoft.com/office/drawing/2014/main" xmlns="" id="{A59927DB-7D76-424F-B41F-D4838C7A6438}"/>
              </a:ext>
            </a:extLst>
          </p:cNvPr>
          <p:cNvSpPr txBox="1"/>
          <p:nvPr/>
        </p:nvSpPr>
        <p:spPr>
          <a:xfrm>
            <a:off x="7836145" y="2207202"/>
            <a:ext cx="2617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kì</a:t>
            </a:r>
            <a:r>
              <a:rPr lang="en-US" altLang="zh-CN" sz="4400" dirty="0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đà</a:t>
            </a:r>
            <a:endParaRPr lang="zh-CN" altLang="en-US" sz="4400" dirty="0">
              <a:solidFill>
                <a:srgbClr val="FF0000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  <p:sp>
        <p:nvSpPr>
          <p:cNvPr id="20" name="文本框 3">
            <a:extLst>
              <a:ext uri="{FF2B5EF4-FFF2-40B4-BE49-F238E27FC236}">
                <a16:creationId xmlns:a16="http://schemas.microsoft.com/office/drawing/2014/main" xmlns="" id="{A59927DB-7D76-424F-B41F-D4838C7A6438}"/>
              </a:ext>
            </a:extLst>
          </p:cNvPr>
          <p:cNvSpPr txBox="1"/>
          <p:nvPr/>
        </p:nvSpPr>
        <p:spPr>
          <a:xfrm>
            <a:off x="7808072" y="3803397"/>
            <a:ext cx="2617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giỏ</a:t>
            </a:r>
            <a:r>
              <a:rPr lang="en-US" altLang="zh-CN" sz="4400" dirty="0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cá</a:t>
            </a:r>
            <a:endParaRPr lang="zh-CN" altLang="en-US" sz="4400" dirty="0">
              <a:solidFill>
                <a:srgbClr val="FF0000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  <p:sp>
        <p:nvSpPr>
          <p:cNvPr id="21" name="文本框 3">
            <a:extLst>
              <a:ext uri="{FF2B5EF4-FFF2-40B4-BE49-F238E27FC236}">
                <a16:creationId xmlns:a16="http://schemas.microsoft.com/office/drawing/2014/main" xmlns="" id="{A59927DB-7D76-424F-B41F-D4838C7A6438}"/>
              </a:ext>
            </a:extLst>
          </p:cNvPr>
          <p:cNvSpPr txBox="1"/>
          <p:nvPr/>
        </p:nvSpPr>
        <p:spPr>
          <a:xfrm>
            <a:off x="7840157" y="5086766"/>
            <a:ext cx="2617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bờ</a:t>
            </a:r>
            <a:r>
              <a:rPr lang="en-US" altLang="zh-CN" sz="4400" dirty="0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kè</a:t>
            </a:r>
            <a:endParaRPr lang="zh-CN" altLang="en-US" sz="4400" dirty="0">
              <a:solidFill>
                <a:srgbClr val="FF0000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  <p:pic>
        <p:nvPicPr>
          <p:cNvPr id="17" name="Picture 16" descr="unnam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39" y="0"/>
            <a:ext cx="1456787" cy="982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5442499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20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14026" t="25556" r="52375" b="1605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Group 7"/>
          <p:cNvGrpSpPr/>
          <p:nvPr/>
        </p:nvGrpSpPr>
        <p:grpSpPr>
          <a:xfrm>
            <a:off x="8227673" y="-490330"/>
            <a:ext cx="4441406" cy="2411895"/>
            <a:chOff x="-611527" y="-251791"/>
            <a:chExt cx="4441406" cy="2442042"/>
          </a:xfrm>
        </p:grpSpPr>
        <p:pic>
          <p:nvPicPr>
            <p:cNvPr id="6" name="图片 6">
              <a:extLst>
                <a:ext uri="{FF2B5EF4-FFF2-40B4-BE49-F238E27FC236}">
                  <a16:creationId xmlns:a16="http://schemas.microsoft.com/office/drawing/2014/main" xmlns="" id="{F8D0F731-9FBA-4B92-9E21-537DE4C168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611527" y="-251791"/>
              <a:ext cx="4441406" cy="2442042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83096" y="530086"/>
              <a:ext cx="25841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err="1" smtClean="0">
                  <a:solidFill>
                    <a:srgbClr val="FF0000"/>
                  </a:solidFill>
                  <a:latin typeface="UTM Avo" pitchFamily="18" charset="0"/>
                </a:rPr>
                <a:t>Tập</a:t>
              </a:r>
              <a:r>
                <a:rPr lang="en-US" sz="3600" b="1" dirty="0" smtClean="0">
                  <a:solidFill>
                    <a:srgbClr val="FF0000"/>
                  </a:solidFill>
                  <a:latin typeface="UTM Avo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UTM Avo" pitchFamily="18" charset="0"/>
                </a:rPr>
                <a:t>đọc</a:t>
              </a:r>
              <a:endParaRPr lang="en-US" sz="3600" b="1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</p:grpSp>
      <p:sp>
        <p:nvSpPr>
          <p:cNvPr id="9" name="Cloud Callout 8"/>
          <p:cNvSpPr/>
          <p:nvPr/>
        </p:nvSpPr>
        <p:spPr>
          <a:xfrm>
            <a:off x="2888972" y="39756"/>
            <a:ext cx="2478158" cy="834887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UTM Avo" pitchFamily="18" charset="0"/>
              </a:rPr>
              <a:t>Bi </a:t>
            </a:r>
            <a:r>
              <a:rPr lang="en-US" sz="2800" dirty="0" err="1" smtClean="0">
                <a:solidFill>
                  <a:schemeClr val="tx1"/>
                </a:solidFill>
                <a:latin typeface="UTM Avo" pitchFamily="18" charset="0"/>
              </a:rPr>
              <a:t>đó</a:t>
            </a:r>
            <a:r>
              <a:rPr lang="en-US" sz="2800" dirty="0" smtClean="0">
                <a:solidFill>
                  <a:schemeClr val="tx1"/>
                </a:solidFill>
                <a:latin typeface="UTM Avo" pitchFamily="18" charset="0"/>
              </a:rPr>
              <a:t> à?</a:t>
            </a:r>
            <a:endParaRPr lang="en-US" sz="280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10" name="Cloud Callout 9"/>
          <p:cNvSpPr/>
          <p:nvPr/>
        </p:nvSpPr>
        <p:spPr>
          <a:xfrm>
            <a:off x="4976192" y="616226"/>
            <a:ext cx="1504122" cy="616225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UTM Avo" pitchFamily="18" charset="0"/>
              </a:rPr>
              <a:t>Dạ</a:t>
            </a:r>
            <a:endParaRPr lang="en-US" sz="280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11" name="Cloud Callout 10"/>
          <p:cNvSpPr/>
          <p:nvPr/>
        </p:nvSpPr>
        <p:spPr>
          <a:xfrm>
            <a:off x="6486939" y="1577009"/>
            <a:ext cx="5108713" cy="901148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UTM Avo" pitchFamily="18" charset="0"/>
              </a:rPr>
              <a:t>Đố</a:t>
            </a:r>
            <a:r>
              <a:rPr lang="en-US" sz="2800" dirty="0" smtClean="0">
                <a:solidFill>
                  <a:schemeClr val="tx1"/>
                </a:solidFill>
                <a:latin typeface="UTM Avo" pitchFamily="18" charset="0"/>
              </a:rPr>
              <a:t> Bi: </a:t>
            </a:r>
            <a:r>
              <a:rPr lang="en-US" sz="2800" dirty="0" err="1" smtClean="0">
                <a:solidFill>
                  <a:schemeClr val="tx1"/>
                </a:solidFill>
                <a:latin typeface="UTM Avo" pitchFamily="18" charset="0"/>
              </a:rPr>
              <a:t>Mẹ</a:t>
            </a:r>
            <a:r>
              <a:rPr lang="en-US" sz="28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itchFamily="18" charset="0"/>
              </a:rPr>
              <a:t>có</a:t>
            </a:r>
            <a:r>
              <a:rPr lang="en-US" sz="28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itchFamily="18" charset="0"/>
              </a:rPr>
              <a:t>gì</a:t>
            </a:r>
            <a:r>
              <a:rPr lang="en-US" sz="2800" dirty="0" smtClean="0">
                <a:solidFill>
                  <a:schemeClr val="tx1"/>
                </a:solidFill>
                <a:latin typeface="UTM Avo" pitchFamily="18" charset="0"/>
              </a:rPr>
              <a:t>?</a:t>
            </a:r>
            <a:endParaRPr lang="en-US" sz="280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12" name="Cloud Callout 11"/>
          <p:cNvSpPr/>
          <p:nvPr/>
        </p:nvSpPr>
        <p:spPr>
          <a:xfrm>
            <a:off x="8653670" y="2232990"/>
            <a:ext cx="3750366" cy="834887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dirty="0" err="1" smtClean="0">
                <a:solidFill>
                  <a:schemeClr val="tx1"/>
                </a:solidFill>
                <a:latin typeface="UTM Avo" pitchFamily="18" charset="0"/>
              </a:rPr>
              <a:t>Mẹ</a:t>
            </a:r>
            <a:r>
              <a:rPr lang="en-US" sz="26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UTM Avo" pitchFamily="18" charset="0"/>
              </a:rPr>
              <a:t>có</a:t>
            </a:r>
            <a:endParaRPr lang="en-US" sz="2600" dirty="0" smtClean="0">
              <a:solidFill>
                <a:schemeClr val="tx1"/>
              </a:solidFill>
              <a:latin typeface="UTM Avo" pitchFamily="18" charset="0"/>
            </a:endParaRPr>
          </a:p>
          <a:p>
            <a:pPr algn="ctr"/>
            <a:r>
              <a:rPr lang="en-US" sz="26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UTM Avo" pitchFamily="18" charset="0"/>
              </a:rPr>
              <a:t>cá</a:t>
            </a:r>
            <a:r>
              <a:rPr lang="en-US" sz="26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UTM Avo" pitchFamily="18" charset="0"/>
              </a:rPr>
              <a:t>kho</a:t>
            </a:r>
            <a:r>
              <a:rPr lang="en-US" sz="26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UTM Avo" pitchFamily="18" charset="0"/>
              </a:rPr>
              <a:t>khế</a:t>
            </a:r>
            <a:r>
              <a:rPr lang="en-US" sz="2600" dirty="0" smtClean="0">
                <a:solidFill>
                  <a:schemeClr val="tx1"/>
                </a:solidFill>
                <a:latin typeface="UTM Avo" pitchFamily="18" charset="0"/>
              </a:rPr>
              <a:t>.</a:t>
            </a:r>
            <a:endParaRPr lang="en-US" sz="260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14" name="Cloud 13"/>
          <p:cNvSpPr/>
          <p:nvPr/>
        </p:nvSpPr>
        <p:spPr>
          <a:xfrm>
            <a:off x="490328" y="3896139"/>
            <a:ext cx="3101009" cy="1219198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UTM Avo" pitchFamily="18" charset="0"/>
              </a:rPr>
              <a:t>Đố</a:t>
            </a:r>
            <a:r>
              <a:rPr lang="en-US" sz="2800" dirty="0" smtClean="0">
                <a:latin typeface="UTM Avo" pitchFamily="18" charset="0"/>
              </a:rPr>
              <a:t> Bi: </a:t>
            </a:r>
          </a:p>
          <a:p>
            <a:pPr algn="ctr"/>
            <a:r>
              <a:rPr lang="en-US" sz="2800" dirty="0" err="1" smtClean="0">
                <a:latin typeface="UTM Avo" pitchFamily="18" charset="0"/>
              </a:rPr>
              <a:t>Bố</a:t>
            </a:r>
            <a:r>
              <a:rPr lang="en-US" sz="2800" dirty="0" smtClean="0">
                <a:latin typeface="UTM Avo" pitchFamily="18" charset="0"/>
              </a:rPr>
              <a:t> </a:t>
            </a:r>
            <a:r>
              <a:rPr lang="en-US" sz="2800" dirty="0" err="1" smtClean="0">
                <a:latin typeface="UTM Avo" pitchFamily="18" charset="0"/>
              </a:rPr>
              <a:t>có</a:t>
            </a:r>
            <a:r>
              <a:rPr lang="en-US" sz="2800" dirty="0" smtClean="0">
                <a:latin typeface="UTM Avo" pitchFamily="18" charset="0"/>
              </a:rPr>
              <a:t> </a:t>
            </a:r>
            <a:r>
              <a:rPr lang="en-US" sz="2800" dirty="0" err="1" smtClean="0">
                <a:latin typeface="UTM Avo" pitchFamily="18" charset="0"/>
              </a:rPr>
              <a:t>gì</a:t>
            </a:r>
            <a:r>
              <a:rPr lang="en-US" sz="2800" dirty="0" smtClean="0">
                <a:latin typeface="UTM Avo" pitchFamily="18" charset="0"/>
              </a:rPr>
              <a:t>?</a:t>
            </a:r>
            <a:endParaRPr lang="en-US" sz="2800" dirty="0">
              <a:latin typeface="UTM Avo" pitchFamily="18" charset="0"/>
            </a:endParaRPr>
          </a:p>
        </p:txBody>
      </p:sp>
      <p:sp>
        <p:nvSpPr>
          <p:cNvPr id="15" name="Cloud 14"/>
          <p:cNvSpPr/>
          <p:nvPr/>
        </p:nvSpPr>
        <p:spPr>
          <a:xfrm>
            <a:off x="5903843" y="4571998"/>
            <a:ext cx="3571462" cy="801758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UTM Avo" pitchFamily="18" charset="0"/>
              </a:rPr>
              <a:t>Bố</a:t>
            </a:r>
            <a:r>
              <a:rPr lang="en-US" sz="2800" dirty="0" smtClean="0">
                <a:latin typeface="UTM Avo" pitchFamily="18" charset="0"/>
              </a:rPr>
              <a:t> </a:t>
            </a:r>
            <a:r>
              <a:rPr lang="en-US" sz="2800" dirty="0" err="1" smtClean="0">
                <a:latin typeface="UTM Avo" pitchFamily="18" charset="0"/>
              </a:rPr>
              <a:t>có</a:t>
            </a:r>
            <a:r>
              <a:rPr lang="en-US" sz="2800" dirty="0" smtClean="0">
                <a:latin typeface="UTM Avo" pitchFamily="18" charset="0"/>
              </a:rPr>
              <a:t> </a:t>
            </a:r>
            <a:r>
              <a:rPr lang="en-US" sz="2800" dirty="0" err="1" smtClean="0">
                <a:latin typeface="UTM Avo" pitchFamily="18" charset="0"/>
              </a:rPr>
              <a:t>bé</a:t>
            </a:r>
            <a:r>
              <a:rPr lang="en-US" sz="2800" dirty="0" smtClean="0">
                <a:latin typeface="UTM Avo" pitchFamily="18" charset="0"/>
              </a:rPr>
              <a:t> Li.</a:t>
            </a:r>
            <a:endParaRPr lang="en-US" sz="2800" dirty="0">
              <a:latin typeface="UTM Avo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780105" y="2173356"/>
            <a:ext cx="5148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UTM Avo" pitchFamily="18" charset="0"/>
              </a:rPr>
              <a:t>M</a:t>
            </a:r>
            <a:endParaRPr lang="en-US" sz="28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435008" y="1742661"/>
            <a:ext cx="5148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UTM Avo" pitchFamily="18" charset="0"/>
              </a:rPr>
              <a:t>M</a:t>
            </a:r>
            <a:endParaRPr lang="en-US" sz="28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912625" y="2570924"/>
            <a:ext cx="5838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UTM Avo" pitchFamily="18" charset="0"/>
              </a:rPr>
              <a:t>kh</a:t>
            </a:r>
            <a:endParaRPr lang="en-US" sz="28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595113" y="2564298"/>
            <a:ext cx="5838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UTM Avo" pitchFamily="18" charset="0"/>
              </a:rPr>
              <a:t>kh</a:t>
            </a:r>
            <a:endParaRPr lang="en-US" sz="2800" dirty="0">
              <a:solidFill>
                <a:srgbClr val="FF0000"/>
              </a:solidFill>
              <a:latin typeface="UTM Avo" pitchFamily="18" charset="0"/>
            </a:endParaRPr>
          </a:p>
        </p:txBody>
      </p:sp>
      <p:pic>
        <p:nvPicPr>
          <p:cNvPr id="20" name="Picture 19" descr="unnam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5833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T-P\Desktop\NỀN PP\viế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03374" y="662609"/>
            <a:ext cx="39317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Luyện</a:t>
            </a:r>
            <a:r>
              <a:rPr lang="en-US" sz="60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viết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 l="22595" t="21318" r="22145" b="54709"/>
          <a:stretch>
            <a:fillRect/>
          </a:stretch>
        </p:blipFill>
        <p:spPr bwMode="auto">
          <a:xfrm>
            <a:off x="583095" y="2756452"/>
            <a:ext cx="11039061" cy="3101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unnam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5833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D viết kh, m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7686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4FB554DA-F872-4FAB-9DFF-EABC40F49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562" b="1205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70362" y="1295400"/>
            <a:ext cx="616226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  <a:latin typeface="UTM Avo" pitchFamily="18" charset="0"/>
              </a:rPr>
              <a:t>HẸN GẶP LẠI</a:t>
            </a:r>
            <a:endParaRPr lang="en-US" sz="72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pic>
        <p:nvPicPr>
          <p:cNvPr id="4" name="Picture 3" descr="unnam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0"/>
            <a:ext cx="115833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71938197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4FB554DA-F872-4FAB-9DFF-EABC40F49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562" b="1205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D009703F-CDC2-4D89-A7D9-F89F7F643354}"/>
              </a:ext>
            </a:extLst>
          </p:cNvPr>
          <p:cNvSpPr txBox="1"/>
          <p:nvPr/>
        </p:nvSpPr>
        <p:spPr>
          <a:xfrm>
            <a:off x="2743199" y="1584968"/>
            <a:ext cx="78982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800" dirty="0" err="1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Bài</a:t>
            </a:r>
            <a:r>
              <a:rPr lang="en-US" altLang="zh-CN" sz="8800" dirty="0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 18: </a:t>
            </a:r>
            <a:r>
              <a:rPr lang="en-US" altLang="zh-CN" sz="8800" b="1" dirty="0" err="1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kh</a:t>
            </a:r>
            <a:r>
              <a:rPr lang="en-US" altLang="zh-CN" sz="8800" b="1" dirty="0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 - m</a:t>
            </a:r>
            <a:endParaRPr lang="zh-CN" altLang="en-US" sz="9600" b="1" dirty="0">
              <a:solidFill>
                <a:srgbClr val="FF0000"/>
              </a:solidFill>
              <a:latin typeface="UTM Avo" pitchFamily="18" charset="0"/>
              <a:ea typeface="小白" panose="02010601030101010101" pitchFamily="2" charset="-122"/>
            </a:endParaRPr>
          </a:p>
        </p:txBody>
      </p:sp>
      <p:pic>
        <p:nvPicPr>
          <p:cNvPr id="5" name="Picture 4" descr="unnam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39" y="0"/>
            <a:ext cx="1456787" cy="982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3928681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4DFC298B-2280-4443-9593-68D50AF8DE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13" t="29199" r="2182" b="22700"/>
          <a:stretch/>
        </p:blipFill>
        <p:spPr>
          <a:xfrm>
            <a:off x="-318044" y="3061252"/>
            <a:ext cx="12483540" cy="3955773"/>
          </a:xfrm>
          <a:prstGeom prst="rect">
            <a:avLst/>
          </a:prstGeom>
        </p:spPr>
      </p:pic>
      <p:sp>
        <p:nvSpPr>
          <p:cNvPr id="5" name="Shape 233">
            <a:extLst>
              <a:ext uri="{FF2B5EF4-FFF2-40B4-BE49-F238E27FC236}">
                <a16:creationId xmlns:a16="http://schemas.microsoft.com/office/drawing/2014/main" xmlns="" id="{93E9F064-86F8-4FF6-B1F1-266B266B1B58}"/>
              </a:ext>
            </a:extLst>
          </p:cNvPr>
          <p:cNvSpPr/>
          <p:nvPr/>
        </p:nvSpPr>
        <p:spPr>
          <a:xfrm>
            <a:off x="1982507" y="2723705"/>
            <a:ext cx="3299223" cy="334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endParaRPr lang="zh-CN" altLang="en-US" sz="1400" kern="0" dirty="0">
              <a:latin typeface="字魂7号-温暖童稚体" panose="00000500000000000000" pitchFamily="2" charset="-122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F8D0F731-9FBA-4B92-9E21-537DE4C168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42141" y="-502094"/>
            <a:ext cx="4673933" cy="3298116"/>
          </a:xfrm>
          <a:prstGeom prst="rect">
            <a:avLst/>
          </a:prstGeom>
        </p:spPr>
      </p:pic>
      <p:sp>
        <p:nvSpPr>
          <p:cNvPr id="8" name="Shape 233">
            <a:extLst>
              <a:ext uri="{FF2B5EF4-FFF2-40B4-BE49-F238E27FC236}">
                <a16:creationId xmlns:a16="http://schemas.microsoft.com/office/drawing/2014/main" xmlns="" id="{02F1735F-4EAD-47E9-BD5A-D5BE734739CD}"/>
              </a:ext>
            </a:extLst>
          </p:cNvPr>
          <p:cNvSpPr/>
          <p:nvPr/>
        </p:nvSpPr>
        <p:spPr>
          <a:xfrm>
            <a:off x="8930212" y="609116"/>
            <a:ext cx="3116016" cy="8605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4000" b="1" kern="0" dirty="0" err="1" smtClean="0">
                <a:solidFill>
                  <a:srgbClr val="FF0000"/>
                </a:solidFill>
                <a:latin typeface="UTM Avo" pitchFamily="18" charset="0"/>
                <a:ea typeface="字魂7号-温暖童稚体" panose="00000500000000000000" pitchFamily="2" charset="-122"/>
                <a:cs typeface="Arial" pitchFamily="34" charset="0"/>
                <a:sym typeface="Lato Regular"/>
              </a:rPr>
              <a:t>Làm</a:t>
            </a:r>
            <a:r>
              <a:rPr lang="en-US" sz="4000" b="1" kern="0" dirty="0" smtClean="0">
                <a:solidFill>
                  <a:srgbClr val="FF0000"/>
                </a:solidFill>
                <a:latin typeface="UTM Avo" pitchFamily="18" charset="0"/>
                <a:ea typeface="字魂7号-温暖童稚体" panose="00000500000000000000" pitchFamily="2" charset="-122"/>
                <a:cs typeface="Arial" pitchFamily="34" charset="0"/>
                <a:sym typeface="Lato Regular"/>
              </a:rPr>
              <a:t> </a:t>
            </a:r>
            <a:r>
              <a:rPr lang="en-US" sz="4000" b="1" kern="0" dirty="0" err="1" smtClean="0">
                <a:solidFill>
                  <a:srgbClr val="FF0000"/>
                </a:solidFill>
                <a:latin typeface="UTM Avo" pitchFamily="18" charset="0"/>
                <a:ea typeface="字魂7号-温暖童稚体" panose="00000500000000000000" pitchFamily="2" charset="-122"/>
                <a:cs typeface="Arial" pitchFamily="34" charset="0"/>
                <a:sym typeface="Lato Regular"/>
              </a:rPr>
              <a:t>quen</a:t>
            </a:r>
            <a:endParaRPr sz="4000" b="1" kern="0" dirty="0">
              <a:solidFill>
                <a:srgbClr val="FF0000"/>
              </a:solidFill>
              <a:latin typeface="UTM Avo" pitchFamily="18" charset="0"/>
              <a:ea typeface="字魂7号-温暖童稚体" panose="00000500000000000000" pitchFamily="2" charset="-122"/>
              <a:cs typeface="Arial" pitchFamily="34" charset="0"/>
              <a:sym typeface="Lato Regular"/>
            </a:endParaRPr>
          </a:p>
        </p:txBody>
      </p:sp>
      <p:pic>
        <p:nvPicPr>
          <p:cNvPr id="13" name="PA_库_图片 961">
            <a:extLst>
              <a:ext uri="{FF2B5EF4-FFF2-40B4-BE49-F238E27FC236}">
                <a16:creationId xmlns:a16="http://schemas.microsoft.com/office/drawing/2014/main" xmlns="" id="{C538634F-7C75-42CA-9D9C-2D790631606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88249" y="66260"/>
            <a:ext cx="5066923" cy="4688958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/>
          <a:srcRect l="22335" t="25856" r="52731" b="41610"/>
          <a:stretch>
            <a:fillRect/>
          </a:stretch>
        </p:blipFill>
        <p:spPr bwMode="auto">
          <a:xfrm>
            <a:off x="5094727" y="957968"/>
            <a:ext cx="3164459" cy="242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1046920" y="649360"/>
            <a:ext cx="2252869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0" b="1" dirty="0" err="1" smtClean="0">
                <a:latin typeface="UTM Avo" pitchFamily="18" charset="0"/>
              </a:rPr>
              <a:t>khế</a:t>
            </a:r>
            <a:endParaRPr lang="en-US" sz="8000" b="1" dirty="0">
              <a:latin typeface="UTM Avo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9473" y="1954700"/>
            <a:ext cx="1490871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0" b="1" dirty="0" err="1" smtClean="0">
                <a:solidFill>
                  <a:srgbClr val="FF0000"/>
                </a:solidFill>
                <a:latin typeface="UTM Avo" pitchFamily="18" charset="0"/>
              </a:rPr>
              <a:t>kh</a:t>
            </a:r>
            <a:endParaRPr lang="en-US" sz="80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120347" y="1961325"/>
            <a:ext cx="1470992" cy="132343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8000" b="1" dirty="0" smtClean="0">
                <a:latin typeface="UTM Avo" pitchFamily="18" charset="0"/>
              </a:rPr>
              <a:t>ế</a:t>
            </a:r>
            <a:endParaRPr lang="en-US" sz="8000" b="1" dirty="0">
              <a:latin typeface="UTM Avo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934817" y="4041913"/>
            <a:ext cx="1847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80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756" y="3935899"/>
            <a:ext cx="4876656" cy="584775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UTM Avo" pitchFamily="18" charset="0"/>
              </a:rPr>
              <a:t>khờ</a:t>
            </a:r>
            <a:r>
              <a:rPr lang="en-US" sz="3200" dirty="0" smtClean="0">
                <a:latin typeface="UTM Avo" pitchFamily="18" charset="0"/>
              </a:rPr>
              <a:t> - ê – </a:t>
            </a:r>
            <a:r>
              <a:rPr lang="en-US" sz="3200" dirty="0" err="1" smtClean="0">
                <a:latin typeface="UTM Avo" pitchFamily="18" charset="0"/>
              </a:rPr>
              <a:t>khê</a:t>
            </a:r>
            <a:r>
              <a:rPr lang="en-US" sz="3200" dirty="0" smtClean="0">
                <a:latin typeface="UTM Avo" pitchFamily="18" charset="0"/>
              </a:rPr>
              <a:t> –</a:t>
            </a:r>
            <a:r>
              <a:rPr lang="en-US" sz="3200" dirty="0" err="1" smtClean="0">
                <a:latin typeface="UTM Avo" pitchFamily="18" charset="0"/>
              </a:rPr>
              <a:t>sắc</a:t>
            </a:r>
            <a:r>
              <a:rPr lang="en-US" sz="3200" dirty="0" smtClean="0">
                <a:latin typeface="UTM Avo" pitchFamily="18" charset="0"/>
              </a:rPr>
              <a:t> – </a:t>
            </a:r>
            <a:r>
              <a:rPr lang="en-US" sz="3200" dirty="0" err="1" smtClean="0">
                <a:latin typeface="UTM Avo" pitchFamily="18" charset="0"/>
              </a:rPr>
              <a:t>khế</a:t>
            </a:r>
            <a:endParaRPr lang="en-US" sz="3200" dirty="0">
              <a:latin typeface="UTM Avo" pitchFamily="18" charset="0"/>
            </a:endParaRPr>
          </a:p>
        </p:txBody>
      </p:sp>
      <p:pic>
        <p:nvPicPr>
          <p:cNvPr id="17" name="Picture 16" descr="unname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39" y="0"/>
            <a:ext cx="113008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8562748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0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3153" y="-682487"/>
            <a:ext cx="11247339" cy="65664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58817" y="2292626"/>
            <a:ext cx="26769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err="1" smtClean="0">
                <a:solidFill>
                  <a:srgbClr val="FF0000"/>
                </a:solidFill>
                <a:latin typeface="UTM Avo" pitchFamily="18" charset="0"/>
              </a:rPr>
              <a:t>kh</a:t>
            </a:r>
            <a:r>
              <a:rPr lang="en-US" sz="8800" b="1" dirty="0" err="1" smtClean="0">
                <a:latin typeface="UTM Avo" pitchFamily="18" charset="0"/>
              </a:rPr>
              <a:t>ế</a:t>
            </a:r>
            <a:endParaRPr lang="en-US" sz="8800" b="1" dirty="0">
              <a:latin typeface="UTM Avo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22335" t="25856" r="52731" b="41610"/>
          <a:stretch>
            <a:fillRect/>
          </a:stretch>
        </p:blipFill>
        <p:spPr bwMode="auto">
          <a:xfrm>
            <a:off x="5823598" y="1845863"/>
            <a:ext cx="3164459" cy="242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783495" y="5424702"/>
            <a:ext cx="522798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 smtClean="0">
                <a:solidFill>
                  <a:srgbClr val="FF0000"/>
                </a:solidFill>
                <a:latin typeface="UTM Avo" pitchFamily="18" charset="0"/>
              </a:rPr>
              <a:t>k – </a:t>
            </a:r>
            <a:r>
              <a:rPr lang="en-US" sz="8800" dirty="0" smtClean="0">
                <a:solidFill>
                  <a:srgbClr val="FF0000"/>
                </a:solidFill>
                <a:latin typeface="HP001 4H" pitchFamily="34" charset="0"/>
              </a:rPr>
              <a:t>k </a:t>
            </a:r>
            <a:r>
              <a:rPr lang="en-US" sz="8800" dirty="0" smtClean="0">
                <a:solidFill>
                  <a:srgbClr val="FF0000"/>
                </a:solidFill>
                <a:latin typeface="UTM Avo" pitchFamily="18" charset="0"/>
              </a:rPr>
              <a:t>–</a:t>
            </a:r>
            <a:r>
              <a:rPr lang="en-US" sz="8800" dirty="0" smtClean="0">
                <a:solidFill>
                  <a:srgbClr val="FF0000"/>
                </a:solidFill>
                <a:latin typeface="HP001 4H" pitchFamily="34" charset="0"/>
              </a:rPr>
              <a:t> </a:t>
            </a:r>
            <a:r>
              <a:rPr lang="en-US" sz="8800" dirty="0" smtClean="0">
                <a:solidFill>
                  <a:srgbClr val="FF0000"/>
                </a:solidFill>
                <a:latin typeface="UTM Avo" pitchFamily="18" charset="0"/>
              </a:rPr>
              <a:t>K </a:t>
            </a:r>
            <a:endParaRPr lang="en-US" sz="8800" dirty="0">
              <a:latin typeface="UTM Avo" pitchFamily="18" charset="0"/>
            </a:endParaRPr>
          </a:p>
        </p:txBody>
      </p:sp>
      <p:pic>
        <p:nvPicPr>
          <p:cNvPr id="8" name="Picture 7" descr="unnam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39" y="0"/>
            <a:ext cx="1456787" cy="982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8683967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6578" y="204258"/>
            <a:ext cx="9115548" cy="6449484"/>
          </a:xfrm>
          <a:prstGeom prst="rect">
            <a:avLst/>
          </a:prstGeom>
        </p:spPr>
      </p:pic>
      <p:sp>
        <p:nvSpPr>
          <p:cNvPr id="4" name="Shape 233">
            <a:extLst>
              <a:ext uri="{FF2B5EF4-FFF2-40B4-BE49-F238E27FC236}">
                <a16:creationId xmlns:a16="http://schemas.microsoft.com/office/drawing/2014/main" xmlns="" id="{7DF390D5-FD81-4C0B-95D5-90A528D13082}"/>
              </a:ext>
            </a:extLst>
          </p:cNvPr>
          <p:cNvSpPr/>
          <p:nvPr/>
        </p:nvSpPr>
        <p:spPr>
          <a:xfrm>
            <a:off x="5685184" y="2912825"/>
            <a:ext cx="6016487" cy="13746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zh-CN" altLang="en-US" sz="1200" kern="0" dirty="0" smtClean="0">
                <a:solidFill>
                  <a:srgbClr val="717172"/>
                </a:solidFill>
                <a:latin typeface="字魂7号-温暖童稚体" panose="00000500000000000000" pitchFamily="2" charset="-122"/>
                <a:ea typeface="字魂7号-温暖童稚体" panose="00000500000000000000" pitchFamily="2" charset="-122"/>
                <a:cs typeface="Lato Regular"/>
                <a:sym typeface="Lato Regular"/>
              </a:rPr>
              <a:t>。</a:t>
            </a:r>
            <a:r>
              <a:rPr lang="en-US" altLang="zh-CN" sz="6600" b="1" kern="0" dirty="0" err="1" smtClean="0">
                <a:solidFill>
                  <a:srgbClr val="717172"/>
                </a:solidFill>
                <a:latin typeface="UTM Avo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Ghép</a:t>
            </a:r>
            <a:r>
              <a:rPr lang="en-US" altLang="zh-CN" sz="6600" b="1" kern="0" dirty="0" smtClean="0">
                <a:solidFill>
                  <a:srgbClr val="717172"/>
                </a:solidFill>
                <a:latin typeface="UTM Avo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6600" b="1" kern="0" dirty="0" err="1" smtClean="0">
                <a:solidFill>
                  <a:srgbClr val="717172"/>
                </a:solidFill>
                <a:latin typeface="UTM Avo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bảng</a:t>
            </a:r>
            <a:endParaRPr sz="6600" b="1" kern="0" dirty="0">
              <a:solidFill>
                <a:srgbClr val="717172"/>
              </a:solidFill>
              <a:latin typeface="字魂7号-温暖童稚体" panose="00000500000000000000" pitchFamily="2" charset="-122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765" t="5074" r="12177" b="15106"/>
          <a:stretch/>
        </p:blipFill>
        <p:spPr>
          <a:xfrm flipH="1">
            <a:off x="-301512" y="1635795"/>
            <a:ext cx="5303569" cy="4392715"/>
          </a:xfrm>
          <a:prstGeom prst="rect">
            <a:avLst/>
          </a:prstGeom>
        </p:spPr>
      </p:pic>
      <p:pic>
        <p:nvPicPr>
          <p:cNvPr id="5" name="Picture 4" descr="unnam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39" y="0"/>
            <a:ext cx="1456787" cy="982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8683967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4DFC298B-2280-4443-9593-68D50AF8DE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13" t="29199" r="2182" b="22700"/>
          <a:stretch/>
        </p:blipFill>
        <p:spPr>
          <a:xfrm>
            <a:off x="-318044" y="3061252"/>
            <a:ext cx="12483540" cy="3955773"/>
          </a:xfrm>
          <a:prstGeom prst="rect">
            <a:avLst/>
          </a:prstGeom>
        </p:spPr>
      </p:pic>
      <p:sp>
        <p:nvSpPr>
          <p:cNvPr id="5" name="Shape 233">
            <a:extLst>
              <a:ext uri="{FF2B5EF4-FFF2-40B4-BE49-F238E27FC236}">
                <a16:creationId xmlns:a16="http://schemas.microsoft.com/office/drawing/2014/main" xmlns="" id="{93E9F064-86F8-4FF6-B1F1-266B266B1B58}"/>
              </a:ext>
            </a:extLst>
          </p:cNvPr>
          <p:cNvSpPr/>
          <p:nvPr/>
        </p:nvSpPr>
        <p:spPr>
          <a:xfrm>
            <a:off x="1982507" y="2723705"/>
            <a:ext cx="3299223" cy="334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endParaRPr lang="zh-CN" altLang="en-US" sz="1400" kern="0" dirty="0">
              <a:latin typeface="字魂7号-温暖童稚体" panose="00000500000000000000" pitchFamily="2" charset="-122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F8D0F731-9FBA-4B92-9E21-537DE4C168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42141" y="-502094"/>
            <a:ext cx="4673933" cy="3298116"/>
          </a:xfrm>
          <a:prstGeom prst="rect">
            <a:avLst/>
          </a:prstGeom>
        </p:spPr>
      </p:pic>
      <p:sp>
        <p:nvSpPr>
          <p:cNvPr id="8" name="Shape 233">
            <a:extLst>
              <a:ext uri="{FF2B5EF4-FFF2-40B4-BE49-F238E27FC236}">
                <a16:creationId xmlns:a16="http://schemas.microsoft.com/office/drawing/2014/main" xmlns="" id="{02F1735F-4EAD-47E9-BD5A-D5BE734739CD}"/>
              </a:ext>
            </a:extLst>
          </p:cNvPr>
          <p:cNvSpPr/>
          <p:nvPr/>
        </p:nvSpPr>
        <p:spPr>
          <a:xfrm>
            <a:off x="8930212" y="609116"/>
            <a:ext cx="3116016" cy="8605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4000" b="1" kern="0" dirty="0" err="1" smtClean="0">
                <a:solidFill>
                  <a:srgbClr val="FF0000"/>
                </a:solidFill>
                <a:latin typeface="UTM Avo" pitchFamily="18" charset="0"/>
                <a:ea typeface="字魂7号-温暖童稚体" panose="00000500000000000000" pitchFamily="2" charset="-122"/>
                <a:cs typeface="Arial" pitchFamily="34" charset="0"/>
                <a:sym typeface="Lato Regular"/>
              </a:rPr>
              <a:t>Làm</a:t>
            </a:r>
            <a:r>
              <a:rPr lang="en-US" sz="4000" b="1" kern="0" dirty="0" smtClean="0">
                <a:solidFill>
                  <a:srgbClr val="FF0000"/>
                </a:solidFill>
                <a:latin typeface="UTM Avo" pitchFamily="18" charset="0"/>
                <a:ea typeface="字魂7号-温暖童稚体" panose="00000500000000000000" pitchFamily="2" charset="-122"/>
                <a:cs typeface="Arial" pitchFamily="34" charset="0"/>
                <a:sym typeface="Lato Regular"/>
              </a:rPr>
              <a:t> </a:t>
            </a:r>
            <a:r>
              <a:rPr lang="en-US" sz="4000" b="1" kern="0" dirty="0" err="1" smtClean="0">
                <a:solidFill>
                  <a:srgbClr val="FF0000"/>
                </a:solidFill>
                <a:latin typeface="UTM Avo" pitchFamily="18" charset="0"/>
                <a:ea typeface="字魂7号-温暖童稚体" panose="00000500000000000000" pitchFamily="2" charset="-122"/>
                <a:cs typeface="Arial" pitchFamily="34" charset="0"/>
                <a:sym typeface="Lato Regular"/>
              </a:rPr>
              <a:t>quen</a:t>
            </a:r>
            <a:endParaRPr sz="4000" b="1" kern="0" dirty="0">
              <a:solidFill>
                <a:srgbClr val="FF0000"/>
              </a:solidFill>
              <a:latin typeface="UTM Avo" pitchFamily="18" charset="0"/>
              <a:ea typeface="字魂7号-温暖童稚体" panose="00000500000000000000" pitchFamily="2" charset="-122"/>
              <a:cs typeface="Arial" pitchFamily="34" charset="0"/>
              <a:sym typeface="Lato Regular"/>
            </a:endParaRPr>
          </a:p>
        </p:txBody>
      </p:sp>
      <p:pic>
        <p:nvPicPr>
          <p:cNvPr id="13" name="PA_库_图片 961">
            <a:extLst>
              <a:ext uri="{FF2B5EF4-FFF2-40B4-BE49-F238E27FC236}">
                <a16:creationId xmlns:a16="http://schemas.microsoft.com/office/drawing/2014/main" xmlns="" id="{C538634F-7C75-42CA-9D9C-2D790631606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88249" y="66260"/>
            <a:ext cx="5066923" cy="468895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46920" y="649360"/>
            <a:ext cx="2252869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0" b="1" dirty="0" smtClean="0">
                <a:latin typeface="UTM Avo" pitchFamily="18" charset="0"/>
              </a:rPr>
              <a:t>me</a:t>
            </a:r>
            <a:endParaRPr lang="en-US" sz="8000" b="1" dirty="0">
              <a:latin typeface="UTM Avo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9473" y="1981204"/>
            <a:ext cx="1490871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rgbClr val="FF0000"/>
                </a:solidFill>
                <a:latin typeface="UTM Avo" pitchFamily="18" charset="0"/>
              </a:rPr>
              <a:t>m</a:t>
            </a:r>
            <a:endParaRPr lang="en-US" sz="80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120347" y="1987829"/>
            <a:ext cx="1470992" cy="132343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8000" b="1" dirty="0" smtClean="0">
                <a:latin typeface="UTM Avo" pitchFamily="18" charset="0"/>
              </a:rPr>
              <a:t>e</a:t>
            </a:r>
            <a:endParaRPr lang="en-US" sz="8000" b="1" dirty="0">
              <a:latin typeface="UTM Avo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934817" y="4041913"/>
            <a:ext cx="1847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80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9111" y="3525082"/>
            <a:ext cx="2597186" cy="584775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UTM Avo" pitchFamily="18" charset="0"/>
              </a:rPr>
              <a:t>mờ</a:t>
            </a:r>
            <a:r>
              <a:rPr lang="en-US" sz="3200" dirty="0" smtClean="0">
                <a:latin typeface="UTM Avo" pitchFamily="18" charset="0"/>
              </a:rPr>
              <a:t> - e - me </a:t>
            </a:r>
            <a:endParaRPr lang="en-US" sz="3200" dirty="0">
              <a:latin typeface="UTM Avo" pitchFamily="18" charset="0"/>
            </a:endParaRP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6" cstate="print"/>
          <a:srcRect l="53979" t="25043" r="17909" b="38484"/>
          <a:stretch>
            <a:fillRect/>
          </a:stretch>
        </p:blipFill>
        <p:spPr bwMode="auto">
          <a:xfrm>
            <a:off x="4916557" y="1033125"/>
            <a:ext cx="3211019" cy="224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unname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39" y="38100"/>
            <a:ext cx="1073579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8562748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0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3153" y="-682487"/>
            <a:ext cx="11247339" cy="65664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58817" y="2292626"/>
            <a:ext cx="26769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smtClean="0">
                <a:solidFill>
                  <a:srgbClr val="FF0000"/>
                </a:solidFill>
                <a:latin typeface="UTM Avo" pitchFamily="18" charset="0"/>
              </a:rPr>
              <a:t>m</a:t>
            </a:r>
            <a:r>
              <a:rPr lang="en-US" sz="8800" b="1" dirty="0" smtClean="0">
                <a:latin typeface="UTM Avo" pitchFamily="18" charset="0"/>
              </a:rPr>
              <a:t>e</a:t>
            </a:r>
            <a:endParaRPr lang="en-US" sz="8800" b="1" dirty="0">
              <a:latin typeface="UTM Avo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85931" y="5212670"/>
            <a:ext cx="64736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 smtClean="0">
                <a:solidFill>
                  <a:srgbClr val="FF0000"/>
                </a:solidFill>
                <a:latin typeface="UTM Avo" pitchFamily="18" charset="0"/>
              </a:rPr>
              <a:t>m – </a:t>
            </a:r>
            <a:r>
              <a:rPr lang="en-US" sz="8800" dirty="0" smtClean="0">
                <a:solidFill>
                  <a:srgbClr val="FF0000"/>
                </a:solidFill>
                <a:latin typeface="HP001 4H" pitchFamily="34" charset="0"/>
              </a:rPr>
              <a:t>m </a:t>
            </a:r>
            <a:r>
              <a:rPr lang="en-US" sz="8800" dirty="0" smtClean="0">
                <a:solidFill>
                  <a:srgbClr val="FF0000"/>
                </a:solidFill>
                <a:latin typeface="UTM Avo" pitchFamily="18" charset="0"/>
              </a:rPr>
              <a:t>–</a:t>
            </a:r>
            <a:r>
              <a:rPr lang="en-US" sz="8800" dirty="0" smtClean="0">
                <a:solidFill>
                  <a:srgbClr val="FF0000"/>
                </a:solidFill>
                <a:latin typeface="HP001 4H" pitchFamily="34" charset="0"/>
              </a:rPr>
              <a:t> </a:t>
            </a:r>
            <a:r>
              <a:rPr lang="en-US" sz="8800" dirty="0" smtClean="0">
                <a:solidFill>
                  <a:srgbClr val="FF0000"/>
                </a:solidFill>
                <a:latin typeface="UTM Avo" pitchFamily="18" charset="0"/>
              </a:rPr>
              <a:t>M </a:t>
            </a:r>
            <a:endParaRPr lang="en-US" sz="8800" dirty="0">
              <a:latin typeface="UTM Avo" pitchFamily="18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 l="53979" t="25043" r="17909" b="38484"/>
          <a:stretch>
            <a:fillRect/>
          </a:stretch>
        </p:blipFill>
        <p:spPr bwMode="auto">
          <a:xfrm>
            <a:off x="5698435" y="1894516"/>
            <a:ext cx="3211019" cy="224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unnam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39" y="0"/>
            <a:ext cx="1456787" cy="982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8683967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6578" y="204258"/>
            <a:ext cx="9115548" cy="6449484"/>
          </a:xfrm>
          <a:prstGeom prst="rect">
            <a:avLst/>
          </a:prstGeom>
        </p:spPr>
      </p:pic>
      <p:sp>
        <p:nvSpPr>
          <p:cNvPr id="4" name="Shape 233">
            <a:extLst>
              <a:ext uri="{FF2B5EF4-FFF2-40B4-BE49-F238E27FC236}">
                <a16:creationId xmlns:a16="http://schemas.microsoft.com/office/drawing/2014/main" xmlns="" id="{7DF390D5-FD81-4C0B-95D5-90A528D13082}"/>
              </a:ext>
            </a:extLst>
          </p:cNvPr>
          <p:cNvSpPr/>
          <p:nvPr/>
        </p:nvSpPr>
        <p:spPr>
          <a:xfrm>
            <a:off x="5685184" y="2912825"/>
            <a:ext cx="6016487" cy="13746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zh-CN" altLang="en-US" sz="1200" kern="0" dirty="0" smtClean="0">
                <a:solidFill>
                  <a:srgbClr val="717172"/>
                </a:solidFill>
                <a:latin typeface="字魂7号-温暖童稚体" panose="00000500000000000000" pitchFamily="2" charset="-122"/>
                <a:ea typeface="字魂7号-温暖童稚体" panose="00000500000000000000" pitchFamily="2" charset="-122"/>
                <a:cs typeface="Lato Regular"/>
                <a:sym typeface="Lato Regular"/>
              </a:rPr>
              <a:t>。</a:t>
            </a:r>
            <a:r>
              <a:rPr lang="en-US" altLang="zh-CN" sz="6600" b="1" kern="0" dirty="0" err="1" smtClean="0">
                <a:solidFill>
                  <a:srgbClr val="717172"/>
                </a:solidFill>
                <a:latin typeface="UTM Avo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Ghép</a:t>
            </a:r>
            <a:r>
              <a:rPr lang="en-US" altLang="zh-CN" sz="6600" b="1" kern="0" dirty="0" smtClean="0">
                <a:solidFill>
                  <a:srgbClr val="717172"/>
                </a:solidFill>
                <a:latin typeface="UTM Avo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6600" b="1" kern="0" dirty="0" err="1" smtClean="0">
                <a:solidFill>
                  <a:srgbClr val="717172"/>
                </a:solidFill>
                <a:latin typeface="UTM Avo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bảng</a:t>
            </a:r>
            <a:endParaRPr sz="6600" b="1" kern="0" dirty="0">
              <a:solidFill>
                <a:srgbClr val="717172"/>
              </a:solidFill>
              <a:latin typeface="字魂7号-温暖童稚体" panose="00000500000000000000" pitchFamily="2" charset="-122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765" t="5074" r="12177" b="15106"/>
          <a:stretch/>
        </p:blipFill>
        <p:spPr>
          <a:xfrm flipH="1">
            <a:off x="-301512" y="1635795"/>
            <a:ext cx="5303569" cy="4392715"/>
          </a:xfrm>
          <a:prstGeom prst="rect">
            <a:avLst/>
          </a:prstGeom>
        </p:spPr>
      </p:pic>
      <p:pic>
        <p:nvPicPr>
          <p:cNvPr id="5" name="Picture 4" descr="unnam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39" y="0"/>
            <a:ext cx="1456787" cy="982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8683967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211</Words>
  <Application>Microsoft Office PowerPoint</Application>
  <PresentationFormat>Custom</PresentationFormat>
  <Paragraphs>63</Paragraphs>
  <Slides>23</Slides>
  <Notes>0</Notes>
  <HiddenSlides>0</HiddenSlides>
  <MMClips>18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Arial</vt:lpstr>
      <vt:lpstr>Times New Roman</vt:lpstr>
      <vt:lpstr>字魂17号-萌趣果冻体</vt:lpstr>
      <vt:lpstr>Calibri</vt:lpstr>
      <vt:lpstr>等线</vt:lpstr>
      <vt:lpstr>UTM Avo</vt:lpstr>
      <vt:lpstr>小白</vt:lpstr>
      <vt:lpstr>字魂7号-温暖童稚体</vt:lpstr>
      <vt:lpstr>Lato Regular</vt:lpstr>
      <vt:lpstr>HP001 4H</vt:lpstr>
      <vt:lpstr>Calibri Light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ASUS</dc:creator>
  <cp:lastModifiedBy>VT-P</cp:lastModifiedBy>
  <cp:revision>147</cp:revision>
  <dcterms:created xsi:type="dcterms:W3CDTF">2019-03-29T12:25:33Z</dcterms:created>
  <dcterms:modified xsi:type="dcterms:W3CDTF">2020-08-05T07:35:18Z</dcterms:modified>
</cp:coreProperties>
</file>