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7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tuyen tuyen" userId="80abc824d5800621" providerId="LiveId" clId="{FF35A9E2-C9D0-49D9-8B73-91509EECF237}"/>
    <pc:docChg chg="modSld">
      <pc:chgData name="kim tuyen tuyen" userId="80abc824d5800621" providerId="LiveId" clId="{FF35A9E2-C9D0-49D9-8B73-91509EECF237}" dt="2024-07-13T02:24:12.253" v="113" actId="255"/>
      <pc:docMkLst>
        <pc:docMk/>
      </pc:docMkLst>
      <pc:sldChg chg="delSp modSp mod modAnim">
        <pc:chgData name="kim tuyen tuyen" userId="80abc824d5800621" providerId="LiveId" clId="{FF35A9E2-C9D0-49D9-8B73-91509EECF237}" dt="2024-07-13T02:20:52.223" v="107"/>
        <pc:sldMkLst>
          <pc:docMk/>
          <pc:sldMk cId="4191390252" sldId="256"/>
        </pc:sldMkLst>
        <pc:spChg chg="del mod">
          <ac:chgData name="kim tuyen tuyen" userId="80abc824d5800621" providerId="LiveId" clId="{FF35A9E2-C9D0-49D9-8B73-91509EECF237}" dt="2024-07-13T02:20:52.223" v="107"/>
          <ac:spMkLst>
            <pc:docMk/>
            <pc:sldMk cId="4191390252" sldId="256"/>
            <ac:spMk id="3" creationId="{00000000-0000-0000-0000-000000000000}"/>
          </ac:spMkLst>
        </pc:spChg>
        <pc:spChg chg="mod">
          <ac:chgData name="kim tuyen tuyen" userId="80abc824d5800621" providerId="LiveId" clId="{FF35A9E2-C9D0-49D9-8B73-91509EECF237}" dt="2024-07-13T02:20:31.663" v="105" actId="255"/>
          <ac:spMkLst>
            <pc:docMk/>
            <pc:sldMk cId="4191390252" sldId="256"/>
            <ac:spMk id="4" creationId="{00000000-0000-0000-0000-000000000000}"/>
          </ac:spMkLst>
        </pc:spChg>
      </pc:sldChg>
      <pc:sldChg chg="modSp">
        <pc:chgData name="kim tuyen tuyen" userId="80abc824d5800621" providerId="LiveId" clId="{FF35A9E2-C9D0-49D9-8B73-91509EECF237}" dt="2024-07-13T02:24:12.253" v="113" actId="255"/>
        <pc:sldMkLst>
          <pc:docMk/>
          <pc:sldMk cId="3719269945" sldId="267"/>
        </pc:sldMkLst>
        <pc:spChg chg="mod">
          <ac:chgData name="kim tuyen tuyen" userId="80abc824d5800621" providerId="LiveId" clId="{FF35A9E2-C9D0-49D9-8B73-91509EECF237}" dt="2024-07-13T02:24:12.253" v="113" actId="255"/>
          <ac:spMkLst>
            <pc:docMk/>
            <pc:sldMk cId="3719269945" sldId="267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02859-054C-47A5-96D6-AA8203843839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094F7-1E73-4AED-9678-0CBEB9B5A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374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94F7-1E73-4AED-9678-0CBEB9B5AD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34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94F7-1E73-4AED-9678-0CBEB9B5AD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7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94F7-1E73-4AED-9678-0CBEB9B5ADD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99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94F7-1E73-4AED-9678-0CBEB9B5ADD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96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94F7-1E73-4AED-9678-0CBEB9B5AD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523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94F7-1E73-4AED-9678-0CBEB9B5AD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18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94F7-1E73-4AED-9678-0CBEB9B5AD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569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94F7-1E73-4AED-9678-0CBEB9B5ADD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68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94F7-1E73-4AED-9678-0CBEB9B5ADD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81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94F7-1E73-4AED-9678-0CBEB9B5ADD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499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94F7-1E73-4AED-9678-0CBEB9B5ADD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10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201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10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350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7417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744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559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113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583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79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164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144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77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15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14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953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55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126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73032EA-5B24-4180-84F3-57D224BAD1F3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C598CAA-C02A-4ACA-8E5D-8AB3B7F43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5384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49060" cy="71168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26868" y="771807"/>
            <a:ext cx="631294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GB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139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287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01687" y="698224"/>
            <a:ext cx="9164688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7030A0"/>
                </a:solidFill>
              </a:rPr>
              <a:t>Dặn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dò</a:t>
            </a:r>
            <a:r>
              <a:rPr lang="en-US" sz="4000" dirty="0">
                <a:solidFill>
                  <a:srgbClr val="7030A0"/>
                </a:solidFill>
              </a:rPr>
              <a:t>:</a:t>
            </a:r>
          </a:p>
          <a:p>
            <a:endParaRPr lang="en-US" sz="40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4000" dirty="0" err="1">
                <a:solidFill>
                  <a:srgbClr val="FF0000"/>
                </a:solidFill>
              </a:rPr>
              <a:t>Về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nhà</a:t>
            </a:r>
            <a:r>
              <a:rPr lang="en-US" sz="4000" dirty="0">
                <a:solidFill>
                  <a:srgbClr val="FF0000"/>
                </a:solidFill>
              </a:rPr>
              <a:t>: </a:t>
            </a:r>
            <a:r>
              <a:rPr lang="en-US" sz="4000" dirty="0" err="1">
                <a:solidFill>
                  <a:srgbClr val="FF0000"/>
                </a:solidFill>
              </a:rPr>
              <a:t>Tiếp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tục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hoàn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thành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bài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vẽ</a:t>
            </a:r>
            <a:r>
              <a:rPr lang="en-US" sz="4000" dirty="0">
                <a:solidFill>
                  <a:srgbClr val="FF0000"/>
                </a:solidFill>
              </a:rPr>
              <a:t>.</a:t>
            </a:r>
          </a:p>
          <a:p>
            <a:r>
              <a:rPr lang="en-US" sz="4000" dirty="0">
                <a:solidFill>
                  <a:srgbClr val="FF0000"/>
                </a:solidFill>
              </a:rPr>
              <a:t>                </a:t>
            </a:r>
            <a:r>
              <a:rPr lang="en-US" sz="4000" dirty="0" err="1">
                <a:solidFill>
                  <a:srgbClr val="FF0000"/>
                </a:solidFill>
              </a:rPr>
              <a:t>Xem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lại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nội</a:t>
            </a:r>
            <a:r>
              <a:rPr lang="en-US" sz="4000" dirty="0">
                <a:solidFill>
                  <a:srgbClr val="FF0000"/>
                </a:solidFill>
              </a:rPr>
              <a:t> dung </a:t>
            </a:r>
            <a:r>
              <a:rPr lang="en-US" sz="4000" dirty="0" err="1">
                <a:solidFill>
                  <a:srgbClr val="FF0000"/>
                </a:solidFill>
              </a:rPr>
              <a:t>bài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học</a:t>
            </a:r>
            <a:r>
              <a:rPr lang="en-US" sz="4000" dirty="0">
                <a:solidFill>
                  <a:srgbClr val="FF0000"/>
                </a:solidFill>
              </a:rPr>
              <a:t>.</a:t>
            </a:r>
          </a:p>
          <a:p>
            <a:endParaRPr lang="en-US" sz="4000" dirty="0">
              <a:solidFill>
                <a:srgbClr val="FF0000"/>
              </a:solidFill>
            </a:endParaRPr>
          </a:p>
          <a:p>
            <a:endParaRPr lang="en-US" sz="4000" dirty="0">
              <a:solidFill>
                <a:srgbClr val="FF0000"/>
              </a:solidFill>
            </a:endParaRPr>
          </a:p>
          <a:p>
            <a:endParaRPr lang="en-US" sz="4000" dirty="0">
              <a:solidFill>
                <a:srgbClr val="FF0000"/>
              </a:solidFill>
            </a:endParaRPr>
          </a:p>
          <a:p>
            <a:endParaRPr lang="en-US" sz="4000" dirty="0">
              <a:solidFill>
                <a:srgbClr val="FF0000"/>
              </a:solidFill>
            </a:endParaRPr>
          </a:p>
          <a:p>
            <a:r>
              <a:rPr lang="en-US" sz="4000" dirty="0">
                <a:solidFill>
                  <a:srgbClr val="FF0000"/>
                </a:solidFill>
              </a:rPr>
              <a:t>- </a:t>
            </a:r>
            <a:r>
              <a:rPr lang="en-US" sz="4000" dirty="0" err="1">
                <a:solidFill>
                  <a:srgbClr val="FF0000"/>
                </a:solidFill>
              </a:rPr>
              <a:t>Chuẩn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bị</a:t>
            </a:r>
            <a:r>
              <a:rPr lang="en-US" sz="4000" dirty="0">
                <a:solidFill>
                  <a:srgbClr val="FF0000"/>
                </a:solidFill>
              </a:rPr>
              <a:t>: </a:t>
            </a:r>
            <a:r>
              <a:rPr lang="en-US" sz="4000" dirty="0" err="1">
                <a:solidFill>
                  <a:srgbClr val="FF0000"/>
                </a:solidFill>
              </a:rPr>
              <a:t>Bài</a:t>
            </a:r>
            <a:r>
              <a:rPr lang="en-US" sz="4000" dirty="0">
                <a:solidFill>
                  <a:srgbClr val="FF0000"/>
                </a:solidFill>
              </a:rPr>
              <a:t> 3 </a:t>
            </a:r>
            <a:r>
              <a:rPr lang="en-US" sz="4000" dirty="0" err="1">
                <a:solidFill>
                  <a:srgbClr val="FF0000"/>
                </a:solidFill>
              </a:rPr>
              <a:t>Chơi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với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chấm</a:t>
            </a:r>
            <a:r>
              <a:rPr lang="en-US" sz="40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3678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75561" y="5316027"/>
            <a:ext cx="99713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CHÀO TẠM BIỆT VÀ HẸN GẶP LẠI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315" y="2304071"/>
            <a:ext cx="5992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err="1">
                <a:solidFill>
                  <a:srgbClr val="7030A0"/>
                </a:solidFill>
              </a:rPr>
              <a:t>Giáo</a:t>
            </a:r>
            <a:r>
              <a:rPr lang="en-US" sz="4000" b="1" i="1" dirty="0">
                <a:solidFill>
                  <a:srgbClr val="7030A0"/>
                </a:solidFill>
              </a:rPr>
              <a:t> </a:t>
            </a:r>
            <a:r>
              <a:rPr lang="en-US" sz="4000" b="1" i="1" dirty="0" err="1">
                <a:solidFill>
                  <a:srgbClr val="7030A0"/>
                </a:solidFill>
              </a:rPr>
              <a:t>viên</a:t>
            </a:r>
            <a:r>
              <a:rPr lang="en-US" sz="4000" b="1" i="1" dirty="0">
                <a:solidFill>
                  <a:srgbClr val="7030A0"/>
                </a:solidFill>
              </a:rPr>
              <a:t>: </a:t>
            </a:r>
            <a:r>
              <a:rPr lang="en-US" sz="4000" b="1" i="1" dirty="0" err="1">
                <a:solidFill>
                  <a:srgbClr val="7030A0"/>
                </a:solidFill>
              </a:rPr>
              <a:t>Bùi</a:t>
            </a:r>
            <a:r>
              <a:rPr lang="en-US" sz="4000" b="1" i="1" dirty="0">
                <a:solidFill>
                  <a:srgbClr val="7030A0"/>
                </a:solidFill>
              </a:rPr>
              <a:t> Nam </a:t>
            </a:r>
            <a:r>
              <a:rPr lang="en-US" sz="4000" b="1" i="1" dirty="0" err="1">
                <a:solidFill>
                  <a:srgbClr val="7030A0"/>
                </a:solidFill>
              </a:rPr>
              <a:t>Việt</a:t>
            </a:r>
            <a:endParaRPr lang="en-US" sz="4000" b="1" i="1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122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261"/>
            <a:ext cx="12192000" cy="7234409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558148"/>
              </p:ext>
            </p:extLst>
          </p:nvPr>
        </p:nvGraphicFramePr>
        <p:xfrm>
          <a:off x="1466410" y="451693"/>
          <a:ext cx="8534400" cy="2181543"/>
        </p:xfrm>
        <a:graphic>
          <a:graphicData uri="http://schemas.openxmlformats.org/drawingml/2006/table">
            <a:tbl>
              <a:tblPr/>
              <a:tblGrid>
                <a:gridCol w="8534400">
                  <a:extLst>
                    <a:ext uri="{9D8B030D-6E8A-4147-A177-3AD203B41FA5}">
                      <a16:colId xmlns:a16="http://schemas.microsoft.com/office/drawing/2014/main" val="1649928144"/>
                    </a:ext>
                  </a:extLst>
                </a:gridCol>
              </a:tblGrid>
              <a:tr h="16154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6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6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6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6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en-US" sz="6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6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Môn</a:t>
                      </a:r>
                      <a:r>
                        <a:rPr lang="en-US" sz="6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6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mĩ</a:t>
                      </a:r>
                      <a:r>
                        <a:rPr lang="en-US" sz="6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6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6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6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6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6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endParaRPr lang="en-US" sz="6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287999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31331" y="3789802"/>
            <a:ext cx="89739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6600" b="1" dirty="0">
                <a:solidFill>
                  <a:srgbClr val="FFFF00"/>
                </a:solidFill>
                <a:latin typeface="Time s New Roman"/>
              </a:rPr>
              <a:t>Bài 2: Màu sắc quanh em</a:t>
            </a:r>
          </a:p>
          <a:p>
            <a:pPr algn="ctr"/>
            <a:r>
              <a:rPr lang="pt-BR" sz="5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 s New Roman"/>
              </a:rPr>
              <a:t>Tiết 1</a:t>
            </a:r>
            <a:endParaRPr lang="en-US" sz="5400" b="1" dirty="0">
              <a:solidFill>
                <a:schemeClr val="accent1">
                  <a:lumMod val="60000"/>
                  <a:lumOff val="40000"/>
                </a:schemeClr>
              </a:solidFill>
              <a:latin typeface="Time 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926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08" y="9755"/>
            <a:ext cx="5023781" cy="68552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1089" y="137959"/>
            <a:ext cx="4540470" cy="67674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787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438" y="-1"/>
            <a:ext cx="4689914" cy="69824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1351" y="0"/>
            <a:ext cx="4772483" cy="69824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0072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8004" y="0"/>
            <a:ext cx="5050581" cy="68632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8585" y="0"/>
            <a:ext cx="4679425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945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ĩ thuật lớp 5: Chủ đề 10 - Cuộc sống quanh em (GV: Phạm Thị Chang) -  YouTu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9904"/>
            <a:ext cx="10790621" cy="606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2570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VẼ ĐƠN GIẢN ,ĐỀ TÀI TỰ DO ,CUỘC SỐNG QUANH EM.PHONG CẢNH QUÊ HƯƠNG - Thông  tin về tranh ảnh mới nhấ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27" y="3714751"/>
            <a:ext cx="5533697" cy="311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Đ 9 L2 SẮC MÀU TN XÉ DÁN TRANH PC - YouT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986" y="709909"/>
            <a:ext cx="5801093" cy="435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riển lãm tranh của bé bậc Mầm non cấp huyện năm học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89" y="158117"/>
            <a:ext cx="4669221" cy="355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734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24" y="-881349"/>
            <a:ext cx="12294824" cy="77393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15527" y="0"/>
            <a:ext cx="21903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Vận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dụng</a:t>
            </a:r>
            <a:r>
              <a:rPr lang="en-US" dirty="0"/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123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7281" y="407624"/>
            <a:ext cx="2666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Vận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dụng</a:t>
            </a:r>
            <a:r>
              <a:rPr lang="en-US" sz="4000" dirty="0">
                <a:solidFill>
                  <a:srgbClr val="FF0000"/>
                </a:solidFill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90600"/>
            <a:ext cx="5662669" cy="5867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670" y="990600"/>
            <a:ext cx="6715354" cy="5867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126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A58058D-D0D6-4396-94F0-1B9C6C1894BA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BÀI GIẢNG MĨ THUẬT KHỐI 1,2,3,4,5-20240723T021549Z-001\\BÀI GIẢNG MĨ THUẬT KHỐI 1,2,3,4,5\\Bài giảng Mĩ thuật khối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ai 2 Màu sắc quanh em Tiết 1, 2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14C2A0-9572-4039-9C6B-4E5340A97100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9DF1B2-C35F-4C7C-ABDF-A5C488C94449}:26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E657C9-47C6-41AC-A871-427D58CF7A90}:26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6825A3-35AB-4D6B-B84B-44F6608BBD5E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4A50E6-72B5-43AB-9FBD-65F7D6B5D120}:26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8AA8AC-3847-417E-A9B5-28ADB8CB3662}: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07C604-C555-4AFF-BEBB-25EA4FED7453}:2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838AD1-793E-4BED-ABA6-3E103D81D36A}:2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ADBE9E-660F-44AC-845C-995F2E048757}:2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6F8D93-708B-4358-8D2F-78DBAF9C7B7C}: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D0F426-8279-4EA2-879E-BE81536C52AC}:263"/>
</p:tagLst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77</TotalTime>
  <Words>80</Words>
  <Application>Microsoft Office PowerPoint</Application>
  <PresentationFormat>Widescreen</PresentationFormat>
  <Paragraphs>29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Time s New Roman</vt:lpstr>
      <vt:lpstr>Times New Roman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 2 Màu sắc quanh em Tiết 1, 2</dc:title>
  <dc:creator>Administrator</dc:creator>
  <cp:lastModifiedBy>admin</cp:lastModifiedBy>
  <cp:revision>14</cp:revision>
  <dcterms:created xsi:type="dcterms:W3CDTF">2021-03-14T16:36:45Z</dcterms:created>
  <dcterms:modified xsi:type="dcterms:W3CDTF">2024-07-23T03:49:48Z</dcterms:modified>
</cp:coreProperties>
</file>