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9" r:id="rId5"/>
    <p:sldId id="270" r:id="rId6"/>
    <p:sldId id="268" r:id="rId7"/>
  </p:sldIdLst>
  <p:sldSz cx="16276638" cy="9144000"/>
  <p:notesSz cx="6858000" cy="9144000"/>
  <p:custDataLst>
    <p:tags r:id="rId9"/>
  </p:custDataLst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870" y="54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665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302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588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460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265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4" Type="http://schemas.openxmlformats.org/officeDocument/2006/relationships/image" Target="../media/image2.jpg"/><Relationship Id="rId9" Type="http://schemas.openxmlformats.org/officeDocument/2006/relationships/image" Target="../media/image7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242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2: ÔN TẬP PHÉP CỘNG, PHÉP TRỪ </a:t>
            </a:r>
          </a:p>
          <a:p>
            <a:pPr algn="ctr" eaLnBrk="1" hangingPunct="1"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TRONG PHẠM VI 1000 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9" r="15248"/>
          <a:stretch/>
        </p:blipFill>
        <p:spPr>
          <a:xfrm>
            <a:off x="10318751" y="2050152"/>
            <a:ext cx="5439568" cy="633498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 rot="1733507">
            <a:off x="14061814" y="5625371"/>
            <a:ext cx="891128" cy="875584"/>
            <a:chOff x="14567223" y="3276600"/>
            <a:chExt cx="904816" cy="90481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67223" y="3276600"/>
              <a:ext cx="904816" cy="904816"/>
            </a:xfrm>
            <a:prstGeom prst="rect">
              <a:avLst/>
            </a:prstGeom>
          </p:spPr>
        </p:pic>
        <p:sp>
          <p:nvSpPr>
            <p:cNvPr id="6" name="Text Box 14"/>
            <p:cNvSpPr txBox="1">
              <a:spLocks noChangeArrowheads="1"/>
            </p:cNvSpPr>
            <p:nvPr/>
          </p:nvSpPr>
          <p:spPr bwMode="auto">
            <a:xfrm rot="19866493">
              <a:off x="14720339" y="3416504"/>
              <a:ext cx="677389" cy="6375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1800"/>
                </a:spcBef>
                <a:defRPr/>
              </a:pPr>
              <a:r>
                <a:rPr lang="en-US" sz="3200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NI-Avo" pitchFamily="2" charset="0"/>
                </a:rPr>
                <a:t>1</a:t>
              </a:r>
              <a:endParaRPr lang="en-US" sz="4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 rot="2106069">
            <a:off x="11191241" y="5445356"/>
            <a:ext cx="886710" cy="881584"/>
            <a:chOff x="13291780" y="2858073"/>
            <a:chExt cx="982407" cy="98240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91780" y="2858073"/>
              <a:ext cx="982407" cy="982407"/>
            </a:xfrm>
            <a:prstGeom prst="rect">
              <a:avLst/>
            </a:prstGeom>
          </p:spPr>
        </p:pic>
        <p:sp>
          <p:nvSpPr>
            <p:cNvPr id="9" name="Text Box 14"/>
            <p:cNvSpPr txBox="1">
              <a:spLocks noChangeArrowheads="1"/>
            </p:cNvSpPr>
            <p:nvPr/>
          </p:nvSpPr>
          <p:spPr bwMode="auto">
            <a:xfrm rot="19493931">
              <a:off x="13508769" y="3084219"/>
              <a:ext cx="634573" cy="6375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1800"/>
                </a:spcBef>
                <a:defRPr/>
              </a:pPr>
              <a:r>
                <a:rPr lang="en-US" sz="3200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NI-Avo" pitchFamily="2" charset="0"/>
                </a:rPr>
                <a:t>2</a:t>
              </a:r>
              <a:endParaRPr lang="en-US" sz="4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3306797" y="5009479"/>
            <a:ext cx="898058" cy="740641"/>
            <a:chOff x="12772623" y="5565510"/>
            <a:chExt cx="911853" cy="765368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320218">
              <a:off x="12772623" y="5565510"/>
              <a:ext cx="911853" cy="765368"/>
            </a:xfrm>
            <a:prstGeom prst="rect">
              <a:avLst/>
            </a:prstGeom>
          </p:spPr>
        </p:pic>
        <p:sp>
          <p:nvSpPr>
            <p:cNvPr id="12" name="Text Box 14"/>
            <p:cNvSpPr txBox="1">
              <a:spLocks noChangeArrowheads="1"/>
            </p:cNvSpPr>
            <p:nvPr/>
          </p:nvSpPr>
          <p:spPr bwMode="auto">
            <a:xfrm>
              <a:off x="12928637" y="5605380"/>
              <a:ext cx="583015" cy="6588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1800"/>
                </a:spcBef>
                <a:defRPr/>
              </a:pPr>
              <a:r>
                <a:rPr lang="en-US" sz="3200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NI-Avo" pitchFamily="2" charset="0"/>
                </a:rPr>
                <a:t>3</a:t>
              </a:r>
              <a:endParaRPr lang="en-US" sz="4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Arial" pitchFamily="34" charset="0"/>
              </a:endParaRPr>
            </a:p>
          </p:txBody>
        </p:sp>
      </p:grpSp>
      <p:sp>
        <p:nvSpPr>
          <p:cNvPr id="13" name="Rectangle 95"/>
          <p:cNvSpPr>
            <a:spLocks noChangeArrowheads="1"/>
          </p:cNvSpPr>
          <p:nvPr/>
        </p:nvSpPr>
        <p:spPr bwMode="auto">
          <a:xfrm>
            <a:off x="5196057" y="1066800"/>
            <a:ext cx="55306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HÁI XOÀI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11932692" y="4654356"/>
            <a:ext cx="936334" cy="772208"/>
            <a:chOff x="12760526" y="5502002"/>
            <a:chExt cx="950717" cy="797989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320218">
              <a:off x="12760526" y="5502002"/>
              <a:ext cx="950717" cy="797989"/>
            </a:xfrm>
            <a:prstGeom prst="rect">
              <a:avLst/>
            </a:prstGeom>
          </p:spPr>
        </p:pic>
        <p:sp>
          <p:nvSpPr>
            <p:cNvPr id="21" name="Text Box 14"/>
            <p:cNvSpPr txBox="1">
              <a:spLocks noChangeArrowheads="1"/>
            </p:cNvSpPr>
            <p:nvPr/>
          </p:nvSpPr>
          <p:spPr bwMode="auto">
            <a:xfrm>
              <a:off x="12928634" y="5605374"/>
              <a:ext cx="583015" cy="6588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1800"/>
                </a:spcBef>
                <a:defRPr/>
              </a:pPr>
              <a:r>
                <a:rPr lang="en-US" sz="3200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NI-Avo" pitchFamily="2" charset="0"/>
                </a:rPr>
                <a:t>4</a:t>
              </a:r>
              <a:endParaRPr lang="en-US" sz="4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Arial" pitchFamily="34" charset="0"/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823119" y="3037582"/>
            <a:ext cx="4025461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 liền trước 590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là:    </a:t>
            </a:r>
            <a:r>
              <a:rPr lang="en-US" sz="4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………….</a:t>
            </a:r>
            <a:endParaRPr lang="en-US" sz="4000"/>
          </a:p>
        </p:txBody>
      </p:sp>
      <p:sp>
        <p:nvSpPr>
          <p:cNvPr id="23" name="Rectangle 22"/>
          <p:cNvSpPr/>
          <p:nvPr/>
        </p:nvSpPr>
        <p:spPr>
          <a:xfrm>
            <a:off x="5704699" y="5685472"/>
            <a:ext cx="3576620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 liền sau 899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là: </a:t>
            </a:r>
            <a:r>
              <a:rPr lang="en-US" sz="4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………</a:t>
            </a:r>
            <a:endParaRPr lang="en-US" sz="4000"/>
          </a:p>
        </p:txBody>
      </p:sp>
      <p:sp>
        <p:nvSpPr>
          <p:cNvPr id="24" name="Rectangle 23"/>
          <p:cNvSpPr/>
          <p:nvPr/>
        </p:nvSpPr>
        <p:spPr>
          <a:xfrm>
            <a:off x="6085699" y="3037582"/>
            <a:ext cx="31069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799</a:t>
            </a:r>
            <a:r>
              <a:rPr lang="en-US" sz="4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……..</a:t>
            </a: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900</a:t>
            </a:r>
            <a:endParaRPr lang="en-US" sz="4000"/>
          </a:p>
        </p:txBody>
      </p:sp>
      <p:sp>
        <p:nvSpPr>
          <p:cNvPr id="25" name="Rectangle 24"/>
          <p:cNvSpPr/>
          <p:nvPr/>
        </p:nvSpPr>
        <p:spPr>
          <a:xfrm>
            <a:off x="1150938" y="5796326"/>
            <a:ext cx="31069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601</a:t>
            </a:r>
            <a:r>
              <a:rPr lang="en-US" sz="4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……..</a:t>
            </a: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597</a:t>
            </a:r>
            <a:endParaRPr lang="en-US" sz="4000"/>
          </a:p>
        </p:txBody>
      </p:sp>
      <p:sp>
        <p:nvSpPr>
          <p:cNvPr id="26" name="Rectangle 25"/>
          <p:cNvSpPr/>
          <p:nvPr/>
        </p:nvSpPr>
        <p:spPr>
          <a:xfrm>
            <a:off x="6853925" y="6425386"/>
            <a:ext cx="12781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900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152499" y="3033236"/>
            <a:ext cx="877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265756" y="5810673"/>
            <a:ext cx="877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265756" y="3763546"/>
            <a:ext cx="12781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589</a:t>
            </a:r>
            <a:endParaRPr lang="en-US" sz="400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1: ÔN TẬP PHÉP CỘNG, PHÉP TRỪ TRONG PHẠM VI 1000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0" t="30927" r="66302" b="61078"/>
          <a:stretch/>
        </p:blipFill>
        <p:spPr bwMode="auto">
          <a:xfrm>
            <a:off x="1051720" y="1819402"/>
            <a:ext cx="285988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3" t="38921" r="67298" b="43704"/>
          <a:stretch/>
        </p:blipFill>
        <p:spPr bwMode="auto">
          <a:xfrm>
            <a:off x="899319" y="3124200"/>
            <a:ext cx="2211244" cy="3463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940709" y="3276600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10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940709" y="4351972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40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947523" y="5493603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10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36" t="38921" r="51785" b="43704"/>
          <a:stretch/>
        </p:blipFill>
        <p:spPr bwMode="auto">
          <a:xfrm>
            <a:off x="5090318" y="3149598"/>
            <a:ext cx="2118973" cy="346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59" t="38921" r="36256" b="43704"/>
          <a:stretch/>
        </p:blipFill>
        <p:spPr bwMode="auto">
          <a:xfrm>
            <a:off x="12733459" y="3124200"/>
            <a:ext cx="2262860" cy="3463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77" t="38921" r="20250" b="43704"/>
          <a:stretch/>
        </p:blipFill>
        <p:spPr bwMode="auto">
          <a:xfrm>
            <a:off x="8883475" y="3149600"/>
            <a:ext cx="2683844" cy="3463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6876033" y="3276600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14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76033" y="4351972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24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82847" y="5493603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34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067033" y="3276600"/>
            <a:ext cx="9428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067033" y="4351972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47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073847" y="5493603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97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724633" y="3276600"/>
            <a:ext cx="9428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9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724633" y="4351972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19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731447" y="5493603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79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6" grpId="0"/>
      <p:bldP spid="47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1: ÔN TẬP PHÉP CỘNG, PHÉP TRỪ TRONG PHẠM VI 1000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t="29074" r="63024" b="63065"/>
          <a:stretch/>
        </p:blipFill>
        <p:spPr bwMode="auto">
          <a:xfrm>
            <a:off x="1130902" y="1828800"/>
            <a:ext cx="3349817" cy="800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004980" y="2770257"/>
            <a:ext cx="17091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49 + 25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527567" y="413593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25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118519" y="3866633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+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2527567" y="4791129"/>
            <a:ext cx="60892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467309" y="485462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777986" y="485794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4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7116407" y="3611448"/>
            <a:ext cx="1113087" cy="1246495"/>
            <a:chOff x="7286463" y="4535319"/>
            <a:chExt cx="1113087" cy="1246495"/>
          </a:xfrm>
        </p:grpSpPr>
        <p:sp>
          <p:nvSpPr>
            <p:cNvPr id="38" name="TextBox 37"/>
            <p:cNvSpPr txBox="1"/>
            <p:nvPr/>
          </p:nvSpPr>
          <p:spPr>
            <a:xfrm>
              <a:off x="7695511" y="4535319"/>
              <a:ext cx="70403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63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695511" y="5073928"/>
              <a:ext cx="70403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58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286463" y="4804623"/>
              <a:ext cx="34176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-</a:t>
              </a:r>
            </a:p>
          </p:txBody>
        </p:sp>
        <p:cxnSp>
          <p:nvCxnSpPr>
            <p:cNvPr id="41" name="Straight Connector 40"/>
            <p:cNvCxnSpPr/>
            <p:nvPr/>
          </p:nvCxnSpPr>
          <p:spPr>
            <a:xfrm>
              <a:off x="7695511" y="5729119"/>
              <a:ext cx="608925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7523763" y="4846662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05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995319" y="2755900"/>
            <a:ext cx="16113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63 - 58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2482593" y="2759215"/>
            <a:ext cx="17091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37 + 63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542308" y="3581400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49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009484" y="5845314"/>
            <a:ext cx="2228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637 + 151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999823" y="5830957"/>
            <a:ext cx="21307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524 - 219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176919" y="5834272"/>
            <a:ext cx="2228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362 + 418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12577778" y="3622729"/>
            <a:ext cx="1113087" cy="1246495"/>
            <a:chOff x="7286463" y="4535319"/>
            <a:chExt cx="1113087" cy="1246495"/>
          </a:xfrm>
        </p:grpSpPr>
        <p:sp>
          <p:nvSpPr>
            <p:cNvPr id="45" name="TextBox 44"/>
            <p:cNvSpPr txBox="1"/>
            <p:nvPr/>
          </p:nvSpPr>
          <p:spPr>
            <a:xfrm>
              <a:off x="7695511" y="4535319"/>
              <a:ext cx="70403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37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695511" y="5073928"/>
              <a:ext cx="70403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63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7286463" y="4804623"/>
              <a:ext cx="43954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+</a:t>
              </a:r>
            </a:p>
          </p:txBody>
        </p:sp>
        <p:cxnSp>
          <p:nvCxnSpPr>
            <p:cNvPr id="48" name="Straight Connector 47"/>
            <p:cNvCxnSpPr/>
            <p:nvPr/>
          </p:nvCxnSpPr>
          <p:spPr>
            <a:xfrm>
              <a:off x="7506235" y="5729119"/>
              <a:ext cx="79820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/>
        </p:nvSpPr>
        <p:spPr>
          <a:xfrm>
            <a:off x="12761119" y="4857943"/>
            <a:ext cx="963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100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2194719" y="6689586"/>
            <a:ext cx="1293090" cy="1246495"/>
            <a:chOff x="7106460" y="4535319"/>
            <a:chExt cx="1293090" cy="1246495"/>
          </a:xfrm>
        </p:grpSpPr>
        <p:sp>
          <p:nvSpPr>
            <p:cNvPr id="51" name="TextBox 50"/>
            <p:cNvSpPr txBox="1"/>
            <p:nvPr/>
          </p:nvSpPr>
          <p:spPr>
            <a:xfrm>
              <a:off x="7435825" y="4535319"/>
              <a:ext cx="9637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000" b="1"/>
                <a:t>637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435825" y="5073928"/>
              <a:ext cx="9637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000" b="1"/>
                <a:t>151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7106460" y="4804623"/>
              <a:ext cx="43954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+</a:t>
              </a:r>
            </a:p>
          </p:txBody>
        </p:sp>
        <p:cxnSp>
          <p:nvCxnSpPr>
            <p:cNvPr id="54" name="Straight Connector 53"/>
            <p:cNvCxnSpPr/>
            <p:nvPr/>
          </p:nvCxnSpPr>
          <p:spPr>
            <a:xfrm>
              <a:off x="7506235" y="5729119"/>
              <a:ext cx="79820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2513694" y="7924800"/>
            <a:ext cx="963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>
                <a:solidFill>
                  <a:srgbClr val="FF0000"/>
                </a:solidFill>
              </a:rPr>
              <a:t>788</a:t>
            </a:r>
          </a:p>
        </p:txBody>
      </p:sp>
      <p:grpSp>
        <p:nvGrpSpPr>
          <p:cNvPr id="69" name="Group 68"/>
          <p:cNvGrpSpPr/>
          <p:nvPr/>
        </p:nvGrpSpPr>
        <p:grpSpPr>
          <a:xfrm>
            <a:off x="7226229" y="6692900"/>
            <a:ext cx="1293090" cy="1246495"/>
            <a:chOff x="7106460" y="4535319"/>
            <a:chExt cx="1293090" cy="1246495"/>
          </a:xfrm>
        </p:grpSpPr>
        <p:sp>
          <p:nvSpPr>
            <p:cNvPr id="70" name="TextBox 69"/>
            <p:cNvSpPr txBox="1"/>
            <p:nvPr/>
          </p:nvSpPr>
          <p:spPr>
            <a:xfrm>
              <a:off x="7435825" y="4535319"/>
              <a:ext cx="9637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000" b="1"/>
                <a:t>524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7435825" y="5073928"/>
              <a:ext cx="9637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000" b="1"/>
                <a:t>219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106460" y="4804623"/>
              <a:ext cx="34176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-</a:t>
              </a:r>
            </a:p>
          </p:txBody>
        </p:sp>
        <p:cxnSp>
          <p:nvCxnSpPr>
            <p:cNvPr id="73" name="Straight Connector 72"/>
            <p:cNvCxnSpPr/>
            <p:nvPr/>
          </p:nvCxnSpPr>
          <p:spPr>
            <a:xfrm>
              <a:off x="7506235" y="5729119"/>
              <a:ext cx="79820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4" name="TextBox 73"/>
          <p:cNvSpPr txBox="1"/>
          <p:nvPr/>
        </p:nvSpPr>
        <p:spPr>
          <a:xfrm>
            <a:off x="7545204" y="7928114"/>
            <a:ext cx="963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>
                <a:solidFill>
                  <a:srgbClr val="FF0000"/>
                </a:solidFill>
              </a:rPr>
              <a:t>305</a:t>
            </a:r>
          </a:p>
        </p:txBody>
      </p:sp>
      <p:grpSp>
        <p:nvGrpSpPr>
          <p:cNvPr id="75" name="Group 74"/>
          <p:cNvGrpSpPr/>
          <p:nvPr/>
        </p:nvGrpSpPr>
        <p:grpSpPr>
          <a:xfrm>
            <a:off x="12554851" y="6680200"/>
            <a:ext cx="1293090" cy="1246495"/>
            <a:chOff x="7106460" y="4535319"/>
            <a:chExt cx="1293090" cy="1246495"/>
          </a:xfrm>
        </p:grpSpPr>
        <p:sp>
          <p:nvSpPr>
            <p:cNvPr id="76" name="TextBox 75"/>
            <p:cNvSpPr txBox="1"/>
            <p:nvPr/>
          </p:nvSpPr>
          <p:spPr>
            <a:xfrm>
              <a:off x="7435825" y="4535319"/>
              <a:ext cx="9637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000" b="1"/>
                <a:t>362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7435825" y="5073928"/>
              <a:ext cx="9637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000" b="1"/>
                <a:t>418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7106460" y="4804623"/>
              <a:ext cx="43954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+</a:t>
              </a:r>
            </a:p>
          </p:txBody>
        </p:sp>
        <p:cxnSp>
          <p:nvCxnSpPr>
            <p:cNvPr id="79" name="Straight Connector 78"/>
            <p:cNvCxnSpPr/>
            <p:nvPr/>
          </p:nvCxnSpPr>
          <p:spPr>
            <a:xfrm>
              <a:off x="7506235" y="5729119"/>
              <a:ext cx="79820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0" name="TextBox 79"/>
          <p:cNvSpPr txBox="1"/>
          <p:nvPr/>
        </p:nvSpPr>
        <p:spPr>
          <a:xfrm>
            <a:off x="12873826" y="7915414"/>
            <a:ext cx="963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>
                <a:solidFill>
                  <a:srgbClr val="FF0000"/>
                </a:solidFill>
              </a:rPr>
              <a:t>780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035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0" grpId="0"/>
      <p:bldP spid="31" grpId="0"/>
      <p:bldP spid="35" grpId="0"/>
      <p:bldP spid="37" grpId="0"/>
      <p:bldP spid="43" grpId="0"/>
      <p:bldP spid="29" grpId="0"/>
      <p:bldP spid="32" grpId="0"/>
      <p:bldP spid="33" grpId="0"/>
      <p:bldP spid="34" grpId="0"/>
      <p:bldP spid="36" grpId="0"/>
      <p:bldP spid="42" grpId="0"/>
      <p:bldP spid="49" grpId="0"/>
      <p:bldP spid="55" grpId="0"/>
      <p:bldP spid="74" grpId="0"/>
      <p:bldP spid="8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1: ÔN TẬP PHÉP CỘNG, PHÉP TRỪ TRONG PHẠM VI 1000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0" t="33704" r="17473" b="53333"/>
          <a:stretch/>
        </p:blipFill>
        <p:spPr bwMode="auto">
          <a:xfrm>
            <a:off x="746919" y="1828800"/>
            <a:ext cx="14919980" cy="1676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152470" y="3505202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 tắt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7919" y="4419600"/>
            <a:ext cx="5545108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Quyển sách: 148 trang.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Minh đã đọc: 75 trang.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Số trang chưa đọc:?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6842919" y="3828367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24319" y="3505202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 giải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16268" y="4392833"/>
            <a:ext cx="776105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 trang sách Minh chưa đọc là:</a:t>
            </a:r>
          </a:p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148 – 75 = 73 (trang)</a:t>
            </a: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en-US" sz="36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Đáp số: 73 trang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60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D6865378-15BD-4003-A1BC-9B105AD1618B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|4\uFFFD{10E9F45C-BA1B-4D30-9A7F-30B08B966071}&quot;,&quot;C:\\Users\\Administrator\\AppData\\Local\\Temp\\Rar$DIa4744.37093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ai 2 on tap cong, tru trong PV 1000 (T1)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EA71FF9-AD46-4533-AF2A-0AA16C02B843}:25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86E8788-3C9F-469E-847A-9F24D88CAC20}:25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23F52D-44B2-47E3-8C3A-F01875C775C5}:25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096E862-975C-4F5C-8580-C125FE4C6956}:26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F825150-9DF2-4DB5-9522-5AA9849B8E11}:27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BFF59D5-4CF6-4920-AE0D-09CC4CC1FFE6}:26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</TotalTime>
  <Words>278</Words>
  <Application>Microsoft Office PowerPoint</Application>
  <PresentationFormat>Custom</PresentationFormat>
  <Paragraphs>91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VNI-Avo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Bai 2 on tap cong, tru trong PV 1000 (T1)</dc:title>
  <dc:creator>Admin</dc:creator>
  <cp:lastModifiedBy>Administrator</cp:lastModifiedBy>
  <cp:revision>218</cp:revision>
  <dcterms:created xsi:type="dcterms:W3CDTF">2022-07-10T01:37:20Z</dcterms:created>
  <dcterms:modified xsi:type="dcterms:W3CDTF">2024-07-27T02:51:25Z</dcterms:modified>
</cp:coreProperties>
</file>