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20"/>
  </p:notesMasterIdLst>
  <p:sldIdLst>
    <p:sldId id="331" r:id="rId2"/>
    <p:sldId id="311" r:id="rId3"/>
    <p:sldId id="293" r:id="rId4"/>
    <p:sldId id="332" r:id="rId5"/>
    <p:sldId id="333" r:id="rId6"/>
    <p:sldId id="334" r:id="rId7"/>
    <p:sldId id="315" r:id="rId8"/>
    <p:sldId id="335" r:id="rId9"/>
    <p:sldId id="336" r:id="rId10"/>
    <p:sldId id="297" r:id="rId11"/>
    <p:sldId id="340" r:id="rId12"/>
    <p:sldId id="327" r:id="rId13"/>
    <p:sldId id="305" r:id="rId14"/>
    <p:sldId id="338" r:id="rId15"/>
    <p:sldId id="339" r:id="rId16"/>
    <p:sldId id="341" r:id="rId17"/>
    <p:sldId id="272" r:id="rId18"/>
    <p:sldId id="330" r:id="rId19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00257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0" autoAdjust="0"/>
    <p:restoredTop sz="92982" autoAdjust="0"/>
  </p:normalViewPr>
  <p:slideViewPr>
    <p:cSldViewPr snapToGrid="0">
      <p:cViewPr varScale="1">
        <p:scale>
          <a:sx n="62" d="100"/>
          <a:sy n="62" d="100"/>
        </p:scale>
        <p:origin x="1296" y="4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803F16-441D-487F-B806-955F9D7B001C}" type="datetimeFigureOut">
              <a:rPr lang="vi-VN" smtClean="0"/>
              <a:t>31/08/2021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DC52BF-A622-43A3-B7E7-A240A137BF5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20769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481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273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0967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854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839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641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233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241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822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250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29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251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608A5-0B36-41BD-BAAA-D068409D1047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617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>
            <a:extLst>
              <a:ext uri="{FF2B5EF4-FFF2-40B4-BE49-F238E27FC236}">
                <a16:creationId xmlns:a16="http://schemas.microsoft.com/office/drawing/2014/main" id="{6BD41205-14CF-4F6D-9502-B090A27EBD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0355" y="2280863"/>
            <a:ext cx="990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6B8FAE-6525-44E2-9028-DD5549DF6B3E}"/>
              </a:ext>
            </a:extLst>
          </p:cNvPr>
          <p:cNvSpPr/>
          <p:nvPr/>
        </p:nvSpPr>
        <p:spPr>
          <a:xfrm>
            <a:off x="227978" y="195208"/>
            <a:ext cx="4128265" cy="4006921"/>
          </a:xfrm>
          <a:prstGeom prst="rect">
            <a:avLst/>
          </a:prstGeom>
          <a:solidFill>
            <a:srgbClr val="00257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DF0B9B47-5B27-46AB-92C3-B0AA6EF7B2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863" y="2835669"/>
            <a:ext cx="4559123" cy="3859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id="{41CFF6C9-9551-4C90-BC13-BD5EC1097E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60858" y="1361326"/>
            <a:ext cx="4328558" cy="4135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6033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33779C5E-6C5E-498B-8439-AFC32631F6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798"/>
            <a:ext cx="9906000" cy="6392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F0757BA-DE2D-4112-96AC-5E674BDD6D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4602" y="2780677"/>
            <a:ext cx="3292189" cy="5540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Nhiệm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vụ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: 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9E4F4FD-D872-4FDC-BDEA-F82B2AEB95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5092" y="3429000"/>
            <a:ext cx="5390365" cy="2144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ts val="3200"/>
              </a:lnSpc>
              <a:spcBef>
                <a:spcPct val="0"/>
              </a:spcBef>
              <a:buNone/>
            </a:pP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Sử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dụng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giấy</a:t>
            </a:r>
            <a:r>
              <a:rPr lang="en-US" altLang="vi-VN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màu</a:t>
            </a:r>
            <a:r>
              <a:rPr lang="en-US" altLang="vi-VN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đậm</a:t>
            </a:r>
            <a:r>
              <a:rPr lang="en-US" altLang="vi-VN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màu</a:t>
            </a:r>
            <a:r>
              <a:rPr lang="en-US" altLang="vi-VN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nhạt</a:t>
            </a:r>
            <a:r>
              <a:rPr lang="en-US" altLang="vi-VN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để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xé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hoặc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cắt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dán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tạo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sản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phẩm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theo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ý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thích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>
              <a:lnSpc>
                <a:spcPts val="3200"/>
              </a:lnSpc>
              <a:spcBef>
                <a:spcPct val="0"/>
              </a:spcBef>
              <a:buNone/>
            </a:pP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quan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sát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bạn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thực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hành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chia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sẻ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trao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đổi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bạn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8065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F33BB3-529F-45A8-A11C-79E3C5352601}"/>
              </a:ext>
            </a:extLst>
          </p:cNvPr>
          <p:cNvSpPr/>
          <p:nvPr/>
        </p:nvSpPr>
        <p:spPr>
          <a:xfrm>
            <a:off x="0" y="0"/>
            <a:ext cx="9918474" cy="696172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9F987BC-F986-4A89-8DE3-C21514B0C01D}"/>
              </a:ext>
            </a:extLst>
          </p:cNvPr>
          <p:cNvSpPr/>
          <p:nvPr/>
        </p:nvSpPr>
        <p:spPr>
          <a:xfrm>
            <a:off x="1561672" y="1397285"/>
            <a:ext cx="7264429" cy="4338087"/>
          </a:xfrm>
          <a:prstGeom prst="roundRect">
            <a:avLst/>
          </a:prstGeom>
          <a:solidFill>
            <a:srgbClr val="FFF9E5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3.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algn="just">
              <a:defRPr/>
            </a:pP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đậm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nhạt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algn="just">
              <a:defRPr/>
            </a:pP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Picture 13">
            <a:extLst>
              <a:ext uri="{FF2B5EF4-FFF2-40B4-BE49-F238E27FC236}">
                <a16:creationId xmlns:a16="http://schemas.microsoft.com/office/drawing/2014/main" id="{A47C4D92-B890-4820-90A4-5244AFD3DE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724" y="416842"/>
            <a:ext cx="1651501" cy="1960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9234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0">
            <a:extLst>
              <a:ext uri="{FF2B5EF4-FFF2-40B4-BE49-F238E27FC236}">
                <a16:creationId xmlns:a16="http://schemas.microsoft.com/office/drawing/2014/main" id="{C47BE682-94B2-4F38-B93D-AD9C2BF599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048" y="642740"/>
            <a:ext cx="8453852" cy="5369518"/>
          </a:xfrm>
          <a:prstGeom prst="rect">
            <a:avLst/>
          </a:prstGeom>
        </p:spPr>
      </p:pic>
      <p:sp>
        <p:nvSpPr>
          <p:cNvPr id="7" name="矩形 11">
            <a:extLst>
              <a:ext uri="{FF2B5EF4-FFF2-40B4-BE49-F238E27FC236}">
                <a16:creationId xmlns:a16="http://schemas.microsoft.com/office/drawing/2014/main" id="{CBA3C325-DDDE-4BD2-AF57-722B0BA6DA74}"/>
              </a:ext>
            </a:extLst>
          </p:cNvPr>
          <p:cNvSpPr/>
          <p:nvPr/>
        </p:nvSpPr>
        <p:spPr>
          <a:xfrm>
            <a:off x="1014003" y="982572"/>
            <a:ext cx="7468001" cy="41210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950"/>
          </a:p>
        </p:txBody>
      </p:sp>
      <p:pic>
        <p:nvPicPr>
          <p:cNvPr id="19" name="图片 20">
            <a:extLst>
              <a:ext uri="{FF2B5EF4-FFF2-40B4-BE49-F238E27FC236}">
                <a16:creationId xmlns:a16="http://schemas.microsoft.com/office/drawing/2014/main" id="{C1021444-A5A3-42F4-80DA-AD01F97E79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048" y="642740"/>
            <a:ext cx="8453852" cy="5369518"/>
          </a:xfrm>
          <a:prstGeom prst="rect">
            <a:avLst/>
          </a:prstGeom>
        </p:spPr>
      </p:pic>
      <p:sp>
        <p:nvSpPr>
          <p:cNvPr id="20" name="矩形 11">
            <a:extLst>
              <a:ext uri="{FF2B5EF4-FFF2-40B4-BE49-F238E27FC236}">
                <a16:creationId xmlns:a16="http://schemas.microsoft.com/office/drawing/2014/main" id="{2FEDF4AB-78E5-4FB4-B032-B91CF00A541C}"/>
              </a:ext>
            </a:extLst>
          </p:cNvPr>
          <p:cNvSpPr/>
          <p:nvPr/>
        </p:nvSpPr>
        <p:spPr>
          <a:xfrm>
            <a:off x="1014003" y="982572"/>
            <a:ext cx="7468001" cy="41210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950"/>
          </a:p>
        </p:txBody>
      </p:sp>
      <p:pic>
        <p:nvPicPr>
          <p:cNvPr id="21" name="图片 19">
            <a:extLst>
              <a:ext uri="{FF2B5EF4-FFF2-40B4-BE49-F238E27FC236}">
                <a16:creationId xmlns:a16="http://schemas.microsoft.com/office/drawing/2014/main" id="{86D36068-C3F8-40A6-B218-19DF9BEC02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8866" y="3327499"/>
            <a:ext cx="964268" cy="1017104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2B44F6BB-7153-451C-811B-9C7076509414}"/>
              </a:ext>
            </a:extLst>
          </p:cNvPr>
          <p:cNvSpPr/>
          <p:nvPr/>
        </p:nvSpPr>
        <p:spPr>
          <a:xfrm>
            <a:off x="-12474" y="-103729"/>
            <a:ext cx="9918474" cy="336438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 descr="Diagram&#10;&#10;Description automatically generated">
            <a:extLst>
              <a:ext uri="{FF2B5EF4-FFF2-40B4-BE49-F238E27FC236}">
                <a16:creationId xmlns:a16="http://schemas.microsoft.com/office/drawing/2014/main" id="{FEC75C25-4F8F-478A-A0E8-4EEC13AC24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7768"/>
            <a:ext cx="9906000" cy="6391531"/>
          </a:xfrm>
          <a:prstGeom prst="rect">
            <a:avLst/>
          </a:prstGeom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594C55F-3090-4555-8FA8-B2066D9D5A3D}"/>
              </a:ext>
            </a:extLst>
          </p:cNvPr>
          <p:cNvSpPr/>
          <p:nvPr/>
        </p:nvSpPr>
        <p:spPr>
          <a:xfrm>
            <a:off x="1695397" y="5795562"/>
            <a:ext cx="1777269" cy="570216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169080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BB9789A-1F51-4CCA-BD22-720ED9D30374}"/>
              </a:ext>
            </a:extLst>
          </p:cNvPr>
          <p:cNvSpPr/>
          <p:nvPr/>
        </p:nvSpPr>
        <p:spPr>
          <a:xfrm>
            <a:off x="2692010" y="277401"/>
            <a:ext cx="4521979" cy="73973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400"/>
              </a:lnSpc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SÁT, NHẬN BIẾT</a:t>
            </a:r>
          </a:p>
        </p:txBody>
      </p:sp>
      <p:pic>
        <p:nvPicPr>
          <p:cNvPr id="3" name="Picture 2" descr="A picture containing text, businesscard&#10;&#10;Description automatically generated">
            <a:extLst>
              <a:ext uri="{FF2B5EF4-FFF2-40B4-BE49-F238E27FC236}">
                <a16:creationId xmlns:a16="http://schemas.microsoft.com/office/drawing/2014/main" id="{2EA6DD18-D1D5-446F-B716-65CB28E107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80" y="1613042"/>
            <a:ext cx="3805171" cy="3914936"/>
          </a:xfrm>
          <a:prstGeom prst="rect">
            <a:avLst/>
          </a:prstGeom>
        </p:spPr>
      </p:pic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69E5517E-AD01-4432-BD8A-854F916358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4286" y="1466119"/>
            <a:ext cx="5087934" cy="4208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883695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656317B-417B-436B-9BA7-67B249E45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576" y="3917960"/>
            <a:ext cx="4782258" cy="2672912"/>
          </a:xfrm>
          <a:prstGeom prst="rect">
            <a:avLst/>
          </a:prstGeom>
        </p:spPr>
      </p:pic>
      <p:pic>
        <p:nvPicPr>
          <p:cNvPr id="13" name="Picture 12" descr="A picture containing text, electronics, display, computer&#10;&#10;Description automatically generated">
            <a:extLst>
              <a:ext uri="{FF2B5EF4-FFF2-40B4-BE49-F238E27FC236}">
                <a16:creationId xmlns:a16="http://schemas.microsoft.com/office/drawing/2014/main" id="{F0A613A2-C299-4C7B-9453-0E23893FC7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7609">
            <a:off x="312940" y="207467"/>
            <a:ext cx="4177668" cy="3576213"/>
          </a:xfrm>
          <a:prstGeom prst="rect">
            <a:avLst/>
          </a:prstGeom>
        </p:spPr>
      </p:pic>
      <p:pic>
        <p:nvPicPr>
          <p:cNvPr id="15" name="Picture 14" descr="A picture containing text&#10;&#10;Description automatically generated">
            <a:extLst>
              <a:ext uri="{FF2B5EF4-FFF2-40B4-BE49-F238E27FC236}">
                <a16:creationId xmlns:a16="http://schemas.microsoft.com/office/drawing/2014/main" id="{5766C0C6-AE98-4574-AA10-8ACEC34BCC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7333" y="3236918"/>
            <a:ext cx="3745466" cy="335395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1ADAECA-F1E8-42F6-A008-823E02332F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304" y="345937"/>
            <a:ext cx="4503495" cy="2672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578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E316EF9-57AF-451E-B03B-D37BE050898B}"/>
              </a:ext>
            </a:extLst>
          </p:cNvPr>
          <p:cNvSpPr/>
          <p:nvPr/>
        </p:nvSpPr>
        <p:spPr>
          <a:xfrm>
            <a:off x="0" y="0"/>
            <a:ext cx="9918474" cy="696172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845A5528-27B0-4338-BD86-BFC95EA132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03" b="19888"/>
          <a:stretch>
            <a:fillRect/>
          </a:stretch>
        </p:blipFill>
        <p:spPr bwMode="auto">
          <a:xfrm>
            <a:off x="215758" y="142693"/>
            <a:ext cx="9503596" cy="6627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8B907E8-DDD5-445C-BD44-3049AD631999}"/>
              </a:ext>
            </a:extLst>
          </p:cNvPr>
          <p:cNvSpPr/>
          <p:nvPr/>
        </p:nvSpPr>
        <p:spPr>
          <a:xfrm>
            <a:off x="2029147" y="2815118"/>
            <a:ext cx="5876817" cy="3462391"/>
          </a:xfrm>
          <a:prstGeom prst="roundRect">
            <a:avLst/>
          </a:prstGeom>
          <a:solidFill>
            <a:srgbClr val="FFFF99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lnSpc>
                <a:spcPts val="2800"/>
              </a:lnSpc>
              <a:defRPr/>
            </a:pP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        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2.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Thực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hành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sáng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tạo</a:t>
            </a:r>
            <a:endParaRPr lang="en-US" altLang="vi-VN" sz="28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defRPr/>
            </a:pP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800"/>
              </a:lnSpc>
              <a:defRPr/>
            </a:pP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đậm</a:t>
            </a:r>
            <a:r>
              <a:rPr lang="en-US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nhạt</a:t>
            </a:r>
            <a:r>
              <a:rPr lang="en-US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ts val="2800"/>
              </a:lnSpc>
              <a:defRPr/>
            </a:pP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ts val="2800"/>
              </a:lnSpc>
              <a:defRPr/>
            </a:pP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vẽ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đậm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nhạt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85918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51875E8-5F11-4613-8424-E3E4047121DC}"/>
              </a:ext>
            </a:extLst>
          </p:cNvPr>
          <p:cNvSpPr/>
          <p:nvPr/>
        </p:nvSpPr>
        <p:spPr>
          <a:xfrm>
            <a:off x="-12474" y="-103729"/>
            <a:ext cx="9918474" cy="696172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A199CB-6374-4E51-90BC-0AA8A6EF53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9018" y="1083411"/>
            <a:ext cx="4807039" cy="118404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2200"/>
              </a:lnSpc>
              <a:defRPr/>
            </a:pPr>
            <a:endParaRPr lang="en-US" altLang="vi-VN" sz="30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altLang="vi-VN" sz="33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3. </a:t>
            </a:r>
            <a:r>
              <a:rPr lang="en-US" altLang="vi-VN" sz="33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Cảm</a:t>
            </a:r>
            <a:r>
              <a:rPr lang="en-US" altLang="vi-VN" sz="33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3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nhận</a:t>
            </a:r>
            <a:r>
              <a:rPr lang="en-US" altLang="vi-VN" sz="33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, chia </a:t>
            </a:r>
            <a:r>
              <a:rPr lang="en-US" altLang="vi-VN" sz="33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sẻ</a:t>
            </a:r>
            <a:endParaRPr lang="en-US" altLang="vi-VN" sz="33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ctr">
              <a:lnSpc>
                <a:spcPts val="2200"/>
              </a:lnSpc>
              <a:defRPr/>
            </a:pPr>
            <a:endParaRPr lang="en-US" altLang="vi-VN" sz="30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C166F10-A510-4968-B6AA-6A3195C91523}"/>
              </a:ext>
            </a:extLst>
          </p:cNvPr>
          <p:cNvSpPr/>
          <p:nvPr/>
        </p:nvSpPr>
        <p:spPr>
          <a:xfrm>
            <a:off x="891304" y="2551963"/>
            <a:ext cx="8535637" cy="316039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algn="just">
              <a:defRPr/>
            </a:pP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chi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đậm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defRPr/>
            </a:pP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3200" dirty="0">
                <a:solidFill>
                  <a:srgbClr val="002060"/>
                </a:solidFill>
              </a:rPr>
              <a:t>  </a:t>
            </a:r>
          </a:p>
        </p:txBody>
      </p:sp>
      <p:pic>
        <p:nvPicPr>
          <p:cNvPr id="9" name="图片 19">
            <a:extLst>
              <a:ext uri="{FF2B5EF4-FFF2-40B4-BE49-F238E27FC236}">
                <a16:creationId xmlns:a16="http://schemas.microsoft.com/office/drawing/2014/main" id="{27285326-93DE-4DF4-BEC2-AE6DFAD364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2197" y="5720143"/>
            <a:ext cx="964268" cy="1017104"/>
          </a:xfrm>
          <a:prstGeom prst="rect">
            <a:avLst/>
          </a:prstGeom>
        </p:spPr>
      </p:pic>
      <p:pic>
        <p:nvPicPr>
          <p:cNvPr id="10" name="图片 19">
            <a:extLst>
              <a:ext uri="{FF2B5EF4-FFF2-40B4-BE49-F238E27FC236}">
                <a16:creationId xmlns:a16="http://schemas.microsoft.com/office/drawing/2014/main" id="{200121B1-7E2B-41EC-B2D3-3627AA8ED8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8372" y="5772654"/>
            <a:ext cx="958032" cy="1010526"/>
          </a:xfrm>
          <a:prstGeom prst="rect">
            <a:avLst/>
          </a:prstGeom>
        </p:spPr>
      </p:pic>
      <p:pic>
        <p:nvPicPr>
          <p:cNvPr id="11" name="图片 19">
            <a:extLst>
              <a:ext uri="{FF2B5EF4-FFF2-40B4-BE49-F238E27FC236}">
                <a16:creationId xmlns:a16="http://schemas.microsoft.com/office/drawing/2014/main" id="{6257A59B-B75B-47F1-A091-2B471F10C2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81860">
            <a:off x="6759771" y="5945074"/>
            <a:ext cx="770888" cy="813128"/>
          </a:xfrm>
          <a:prstGeom prst="rect">
            <a:avLst/>
          </a:prstGeom>
        </p:spPr>
      </p:pic>
      <p:pic>
        <p:nvPicPr>
          <p:cNvPr id="12" name="图片 19">
            <a:extLst>
              <a:ext uri="{FF2B5EF4-FFF2-40B4-BE49-F238E27FC236}">
                <a16:creationId xmlns:a16="http://schemas.microsoft.com/office/drawing/2014/main" id="{26B1F857-FDB8-4F06-921A-BEC728B448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750349">
            <a:off x="5721054" y="5969733"/>
            <a:ext cx="770961" cy="813205"/>
          </a:xfrm>
          <a:prstGeom prst="rect">
            <a:avLst/>
          </a:prstGeom>
        </p:spPr>
      </p:pic>
      <p:pic>
        <p:nvPicPr>
          <p:cNvPr id="13" name="图片 19">
            <a:extLst>
              <a:ext uri="{FF2B5EF4-FFF2-40B4-BE49-F238E27FC236}">
                <a16:creationId xmlns:a16="http://schemas.microsoft.com/office/drawing/2014/main" id="{D70CB510-AFB8-41DD-9895-3CD7D19956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9172" y="6071318"/>
            <a:ext cx="674883" cy="711862"/>
          </a:xfrm>
          <a:prstGeom prst="rect">
            <a:avLst/>
          </a:prstGeom>
        </p:spPr>
      </p:pic>
      <p:pic>
        <p:nvPicPr>
          <p:cNvPr id="14" name="图片 19">
            <a:extLst>
              <a:ext uri="{FF2B5EF4-FFF2-40B4-BE49-F238E27FC236}">
                <a16:creationId xmlns:a16="http://schemas.microsoft.com/office/drawing/2014/main" id="{B970EE67-7B67-4381-B647-E08F6860A7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059486">
            <a:off x="133105" y="5449482"/>
            <a:ext cx="1021796" cy="1243671"/>
          </a:xfrm>
          <a:prstGeom prst="rect">
            <a:avLst/>
          </a:prstGeom>
        </p:spPr>
      </p:pic>
      <p:pic>
        <p:nvPicPr>
          <p:cNvPr id="15" name="图片 19">
            <a:extLst>
              <a:ext uri="{FF2B5EF4-FFF2-40B4-BE49-F238E27FC236}">
                <a16:creationId xmlns:a16="http://schemas.microsoft.com/office/drawing/2014/main" id="{D260E08C-313A-467A-BEA3-B0E34B3DD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3027">
            <a:off x="1259059" y="5916334"/>
            <a:ext cx="837481" cy="883370"/>
          </a:xfrm>
          <a:prstGeom prst="rect">
            <a:avLst/>
          </a:prstGeom>
        </p:spPr>
      </p:pic>
      <p:pic>
        <p:nvPicPr>
          <p:cNvPr id="16" name="图片 19">
            <a:extLst>
              <a:ext uri="{FF2B5EF4-FFF2-40B4-BE49-F238E27FC236}">
                <a16:creationId xmlns:a16="http://schemas.microsoft.com/office/drawing/2014/main" id="{9AA11B1A-1EC8-48BE-9D0E-D89CFC157C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198830">
            <a:off x="2449703" y="6012852"/>
            <a:ext cx="770961" cy="813205"/>
          </a:xfrm>
          <a:prstGeom prst="rect">
            <a:avLst/>
          </a:prstGeom>
        </p:spPr>
      </p:pic>
      <p:pic>
        <p:nvPicPr>
          <p:cNvPr id="17" name="图片 19">
            <a:extLst>
              <a:ext uri="{FF2B5EF4-FFF2-40B4-BE49-F238E27FC236}">
                <a16:creationId xmlns:a16="http://schemas.microsoft.com/office/drawing/2014/main" id="{C35BA228-5740-437D-9D5E-B123C463D7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1826" y="6100250"/>
            <a:ext cx="663119" cy="699454"/>
          </a:xfrm>
          <a:prstGeom prst="rect">
            <a:avLst/>
          </a:prstGeom>
        </p:spPr>
      </p:pic>
      <p:pic>
        <p:nvPicPr>
          <p:cNvPr id="18" name="Picture 13">
            <a:extLst>
              <a:ext uri="{FF2B5EF4-FFF2-40B4-BE49-F238E27FC236}">
                <a16:creationId xmlns:a16="http://schemas.microsoft.com/office/drawing/2014/main" id="{8194A6E7-6208-4749-B69C-616D09A13FA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54857">
            <a:off x="1520575" y="554804"/>
            <a:ext cx="1022230" cy="1724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49964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, fabric&#10;&#10;Description automatically generated">
            <a:extLst>
              <a:ext uri="{FF2B5EF4-FFF2-40B4-BE49-F238E27FC236}">
                <a16:creationId xmlns:a16="http://schemas.microsoft.com/office/drawing/2014/main" id="{82DF84C5-3576-4AA0-898A-EFB188674B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914" y="3928872"/>
            <a:ext cx="3458229" cy="2437184"/>
          </a:xfrm>
          <a:prstGeom prst="rect">
            <a:avLst/>
          </a:prstGeom>
        </p:spPr>
      </p:pic>
      <p:pic>
        <p:nvPicPr>
          <p:cNvPr id="5" name="Picture 4" descr="Text&#10;&#10;Description automatically generated with low confidence">
            <a:extLst>
              <a:ext uri="{FF2B5EF4-FFF2-40B4-BE49-F238E27FC236}">
                <a16:creationId xmlns:a16="http://schemas.microsoft.com/office/drawing/2014/main" id="{12D97CAD-8275-41FC-AC77-0D8F04668D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84" y="126336"/>
            <a:ext cx="5222954" cy="6605327"/>
          </a:xfrm>
          <a:prstGeom prst="rect">
            <a:avLst/>
          </a:prstGeom>
        </p:spPr>
      </p:pic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13AB4062-C2F5-4537-8729-D1CB9B0902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688" y="296734"/>
            <a:ext cx="2619909" cy="33975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A79A2A6-7C09-4771-8353-42661F0B7D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37" y="-34247"/>
            <a:ext cx="8625326" cy="653162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F1C4231-D553-49E4-A33F-D740A1092F8D}"/>
              </a:ext>
            </a:extLst>
          </p:cNvPr>
          <p:cNvSpPr/>
          <p:nvPr/>
        </p:nvSpPr>
        <p:spPr>
          <a:xfrm>
            <a:off x="1602769" y="1353620"/>
            <a:ext cx="8137131" cy="2075380"/>
          </a:xfrm>
          <a:prstGeom prst="roundRect">
            <a:avLst/>
          </a:prstGeom>
          <a:solidFill>
            <a:srgbClr val="FFFFCC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</a:p>
          <a:p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12, SGK)</a:t>
            </a:r>
          </a:p>
          <a:p>
            <a:pPr algn="just"/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Vỏ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nặn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</a:p>
        </p:txBody>
      </p:sp>
    </p:spTree>
    <p:extLst>
      <p:ext uri="{BB962C8B-B14F-4D97-AF65-F5344CB8AC3E}">
        <p14:creationId xmlns:p14="http://schemas.microsoft.com/office/powerpoint/2010/main" val="673057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0">
            <a:extLst>
              <a:ext uri="{FF2B5EF4-FFF2-40B4-BE49-F238E27FC236}">
                <a16:creationId xmlns:a16="http://schemas.microsoft.com/office/drawing/2014/main" id="{80B79092-1450-4733-80B4-B7D3999647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048" y="642740"/>
            <a:ext cx="8453852" cy="5369518"/>
          </a:xfrm>
          <a:prstGeom prst="rect">
            <a:avLst/>
          </a:prstGeom>
        </p:spPr>
      </p:pic>
      <p:sp>
        <p:nvSpPr>
          <p:cNvPr id="7" name="矩形 11">
            <a:extLst>
              <a:ext uri="{FF2B5EF4-FFF2-40B4-BE49-F238E27FC236}">
                <a16:creationId xmlns:a16="http://schemas.microsoft.com/office/drawing/2014/main" id="{4EA90E9B-923E-4B09-BB58-6226AD87FD72}"/>
              </a:ext>
            </a:extLst>
          </p:cNvPr>
          <p:cNvSpPr/>
          <p:nvPr/>
        </p:nvSpPr>
        <p:spPr>
          <a:xfrm>
            <a:off x="1014003" y="982572"/>
            <a:ext cx="7468001" cy="41210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950"/>
          </a:p>
        </p:txBody>
      </p:sp>
      <p:pic>
        <p:nvPicPr>
          <p:cNvPr id="8" name="图片 19">
            <a:extLst>
              <a:ext uri="{FF2B5EF4-FFF2-40B4-BE49-F238E27FC236}">
                <a16:creationId xmlns:a16="http://schemas.microsoft.com/office/drawing/2014/main" id="{9BDAF2FC-85CB-454E-9540-2DD23D209E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8866" y="3327499"/>
            <a:ext cx="964268" cy="101710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7F2B5B9-F2F7-4FC7-BB25-1EE3292F42EA}"/>
              </a:ext>
            </a:extLst>
          </p:cNvPr>
          <p:cNvSpPr/>
          <p:nvPr/>
        </p:nvSpPr>
        <p:spPr>
          <a:xfrm>
            <a:off x="-12474" y="-103729"/>
            <a:ext cx="9918474" cy="336438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1EB98F06-4DD4-45B1-A6DF-CBC8E5C43B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7768"/>
            <a:ext cx="9906000" cy="6391531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2DD6A9B-8ECC-4C78-88F1-0B2396D19056}"/>
              </a:ext>
            </a:extLst>
          </p:cNvPr>
          <p:cNvSpPr/>
          <p:nvPr/>
        </p:nvSpPr>
        <p:spPr>
          <a:xfrm>
            <a:off x="1695397" y="5795562"/>
            <a:ext cx="1777269" cy="570216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3925143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05626" y="-253670"/>
            <a:ext cx="1484955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724458" y="422146"/>
            <a:ext cx="524361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1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160329" y="655140"/>
            <a:ext cx="558571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7602272" y="0"/>
            <a:ext cx="2303728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80779" y="6115501"/>
            <a:ext cx="1214292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78315" y="6453143"/>
            <a:ext cx="662108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6B374FA-1F3D-4E75-92A8-D34B0C1122A2}"/>
              </a:ext>
            </a:extLst>
          </p:cNvPr>
          <p:cNvSpPr/>
          <p:nvPr/>
        </p:nvSpPr>
        <p:spPr>
          <a:xfrm>
            <a:off x="2234744" y="274832"/>
            <a:ext cx="5285990" cy="75874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id="{B47ED25B-972E-4273-AB58-21003EF878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12" y="1311389"/>
            <a:ext cx="9544691" cy="5421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375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Áo trẻ em nam 3 màu cổ tròn - Mẫu 25">
            <a:extLst>
              <a:ext uri="{FF2B5EF4-FFF2-40B4-BE49-F238E27FC236}">
                <a16:creationId xmlns:a16="http://schemas.microsoft.com/office/drawing/2014/main" id="{F7EED7BB-10DB-4910-ABC5-6B6A669804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245" y="1508999"/>
            <a:ext cx="4217758" cy="4610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Nồi cơm điện Sunhouse SHD8208 dung tích 1,0 Lít">
            <a:extLst>
              <a:ext uri="{FF2B5EF4-FFF2-40B4-BE49-F238E27FC236}">
                <a16:creationId xmlns:a16="http://schemas.microsoft.com/office/drawing/2014/main" id="{E1800421-5DCB-4B65-A3F4-90C3F3E3DC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328" y="3516102"/>
            <a:ext cx="4072152" cy="3341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B78EBCEE-E0B9-4D75-AEBF-0C3622E70B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563" y="267128"/>
            <a:ext cx="4966792" cy="316187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7698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picture frame&#10;&#10;Description automatically generated">
            <a:extLst>
              <a:ext uri="{FF2B5EF4-FFF2-40B4-BE49-F238E27FC236}">
                <a16:creationId xmlns:a16="http://schemas.microsoft.com/office/drawing/2014/main" id="{D346A28D-4969-4872-B876-A4F02A51C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69" y="141281"/>
            <a:ext cx="8258262" cy="6716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094578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B5604A34-8563-4DE8-B0BC-E8B8F3A6C4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50" y="0"/>
            <a:ext cx="8548099" cy="6764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572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E528CC2-623F-47BD-A3AE-23BB098DF58A}"/>
              </a:ext>
            </a:extLst>
          </p:cNvPr>
          <p:cNvSpPr/>
          <p:nvPr/>
        </p:nvSpPr>
        <p:spPr>
          <a:xfrm>
            <a:off x="2310005" y="540169"/>
            <a:ext cx="5285990" cy="75874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35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picture containing text, businesscard, envelope, clipart&#10;&#10;Description automatically generated">
            <a:extLst>
              <a:ext uri="{FF2B5EF4-FFF2-40B4-BE49-F238E27FC236}">
                <a16:creationId xmlns:a16="http://schemas.microsoft.com/office/drawing/2014/main" id="{475F7885-61A8-42F1-87CE-6F5721B5EC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318" y="1923544"/>
            <a:ext cx="3411886" cy="4014917"/>
          </a:xfrm>
          <a:prstGeom prst="rect">
            <a:avLst/>
          </a:prstGeom>
        </p:spPr>
      </p:pic>
      <p:pic>
        <p:nvPicPr>
          <p:cNvPr id="6" name="Picture 5" descr="A picture containing clipart&#10;&#10;Description automatically generated">
            <a:extLst>
              <a:ext uri="{FF2B5EF4-FFF2-40B4-BE49-F238E27FC236}">
                <a16:creationId xmlns:a16="http://schemas.microsoft.com/office/drawing/2014/main" id="{CCC15BE7-8668-4B88-844B-F736AD2484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56" y="1999640"/>
            <a:ext cx="6005962" cy="381553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 descr="A picture containing text, stationary&#10;&#10;Description automatically generated">
            <a:extLst>
              <a:ext uri="{FF2B5EF4-FFF2-40B4-BE49-F238E27FC236}">
                <a16:creationId xmlns:a16="http://schemas.microsoft.com/office/drawing/2014/main" id="{30BBA317-84A6-485C-A158-B0389F0841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56" y="4005215"/>
            <a:ext cx="2594076" cy="1809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599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some flowers&#10;&#10;Description automatically generated with medium confidence">
            <a:extLst>
              <a:ext uri="{FF2B5EF4-FFF2-40B4-BE49-F238E27FC236}">
                <a16:creationId xmlns:a16="http://schemas.microsoft.com/office/drawing/2014/main" id="{3D4394FC-F69A-4A35-B8F2-8BE1AB66C0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41" y="678094"/>
            <a:ext cx="4730159" cy="5126805"/>
          </a:xfrm>
          <a:prstGeom prst="rect">
            <a:avLst/>
          </a:prstGeom>
        </p:spPr>
      </p:pic>
      <p:pic>
        <p:nvPicPr>
          <p:cNvPr id="7" name="Picture 6" descr="A close up of a flower&#10;&#10;Description automatically generated with medium confidence">
            <a:extLst>
              <a:ext uri="{FF2B5EF4-FFF2-40B4-BE49-F238E27FC236}">
                <a16:creationId xmlns:a16="http://schemas.microsoft.com/office/drawing/2014/main" id="{3C5E652B-45CE-4235-86D8-5AC5B2A668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343" y="678094"/>
            <a:ext cx="4483568" cy="5038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901816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yellow and red flower&#10;&#10;Description automatically generated with low confidence">
            <a:extLst>
              <a:ext uri="{FF2B5EF4-FFF2-40B4-BE49-F238E27FC236}">
                <a16:creationId xmlns:a16="http://schemas.microsoft.com/office/drawing/2014/main" id="{31190A66-3D9C-493A-94CE-089BADEAC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8" y="1196580"/>
            <a:ext cx="3979850" cy="5091204"/>
          </a:xfrm>
          <a:prstGeom prst="rect">
            <a:avLst/>
          </a:prstGeom>
        </p:spPr>
      </p:pic>
      <p:pic>
        <p:nvPicPr>
          <p:cNvPr id="7" name="Picture 6" descr="A picture containing text, businesscard&#10;&#10;Description automatically generated">
            <a:extLst>
              <a:ext uri="{FF2B5EF4-FFF2-40B4-BE49-F238E27FC236}">
                <a16:creationId xmlns:a16="http://schemas.microsoft.com/office/drawing/2014/main" id="{804893A3-62E3-4BEE-9D7C-BAC6107CDE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729" y="123290"/>
            <a:ext cx="3585681" cy="4209278"/>
          </a:xfrm>
          <a:prstGeom prst="rect">
            <a:avLst/>
          </a:prstGeom>
        </p:spPr>
      </p:pic>
      <p:pic>
        <p:nvPicPr>
          <p:cNvPr id="9" name="Picture 8" descr="A watermelon with a bite taken out of it&#10;&#10;Description automatically generated with medium confidence">
            <a:extLst>
              <a:ext uri="{FF2B5EF4-FFF2-40B4-BE49-F238E27FC236}">
                <a16:creationId xmlns:a16="http://schemas.microsoft.com/office/drawing/2014/main" id="{117B9A5F-F917-4793-A424-A54A746387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558" y="2604043"/>
            <a:ext cx="3194904" cy="345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184716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2827</TotalTime>
  <Words>276</Words>
  <Application>Microsoft Office PowerPoint</Application>
  <PresentationFormat>A4 Paper (210x297 mm)</PresentationFormat>
  <Paragraphs>25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phanducky020798@gmail.com</dc:creator>
  <cp:lastModifiedBy>Dong Nguyen</cp:lastModifiedBy>
  <cp:revision>195</cp:revision>
  <dcterms:created xsi:type="dcterms:W3CDTF">2019-09-27T16:13:17Z</dcterms:created>
  <dcterms:modified xsi:type="dcterms:W3CDTF">2021-08-31T15:02:19Z</dcterms:modified>
</cp:coreProperties>
</file>