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2" r:id="rId3"/>
    <p:sldId id="273" r:id="rId4"/>
    <p:sldId id="274" r:id="rId5"/>
    <p:sldId id="276" r:id="rId6"/>
    <p:sldId id="278" r:id="rId7"/>
    <p:sldId id="281" r:id="rId8"/>
    <p:sldId id="279" r:id="rId9"/>
    <p:sldId id="280" r:id="rId10"/>
    <p:sldId id="282" r:id="rId11"/>
    <p:sldId id="293" r:id="rId12"/>
    <p:sldId id="294" r:id="rId13"/>
    <p:sldId id="295" r:id="rId14"/>
    <p:sldId id="264" r:id="rId15"/>
    <p:sldId id="258" r:id="rId16"/>
    <p:sldId id="265" r:id="rId17"/>
    <p:sldId id="257" r:id="rId18"/>
    <p:sldId id="260" r:id="rId19"/>
    <p:sldId id="296" r:id="rId20"/>
    <p:sldId id="261" r:id="rId21"/>
    <p:sldId id="302" r:id="rId22"/>
    <p:sldId id="262" r:id="rId23"/>
    <p:sldId id="297" r:id="rId24"/>
    <p:sldId id="298" r:id="rId25"/>
  </p:sldIdLst>
  <p:sldSz cx="9144000" cy="6858000" type="screen4x3"/>
  <p:notesSz cx="6858000" cy="9144000"/>
  <p:embeddedFontLst>
    <p:embeddedFont>
      <p:font typeface=".VnAvant" panose="020B7200000000000000" charset="0"/>
      <p:regular r:id="rId29"/>
      <p:bold r:id="rId30"/>
      <p:italic r:id="rId31"/>
      <p:boldItalic r:id="rId32"/>
    </p:embeddedFont>
    <p:embeddedFont>
      <p:font typeface="Calibri Light" panose="020F0302020204030204" charset="0"/>
      <p:regular r:id="rId33"/>
      <p:italic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font" Target="fonts/font10.fntdata"/><Relationship Id="rId37" Type="http://schemas.openxmlformats.org/officeDocument/2006/relationships/font" Target="fonts/font9.fntdata"/><Relationship Id="rId36" Type="http://schemas.openxmlformats.org/officeDocument/2006/relationships/font" Target="fonts/font8.fntdata"/><Relationship Id="rId35" Type="http://schemas.openxmlformats.org/officeDocument/2006/relationships/font" Target="fonts/font7.fntdata"/><Relationship Id="rId34" Type="http://schemas.openxmlformats.org/officeDocument/2006/relationships/font" Target="fonts/font6.fntdata"/><Relationship Id="rId33" Type="http://schemas.openxmlformats.org/officeDocument/2006/relationships/font" Target="fonts/font5.fntdata"/><Relationship Id="rId32" Type="http://schemas.openxmlformats.org/officeDocument/2006/relationships/font" Target="fonts/font4.fntdata"/><Relationship Id="rId31" Type="http://schemas.openxmlformats.org/officeDocument/2006/relationships/font" Target="fonts/font3.fntdata"/><Relationship Id="rId30" Type="http://schemas.openxmlformats.org/officeDocument/2006/relationships/font" Target="fonts/font2.fntdata"/><Relationship Id="rId3" Type="http://schemas.openxmlformats.org/officeDocument/2006/relationships/slide" Target="slides/slide1.xml"/><Relationship Id="rId29" Type="http://schemas.openxmlformats.org/officeDocument/2006/relationships/font" Target="fonts/font1.fntdata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1.png"/><Relationship Id="rId7" Type="http://schemas.microsoft.com/office/2007/relationships/media" Target="../media/audio1.wav"/><Relationship Id="rId6" Type="http://schemas.openxmlformats.org/officeDocument/2006/relationships/audio" Target="../media/audio1.wav"/><Relationship Id="rId5" Type="http://schemas.openxmlformats.org/officeDocument/2006/relationships/image" Target="../media/image20.png"/><Relationship Id="rId4" Type="http://schemas.openxmlformats.org/officeDocument/2006/relationships/image" Target="../media/image19.GIF"/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9" Type="http://schemas.microsoft.com/office/2007/relationships/media" Target="../media/media1.mp3"/><Relationship Id="rId8" Type="http://schemas.openxmlformats.org/officeDocument/2006/relationships/audio" Target="../media/media1.mp3"/><Relationship Id="rId7" Type="http://schemas.openxmlformats.org/officeDocument/2006/relationships/image" Target="../media/image20.png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Relationship Id="rId3" Type="http://schemas.openxmlformats.org/officeDocument/2006/relationships/image" Target="../media/image22.GIF"/><Relationship Id="rId2" Type="http://schemas.openxmlformats.org/officeDocument/2006/relationships/image" Target="../media/image16.GIF"/><Relationship Id="rId19" Type="http://schemas.openxmlformats.org/officeDocument/2006/relationships/slideLayout" Target="../slideLayouts/slideLayout1.xml"/><Relationship Id="rId18" Type="http://schemas.microsoft.com/office/2007/relationships/media" Target="../media/media5.mp3"/><Relationship Id="rId17" Type="http://schemas.openxmlformats.org/officeDocument/2006/relationships/audio" Target="../media/media5.mp3"/><Relationship Id="rId16" Type="http://schemas.microsoft.com/office/2007/relationships/media" Target="../media/media4.mp3"/><Relationship Id="rId15" Type="http://schemas.openxmlformats.org/officeDocument/2006/relationships/audio" Target="../media/media4.mp3"/><Relationship Id="rId14" Type="http://schemas.microsoft.com/office/2007/relationships/media" Target="../media/media3.mp3"/><Relationship Id="rId13" Type="http://schemas.openxmlformats.org/officeDocument/2006/relationships/audio" Target="../media/media3.mp3"/><Relationship Id="rId12" Type="http://schemas.microsoft.com/office/2007/relationships/media" Target="../media/media2.mp3"/><Relationship Id="rId11" Type="http://schemas.openxmlformats.org/officeDocument/2006/relationships/audio" Target="../media/media2.mp3"/><Relationship Id="rId10" Type="http://schemas.openxmlformats.org/officeDocument/2006/relationships/image" Target="../media/image21.png"/><Relationship Id="rId1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microsoft.com/office/2007/relationships/hdphoto" Target="../media/image30.wdp"/><Relationship Id="rId7" Type="http://schemas.openxmlformats.org/officeDocument/2006/relationships/image" Target="../media/image29.png"/><Relationship Id="rId6" Type="http://schemas.openxmlformats.org/officeDocument/2006/relationships/image" Target="../media/image28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Relationship Id="rId3" Type="http://schemas.openxmlformats.org/officeDocument/2006/relationships/image" Target="../media/image16.GIF"/><Relationship Id="rId2" Type="http://schemas.openxmlformats.org/officeDocument/2006/relationships/image" Target="../media/image17.GIF"/><Relationship Id="rId15" Type="http://schemas.openxmlformats.org/officeDocument/2006/relationships/slideLayout" Target="../slideLayouts/slideLayout2.xml"/><Relationship Id="rId14" Type="http://schemas.openxmlformats.org/officeDocument/2006/relationships/audio" Target="../media/audio5.wav"/><Relationship Id="rId13" Type="http://schemas.openxmlformats.org/officeDocument/2006/relationships/audio" Target="../media/audio4.wav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image" Target="../media/image31.GIF"/><Relationship Id="rId1" Type="http://schemas.openxmlformats.org/officeDocument/2006/relationships/image" Target="../media/image26.GIF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microsoft.com/office/2007/relationships/hdphoto" Target="../media/image30.wdp"/><Relationship Id="rId7" Type="http://schemas.openxmlformats.org/officeDocument/2006/relationships/image" Target="../media/image29.png"/><Relationship Id="rId6" Type="http://schemas.openxmlformats.org/officeDocument/2006/relationships/image" Target="../media/image28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Relationship Id="rId3" Type="http://schemas.openxmlformats.org/officeDocument/2006/relationships/image" Target="../media/image16.GIF"/><Relationship Id="rId2" Type="http://schemas.openxmlformats.org/officeDocument/2006/relationships/image" Target="../media/image17.GIF"/><Relationship Id="rId14" Type="http://schemas.openxmlformats.org/officeDocument/2006/relationships/slideLayout" Target="../slideLayouts/slideLayout2.xml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2.wav"/><Relationship Id="rId10" Type="http://schemas.openxmlformats.org/officeDocument/2006/relationships/image" Target="../media/image32.GIF"/><Relationship Id="rId1" Type="http://schemas.openxmlformats.org/officeDocument/2006/relationships/image" Target="../media/image26.GIF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microsoft.com/office/2007/relationships/hdphoto" Target="../media/image30.wdp"/><Relationship Id="rId7" Type="http://schemas.openxmlformats.org/officeDocument/2006/relationships/image" Target="../media/image29.png"/><Relationship Id="rId6" Type="http://schemas.openxmlformats.org/officeDocument/2006/relationships/image" Target="../media/image28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Relationship Id="rId3" Type="http://schemas.openxmlformats.org/officeDocument/2006/relationships/image" Target="../media/image16.GIF"/><Relationship Id="rId2" Type="http://schemas.openxmlformats.org/officeDocument/2006/relationships/image" Target="../media/image17.GIF"/><Relationship Id="rId15" Type="http://schemas.openxmlformats.org/officeDocument/2006/relationships/slideLayout" Target="../slideLayouts/slideLayout2.xml"/><Relationship Id="rId14" Type="http://schemas.openxmlformats.org/officeDocument/2006/relationships/audio" Target="../media/audio5.wav"/><Relationship Id="rId13" Type="http://schemas.openxmlformats.org/officeDocument/2006/relationships/audio" Target="../media/audio4.wav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image" Target="../media/image31.GIF"/><Relationship Id="rId1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microsoft.com/office/2007/relationships/hdphoto" Target="../media/image30.wdp"/><Relationship Id="rId7" Type="http://schemas.openxmlformats.org/officeDocument/2006/relationships/image" Target="../media/image29.png"/><Relationship Id="rId6" Type="http://schemas.openxmlformats.org/officeDocument/2006/relationships/image" Target="../media/image25.GIF"/><Relationship Id="rId5" Type="http://schemas.openxmlformats.org/officeDocument/2006/relationships/image" Target="../media/image27.GIF"/><Relationship Id="rId4" Type="http://schemas.openxmlformats.org/officeDocument/2006/relationships/image" Target="../media/image16.GIF"/><Relationship Id="rId3" Type="http://schemas.openxmlformats.org/officeDocument/2006/relationships/image" Target="../media/image17.GIF"/><Relationship Id="rId2" Type="http://schemas.openxmlformats.org/officeDocument/2006/relationships/image" Target="../media/image28.GIF"/><Relationship Id="rId14" Type="http://schemas.openxmlformats.org/officeDocument/2006/relationships/slideLayout" Target="../slideLayouts/slideLayout2.xml"/><Relationship Id="rId13" Type="http://schemas.openxmlformats.org/officeDocument/2006/relationships/audio" Target="../media/audio5.wav"/><Relationship Id="rId12" Type="http://schemas.openxmlformats.org/officeDocument/2006/relationships/audio" Target="../media/audio4.wav"/><Relationship Id="rId11" Type="http://schemas.openxmlformats.org/officeDocument/2006/relationships/audio" Target="../media/audio2.wav"/><Relationship Id="rId10" Type="http://schemas.openxmlformats.org/officeDocument/2006/relationships/image" Target="../media/image33.GIF"/><Relationship Id="rId1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microsoft.com/office/2007/relationships/hdphoto" Target="../media/image30.wdp"/><Relationship Id="rId7" Type="http://schemas.openxmlformats.org/officeDocument/2006/relationships/image" Target="../media/image29.png"/><Relationship Id="rId6" Type="http://schemas.openxmlformats.org/officeDocument/2006/relationships/image" Target="../media/image28.GIF"/><Relationship Id="rId5" Type="http://schemas.openxmlformats.org/officeDocument/2006/relationships/image" Target="../media/image25.GIF"/><Relationship Id="rId4" Type="http://schemas.openxmlformats.org/officeDocument/2006/relationships/image" Target="../media/image27.GIF"/><Relationship Id="rId3" Type="http://schemas.openxmlformats.org/officeDocument/2006/relationships/image" Target="../media/image16.GIF"/><Relationship Id="rId2" Type="http://schemas.openxmlformats.org/officeDocument/2006/relationships/image" Target="../media/image17.GIF"/><Relationship Id="rId15" Type="http://schemas.openxmlformats.org/officeDocument/2006/relationships/slideLayout" Target="../slideLayouts/slideLayout2.xml"/><Relationship Id="rId14" Type="http://schemas.openxmlformats.org/officeDocument/2006/relationships/audio" Target="../media/audio5.wav"/><Relationship Id="rId13" Type="http://schemas.openxmlformats.org/officeDocument/2006/relationships/audio" Target="../media/audio4.wav"/><Relationship Id="rId12" Type="http://schemas.openxmlformats.org/officeDocument/2006/relationships/audio" Target="../media/audio3.wav"/><Relationship Id="rId11" Type="http://schemas.openxmlformats.org/officeDocument/2006/relationships/audio" Target="../media/audio2.wav"/><Relationship Id="rId10" Type="http://schemas.openxmlformats.org/officeDocument/2006/relationships/image" Target="../media/image31.GIF"/><Relationship Id="rId1" Type="http://schemas.openxmlformats.org/officeDocument/2006/relationships/image" Target="../media/image26.GIF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33.GIF"/><Relationship Id="rId7" Type="http://schemas.openxmlformats.org/officeDocument/2006/relationships/image" Target="../media/image25.GIF"/><Relationship Id="rId6" Type="http://schemas.openxmlformats.org/officeDocument/2006/relationships/image" Target="../media/image27.GIF"/><Relationship Id="rId5" Type="http://schemas.openxmlformats.org/officeDocument/2006/relationships/image" Target="../media/image16.GIF"/><Relationship Id="rId4" Type="http://schemas.openxmlformats.org/officeDocument/2006/relationships/image" Target="../media/image17.GIF"/><Relationship Id="rId3" Type="http://schemas.openxmlformats.org/officeDocument/2006/relationships/image" Target="../media/image28.GIF"/><Relationship Id="rId2" Type="http://schemas.openxmlformats.org/officeDocument/2006/relationships/image" Target="../media/image34.GIF"/><Relationship Id="rId15" Type="http://schemas.openxmlformats.org/officeDocument/2006/relationships/slideLayout" Target="../slideLayouts/slideLayout2.xml"/><Relationship Id="rId14" Type="http://schemas.openxmlformats.org/officeDocument/2006/relationships/audio" Target="../media/audio5.wav"/><Relationship Id="rId13" Type="http://schemas.openxmlformats.org/officeDocument/2006/relationships/audio" Target="../media/audio2.wav"/><Relationship Id="rId12" Type="http://schemas.openxmlformats.org/officeDocument/2006/relationships/audio" Target="../media/audio4.wav"/><Relationship Id="rId11" Type="http://schemas.microsoft.com/office/2007/relationships/hdphoto" Target="../media/image30.wdp"/><Relationship Id="rId10" Type="http://schemas.openxmlformats.org/officeDocument/2006/relationships/image" Target="../media/image29.png"/><Relationship Id="rId1" Type="http://schemas.openxmlformats.org/officeDocument/2006/relationships/image" Target="../media/image26.GIF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35.png"/><Relationship Id="rId2" Type="http://schemas.microsoft.com/office/2007/relationships/media" Target="file:///C:\Users\ACER\Downloads\S&#225;ch%20&#273;&#225;m%20m&#226;y%20(1)%20(1).mp4" TargetMode="External"/><Relationship Id="rId1" Type="http://schemas.openxmlformats.org/officeDocument/2006/relationships/video" Target="file:///C:\Users\ACER\Downloads\S&#225;ch%20&#273;&#225;m%20m&#226;y%20(1)%20(1).mp4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11.png"/><Relationship Id="rId2" Type="http://schemas.microsoft.com/office/2007/relationships/media" Target="file:///C:\Users\ACER\Downloads\Ch&#250;%20Voi%20con%20-%20Nh&#7841;c%20thi&#7871;u%20nhi%20c&#243;%20l&#7901;i.mp4" TargetMode="External"/><Relationship Id="rId1" Type="http://schemas.openxmlformats.org/officeDocument/2006/relationships/video" Target="file:///C:\Users\ACER\Downloads\Ch&#250;%20Voi%20con%20-%20Nh&#7841;c%20thi&#7871;u%20nhi%20c&#243;%20l&#7901;i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Content Placeholder 3" descr="phong-nen-powerpoint-de-thuong-2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8415" y="-35560"/>
            <a:ext cx="9136380" cy="6838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485" y="1102995"/>
            <a:ext cx="7886700" cy="1325880"/>
          </a:xfrm>
        </p:spPr>
        <p:txBody>
          <a:bodyPr/>
          <a:p>
            <a:pPr algn="ctr"/>
            <a:r>
              <a:rPr lang="en-US" sz="6600">
                <a:latin typeface=".VnAvant" panose="020B7200000000000000" charset="0"/>
                <a:cs typeface=".VnAvant" panose="020B7200000000000000" charset="0"/>
              </a:rPr>
              <a:t>Häc vÇn</a:t>
            </a:r>
            <a:endParaRPr lang="en-US" sz="6600"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2650" y="59373"/>
            <a:ext cx="714375" cy="71437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rgbClr val="FF0000"/>
                </a:solidFill>
              </a:rPr>
              <a:t>3. Ghi nhớ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16721" t="24894" r="10758" b="40814"/>
          <a:stretch>
            <a:fillRect/>
          </a:stretch>
        </p:blipFill>
        <p:spPr>
          <a:xfrm>
            <a:off x="-5080" y="1312545"/>
            <a:ext cx="9153525" cy="50628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4. Tập đọc</a:t>
            </a:r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rcRect l="25064" t="17295" r="26723" b="29300"/>
          <a:stretch>
            <a:fillRect/>
          </a:stretch>
        </p:blipFill>
        <p:spPr>
          <a:xfrm>
            <a:off x="13970" y="1311910"/>
            <a:ext cx="9016365" cy="53378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rgbClr val="FF0000"/>
                </a:solidFill>
              </a:rPr>
              <a:t>? Ghép đúng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31766" t="61777" r="54412" b="30283"/>
          <a:stretch>
            <a:fillRect/>
          </a:stretch>
        </p:blipFill>
        <p:spPr>
          <a:xfrm>
            <a:off x="486410" y="1623695"/>
            <a:ext cx="2934970" cy="145923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31719" t="69626" r="54327" b="22393"/>
          <a:stretch>
            <a:fillRect/>
          </a:stretch>
        </p:blipFill>
        <p:spPr>
          <a:xfrm>
            <a:off x="486410" y="3337560"/>
            <a:ext cx="2860040" cy="14833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48745" t="61419" r="31010" b="29898"/>
          <a:stretch>
            <a:fillRect/>
          </a:stretch>
        </p:blipFill>
        <p:spPr>
          <a:xfrm>
            <a:off x="4687570" y="1691005"/>
            <a:ext cx="3522345" cy="1391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 l="49625" t="70241" r="31297" b="22463"/>
          <a:stretch>
            <a:fillRect/>
          </a:stretch>
        </p:blipFill>
        <p:spPr>
          <a:xfrm>
            <a:off x="4687570" y="3178810"/>
            <a:ext cx="3522345" cy="151003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3421380" y="2379980"/>
            <a:ext cx="1266190" cy="15805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346450" y="2294890"/>
            <a:ext cx="1663700" cy="17506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1" descr="unnamed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45" y="58738"/>
            <a:ext cx="714375" cy="714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  <a:endParaRPr lang="en-US" sz="6600" b="1" cap="none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  <a:endParaRPr lang="en-US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90500" y="171450"/>
            <a:ext cx="8877300" cy="6457950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chơi: </a:t>
            </a:r>
            <a:endParaRPr lang="en-US" sz="4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chọn đáp án nào bạn hãy bấm vào củ cà rốt theo đáp án đó.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thỏ sẽ tự đi đến nhổ cà rốt và sẽ biết được đáp án đúng, sai.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cùng bấm vào bác nông dân sẽ ra đáp án đúng.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 vào màn hình qua slide chứa câu hỏi tiếp theo.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ng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.....ỉ?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ngh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r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đ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này đáp án b là đúng nha?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đúng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l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.....ô?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m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ng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nh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này đáp án c là đúng nha?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đúng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3180" y="1122680"/>
            <a:ext cx="9110345" cy="619760"/>
          </a:xfrm>
        </p:spPr>
        <p:txBody>
          <a:bodyPr>
            <a:normAutofit/>
          </a:bodyPr>
          <a:p>
            <a:r>
              <a:rPr lang="en-US" sz="3200">
                <a:latin typeface=".VnAvant" panose="020B7200000000000000" charset="0"/>
                <a:cs typeface=".VnAvant" panose="020B7200000000000000" charset="0"/>
              </a:rPr>
              <a:t>Thø    ngµy   th¸ng   năm 2020</a:t>
            </a:r>
            <a:endParaRPr lang="en-US" sz="32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3180" y="1800225"/>
            <a:ext cx="8996680" cy="3921125"/>
          </a:xfrm>
        </p:spPr>
        <p:txBody>
          <a:bodyPr/>
          <a:p>
            <a:r>
              <a:rPr lang="en-US" sz="4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Tiếng Việt</a:t>
            </a:r>
            <a:endParaRPr lang="en-US" sz="4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  <a:p>
            <a:r>
              <a:rPr lang="en-US" sz="4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Bài 21: ng - ngh</a:t>
            </a:r>
            <a:endParaRPr lang="en-US" sz="4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  <a:p>
            <a:endParaRPr lang="en-US" sz="4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499110" y="3310255"/>
            <a:ext cx="2918460" cy="2411095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5384165" y="3382010"/>
            <a:ext cx="3281045" cy="2412365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1361440" y="4351020"/>
            <a:ext cx="1193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ng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871845" y="4625975"/>
            <a:ext cx="21361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ngh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77880" y="40323"/>
            <a:ext cx="714375" cy="71437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.....ệ?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m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gi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ngh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879" y="4428248"/>
            <a:ext cx="1580783" cy="1435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2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765720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393" y="4332084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này đáp án d là đúng nha?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45560" y="5440387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sai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đúng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1" grpId="0" build="allAtOnce"/>
      <p:bldP spid="3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rgbClr val="FF0000"/>
                </a:solidFill>
              </a:rPr>
              <a:t>5. Tập viết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4" name="Sách đám mây (1) (1)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79709" y="1825625"/>
            <a:ext cx="7735712" cy="4351338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80115" y="40323"/>
            <a:ext cx="714375" cy="714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top-100-hinh-nen-cuoi-slide-powerpoint-cuc-dep-cuc-dinh-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2385" y="-15240"/>
            <a:ext cx="9283065" cy="6891020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345" y="-15557"/>
            <a:ext cx="714375" cy="7143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Làm quen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21195" t="26864" r="19603" b="39005"/>
          <a:stretch>
            <a:fillRect/>
          </a:stretch>
        </p:blipFill>
        <p:spPr>
          <a:xfrm>
            <a:off x="33655" y="1337945"/>
            <a:ext cx="9060180" cy="20694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29640" y="3550920"/>
            <a:ext cx="2394585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.VnAvant" panose="020B7200000000000000" charset="0"/>
                <a:cs typeface=".VnAvant" panose="020B7200000000000000" charset="0"/>
              </a:rPr>
              <a:t>ng</a:t>
            </a:r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à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929640" y="4565650"/>
            <a:ext cx="1393190" cy="10147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solidFill>
                  <a:srgbClr val="C00000"/>
                </a:solidFill>
                <a:latin typeface=".VnAvant" panose="020B7200000000000000" charset="0"/>
                <a:cs typeface=".VnAvant" panose="020B7200000000000000" charset="0"/>
              </a:rPr>
              <a:t>ng</a:t>
            </a:r>
            <a:endParaRPr lang="en-US" sz="6000">
              <a:solidFill>
                <a:srgbClr val="C0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322830" y="4565650"/>
            <a:ext cx="1001395" cy="10147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à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994400" y="3550920"/>
            <a:ext cx="2835275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solidFill>
                  <a:srgbClr val="C00000"/>
                </a:solidFill>
                <a:latin typeface=".VnAvant" panose="020B7200000000000000" charset="0"/>
                <a:cs typeface=".VnAvant" panose="020B7200000000000000" charset="0"/>
              </a:rPr>
              <a:t>ngh</a:t>
            </a:r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Ð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994400" y="4565650"/>
            <a:ext cx="1903730" cy="10147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solidFill>
                  <a:srgbClr val="C00000"/>
                </a:solidFill>
                <a:latin typeface=".VnAvant" panose="020B7200000000000000" charset="0"/>
                <a:cs typeface=".VnAvant" panose="020B7200000000000000" charset="0"/>
              </a:rPr>
              <a:t>ngh</a:t>
            </a:r>
            <a:endParaRPr lang="en-US" sz="6000">
              <a:solidFill>
                <a:srgbClr val="C0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898130" y="4565650"/>
            <a:ext cx="931545" cy="10147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Ð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Làm quen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21195" t="26864" r="19603" b="39005"/>
          <a:stretch>
            <a:fillRect/>
          </a:stretch>
        </p:blipFill>
        <p:spPr>
          <a:xfrm>
            <a:off x="33655" y="1337945"/>
            <a:ext cx="9060180" cy="206946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33655" y="3876040"/>
            <a:ext cx="56794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.VnAvant" panose="020B7200000000000000" charset="0"/>
                <a:cs typeface=".VnAvant" panose="020B7200000000000000" charset="0"/>
              </a:rPr>
              <a:t>ngê-a-nga-huyÒn-ngµ</a:t>
            </a:r>
            <a:endParaRPr lang="en-US" sz="2800">
              <a:solidFill>
                <a:schemeClr val="accent5">
                  <a:lumMod val="50000"/>
                </a:schemeClr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728845" y="3876040"/>
            <a:ext cx="4296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.VnAvant" panose="020B7200000000000000" charset="0"/>
                <a:cs typeface=".VnAvant" panose="020B7200000000000000" charset="0"/>
              </a:rPr>
              <a:t>ngê-e-nghe-s¾c-nghÐ</a:t>
            </a:r>
            <a:endParaRPr lang="en-US" sz="2800">
              <a:solidFill>
                <a:schemeClr val="accent5">
                  <a:lumMod val="50000"/>
                </a:schemeClr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54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Làm quen</a:t>
            </a:r>
            <a:endParaRPr lang="en-US" sz="54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21195" t="26864" r="19603" b="39005"/>
          <a:stretch>
            <a:fillRect/>
          </a:stretch>
        </p:blipFill>
        <p:spPr>
          <a:xfrm>
            <a:off x="33655" y="1337945"/>
            <a:ext cx="9060180" cy="20694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522605" y="3607435"/>
            <a:ext cx="1856740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.VnAvant" panose="020B7200000000000000" charset="0"/>
                <a:cs typeface=".VnAvant" panose="020B7200000000000000" charset="0"/>
              </a:rPr>
              <a:t>ng</a:t>
            </a:r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à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5994400" y="3550920"/>
            <a:ext cx="2835275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solidFill>
                  <a:srgbClr val="C00000"/>
                </a:solidFill>
                <a:latin typeface=".VnAvant" panose="020B7200000000000000" charset="0"/>
                <a:cs typeface=".VnAvant" panose="020B7200000000000000" charset="0"/>
              </a:rPr>
              <a:t>ngh</a:t>
            </a:r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Ð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2379345" y="3607435"/>
            <a:ext cx="30511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.VnAvant" panose="020B7200000000000000" charset="0"/>
                <a:cs typeface=".VnAvant" panose="020B7200000000000000" charset="0"/>
              </a:rPr>
              <a:t>(voi)</a:t>
            </a:r>
            <a:endParaRPr lang="en-US" sz="6000">
              <a:solidFill>
                <a:schemeClr val="tx1">
                  <a:lumMod val="75000"/>
                  <a:lumOff val="25000"/>
                </a:schemeClr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7537" y="1699022"/>
            <a:ext cx="6289748" cy="3845795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3110" y="114618"/>
            <a:ext cx="714375" cy="7143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Content Placeholder 4" descr="backgroud-powerpoint-dep-17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70815" y="-280670"/>
            <a:ext cx="10144125" cy="71443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655" y="808355"/>
            <a:ext cx="8640445" cy="1325880"/>
          </a:xfrm>
        </p:spPr>
        <p:txBody>
          <a:bodyPr>
            <a:normAutofit/>
          </a:bodyPr>
          <a:p>
            <a:r>
              <a:rPr lang="en-US" sz="3000">
                <a:latin typeface=".VnAvant" panose="020B7200000000000000" charset="0"/>
                <a:cs typeface=".VnAvant" panose="020B7200000000000000" charset="0"/>
              </a:rPr>
              <a:t>TiÕng nµo cã chữ </a:t>
            </a:r>
            <a:r>
              <a:rPr lang="en-US" sz="3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ng</a:t>
            </a:r>
            <a:r>
              <a:rPr lang="en-US" sz="3000">
                <a:latin typeface=".VnAvant" panose="020B7200000000000000" charset="0"/>
                <a:cs typeface=".VnAvant" panose="020B7200000000000000" charset="0"/>
              </a:rPr>
              <a:t>? TiÕng nµo cã chữ </a:t>
            </a:r>
            <a:r>
              <a:rPr lang="en-US" sz="3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ngh</a:t>
            </a:r>
            <a:endParaRPr lang="en-US" sz="3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rcRect l="27644" t="17548" r="60998" b="60845"/>
          <a:stretch>
            <a:fillRect/>
          </a:stretch>
        </p:blipFill>
        <p:spPr>
          <a:xfrm>
            <a:off x="817880" y="1691640"/>
            <a:ext cx="2144395" cy="1625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45229" t="17796" r="43849" b="60306"/>
          <a:stretch>
            <a:fillRect/>
          </a:stretch>
        </p:blipFill>
        <p:spPr>
          <a:xfrm>
            <a:off x="3518535" y="1656080"/>
            <a:ext cx="2106295" cy="162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61755" t="18444" r="28276" b="61991"/>
          <a:stretch>
            <a:fillRect/>
          </a:stretch>
        </p:blipFill>
        <p:spPr>
          <a:xfrm>
            <a:off x="6417945" y="1590040"/>
            <a:ext cx="1961515" cy="15538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l="30469" t="38676" r="52401" b="39694"/>
          <a:stretch>
            <a:fillRect/>
          </a:stretch>
        </p:blipFill>
        <p:spPr>
          <a:xfrm>
            <a:off x="3046730" y="3608705"/>
            <a:ext cx="1522730" cy="12973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rcRect l="61016" t="38565" r="21948" b="40111"/>
          <a:stretch>
            <a:fillRect/>
          </a:stretch>
        </p:blipFill>
        <p:spPr>
          <a:xfrm>
            <a:off x="6774815" y="3517900"/>
            <a:ext cx="1447800" cy="121983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2632710" y="3202305"/>
            <a:ext cx="1048385" cy="453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2"/>
          </p:cNvCxnSpPr>
          <p:nvPr/>
        </p:nvCxnSpPr>
        <p:spPr>
          <a:xfrm flipH="1">
            <a:off x="3851275" y="3281680"/>
            <a:ext cx="720725" cy="408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450455" y="3065145"/>
            <a:ext cx="97790" cy="452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rcRect l="24250" t="40454" r="55490" b="27861"/>
          <a:stretch>
            <a:fillRect/>
          </a:stretch>
        </p:blipFill>
        <p:spPr>
          <a:xfrm>
            <a:off x="568960" y="4906010"/>
            <a:ext cx="2197100" cy="15595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rcRect l="62370" t="35954" r="16182" b="26759"/>
          <a:stretch>
            <a:fillRect/>
          </a:stretch>
        </p:blipFill>
        <p:spPr>
          <a:xfrm>
            <a:off x="4890135" y="4906010"/>
            <a:ext cx="2077085" cy="1637665"/>
          </a:xfrm>
          <a:prstGeom prst="rect">
            <a:avLst/>
          </a:prstGeom>
        </p:spPr>
      </p:pic>
      <p:cxnSp>
        <p:nvCxnSpPr>
          <p:cNvPr id="21" name="Straight Connector 20"/>
          <p:cNvCxnSpPr>
            <a:endCxn id="19" idx="0"/>
          </p:cNvCxnSpPr>
          <p:nvPr/>
        </p:nvCxnSpPr>
        <p:spPr>
          <a:xfrm flipH="1">
            <a:off x="1667510" y="4606925"/>
            <a:ext cx="1536065" cy="2990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1"/>
            <a:endCxn id="20" idx="0"/>
          </p:cNvCxnSpPr>
          <p:nvPr/>
        </p:nvCxnSpPr>
        <p:spPr>
          <a:xfrm flipH="1">
            <a:off x="5928995" y="4128135"/>
            <a:ext cx="845820" cy="777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Content Placeholder 4" descr="bo-suu-tap-20-hinh-nen-powerpoint-gau-rilakkuma-sieu-de-thuong-1484941756-1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8100" y="-25400"/>
            <a:ext cx="9321165" cy="67494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65" y="1623060"/>
            <a:ext cx="8840470" cy="1325880"/>
          </a:xfrm>
        </p:spPr>
        <p:txBody>
          <a:bodyPr>
            <a:noAutofit/>
          </a:bodyPr>
          <a:p>
            <a:pPr algn="ctr"/>
            <a:r>
              <a:rPr lang="en-US" sz="8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.VnAvant" panose="020B7200000000000000" charset="0"/>
                <a:cs typeface=".VnAvant" panose="020B7200000000000000" charset="0"/>
              </a:rPr>
              <a:t>Thư gi·n</a:t>
            </a:r>
            <a:endParaRPr lang="en-US" sz="8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8845" y="31433"/>
            <a:ext cx="714375" cy="7143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hú Voi con - Nhạc thiếu nhi có lời">
            <a:hlinkClick r:id="" action="ppaction://media"/>
          </p:cNvPr>
          <p:cNvPicPr/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704215" y="1229995"/>
            <a:ext cx="7735570" cy="4956175"/>
          </a:xfrm>
          <a:prstGeom prst="rect">
            <a:avLst/>
          </a:prstGeom>
        </p:spPr>
      </p:pic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08055" y="-6032"/>
            <a:ext cx="714375" cy="714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1359</Words>
  <Application>WPS Presentation</Application>
  <PresentationFormat>On-screen Show (4:3)</PresentationFormat>
  <Paragraphs>146</Paragraphs>
  <Slides>23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SimSun</vt:lpstr>
      <vt:lpstr>Wingdings</vt:lpstr>
      <vt:lpstr>.VnAvant</vt:lpstr>
      <vt:lpstr>Microsoft YaHei</vt:lpstr>
      <vt:lpstr>Arial Unicode MS</vt:lpstr>
      <vt:lpstr>Calibri Light</vt:lpstr>
      <vt:lpstr>Calibri</vt:lpstr>
      <vt:lpstr>Times New Roman</vt:lpstr>
      <vt:lpstr>Office Theme</vt:lpstr>
      <vt:lpstr>Häc vÇn</vt:lpstr>
      <vt:lpstr>Thø    ngµy   th¸ng   năm 2020</vt:lpstr>
      <vt:lpstr>1. Làm quen</vt:lpstr>
      <vt:lpstr>1. Làm quen</vt:lpstr>
      <vt:lpstr>1. Làm quen</vt:lpstr>
      <vt:lpstr>PowerPoint 演示文稿</vt:lpstr>
      <vt:lpstr>TiÕng nµo cã chữ ng? TiÕng nµo cã chữ ngh</vt:lpstr>
      <vt:lpstr>Thư gi·n</vt:lpstr>
      <vt:lpstr>PowerPoint 演示文稿</vt:lpstr>
      <vt:lpstr>3. Ghi nhớ</vt:lpstr>
      <vt:lpstr>4. Tập đọc</vt:lpstr>
      <vt:lpstr>? Ghép đúng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5. Tập viết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ACER</cp:lastModifiedBy>
  <cp:revision>53</cp:revision>
  <dcterms:created xsi:type="dcterms:W3CDTF">2018-03-07T03:31:00Z</dcterms:created>
  <dcterms:modified xsi:type="dcterms:W3CDTF">2020-08-05T08:40:52Z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