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gif" ContentType="image/gi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  <p:sldMasterId id="2147483672" r:id="rId4"/>
  </p:sldMasterIdLst>
  <p:sldIdLst>
    <p:sldId id="286" r:id="rId5"/>
    <p:sldId id="300" r:id="rId6"/>
    <p:sldId id="320" r:id="rId7"/>
    <p:sldId id="321" r:id="rId8"/>
    <p:sldId id="301" r:id="rId9"/>
    <p:sldId id="302" r:id="rId10"/>
    <p:sldId id="303" r:id="rId11"/>
    <p:sldId id="304" r:id="rId12"/>
    <p:sldId id="307" r:id="rId13"/>
    <p:sldId id="270" r:id="rId14"/>
    <p:sldId id="269" r:id="rId15"/>
    <p:sldId id="273" r:id="rId16"/>
    <p:sldId id="274" r:id="rId17"/>
    <p:sldId id="278" r:id="rId18"/>
    <p:sldId id="275" r:id="rId19"/>
    <p:sldId id="323" r:id="rId20"/>
  </p:sldIdLst>
  <p:sldSz cx="12192000" cy="6858000"/>
  <p:notesSz cx="6858000" cy="9144000"/>
  <p:embeddedFontLst>
    <p:embeddedFont>
      <p:font typeface=".VnAvant" panose="020B7200000000000000" charset="0"/>
      <p:regular r:id="rId24"/>
      <p:bold r:id="rId25"/>
      <p:italic r:id="rId26"/>
      <p:boldItalic r:id="rId27"/>
    </p:embeddedFont>
    <p:embeddedFont>
      <p:font typeface="Tahoma" panose="020B0604030504040204" pitchFamily="34" charset="0"/>
      <p:regular r:id="rId28"/>
      <p:bold r:id="rId29"/>
    </p:embeddedFont>
    <p:embeddedFont>
      <p:font typeface="Calibri" panose="020F0502020204030204"/>
      <p:regular r:id="rId30"/>
      <p:bold r:id="rId31"/>
      <p:italic r:id="rId32"/>
      <p:boldItalic r:id="rId33"/>
    </p:embeddedFont>
    <p:embeddedFont>
      <p:font typeface=".VnTime" panose="020B7200000000000000" charset="0"/>
      <p:regular r:id="rId34"/>
      <p:bold r:id="rId35"/>
      <p:italic r:id="rId36"/>
      <p:boldItalic r:id="rId37"/>
    </p:embeddedFont>
    <p:embeddedFont>
      <p:font typeface="Calibri Light" panose="020F0302020204030204" charset="0"/>
      <p:regular r:id="rId38"/>
      <p: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CFCD"/>
    <a:srgbClr val="0E73B7"/>
    <a:srgbClr val="E43230"/>
    <a:srgbClr val="E99D05"/>
    <a:srgbClr val="DBB2CB"/>
    <a:srgbClr val="DCADCB"/>
    <a:srgbClr val="9F7906"/>
    <a:srgbClr val="E9AAD4"/>
    <a:srgbClr val="668B06"/>
    <a:srgbClr val="3E61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76" autoAdjust="0"/>
    <p:restoredTop sz="94660"/>
  </p:normalViewPr>
  <p:slideViewPr>
    <p:cSldViewPr snapToGrid="0">
      <p:cViewPr varScale="1">
        <p:scale>
          <a:sx n="82" d="100"/>
          <a:sy n="82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9" Type="http://schemas.openxmlformats.org/officeDocument/2006/relationships/font" Target="fonts/font16.fntdata"/><Relationship Id="rId38" Type="http://schemas.openxmlformats.org/officeDocument/2006/relationships/font" Target="fonts/font15.fntdata"/><Relationship Id="rId37" Type="http://schemas.openxmlformats.org/officeDocument/2006/relationships/font" Target="fonts/font14.fntdata"/><Relationship Id="rId36" Type="http://schemas.openxmlformats.org/officeDocument/2006/relationships/font" Target="fonts/font13.fntdata"/><Relationship Id="rId35" Type="http://schemas.openxmlformats.org/officeDocument/2006/relationships/font" Target="fonts/font12.fntdata"/><Relationship Id="rId34" Type="http://schemas.openxmlformats.org/officeDocument/2006/relationships/font" Target="fonts/font11.fntdata"/><Relationship Id="rId33" Type="http://schemas.openxmlformats.org/officeDocument/2006/relationships/font" Target="fonts/font10.fntdata"/><Relationship Id="rId32" Type="http://schemas.openxmlformats.org/officeDocument/2006/relationships/font" Target="fonts/font9.fntdata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38988-15A6-4647-86D7-062E8698D86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1BDB4-6E33-4EB0-BC1A-E3E463951136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62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GIF"/><Relationship Id="rId8" Type="http://schemas.openxmlformats.org/officeDocument/2006/relationships/image" Target="../media/image15.GIF"/><Relationship Id="rId7" Type="http://schemas.openxmlformats.org/officeDocument/2006/relationships/slide" Target="slide1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slide" Target="slide13.xml"/><Relationship Id="rId3" Type="http://schemas.openxmlformats.org/officeDocument/2006/relationships/slide" Target="slide12.xml"/><Relationship Id="rId2" Type="http://schemas.openxmlformats.org/officeDocument/2006/relationships/image" Target="../media/image14.png"/><Relationship Id="rId14" Type="http://schemas.openxmlformats.org/officeDocument/2006/relationships/slideLayout" Target="../slideLayouts/slideLayout13.xml"/><Relationship Id="rId13" Type="http://schemas.openxmlformats.org/officeDocument/2006/relationships/image" Target="../media/image18.png"/><Relationship Id="rId12" Type="http://schemas.microsoft.com/office/2007/relationships/media" Target="../media/audio1.wav"/><Relationship Id="rId11" Type="http://schemas.openxmlformats.org/officeDocument/2006/relationships/audio" Target="../media/audio1.wav"/><Relationship Id="rId10" Type="http://schemas.openxmlformats.org/officeDocument/2006/relationships/image" Target="../media/image17.GIF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image" Target="../media/image26.png"/><Relationship Id="rId7" Type="http://schemas.openxmlformats.org/officeDocument/2006/relationships/image" Target="../media/image25.png"/><Relationship Id="rId6" Type="http://schemas.microsoft.com/office/2007/relationships/hdphoto" Target="../media/image24.wdp"/><Relationship Id="rId5" Type="http://schemas.openxmlformats.org/officeDocument/2006/relationships/image" Target="../media/image23.png"/><Relationship Id="rId4" Type="http://schemas.microsoft.com/office/2007/relationships/hdphoto" Target="../media/image22.wdp"/><Relationship Id="rId3" Type="http://schemas.openxmlformats.org/officeDocument/2006/relationships/image" Target="../media/image21.png"/><Relationship Id="rId2" Type="http://schemas.microsoft.com/office/2007/relationships/hdphoto" Target="../media/image20.wdp"/><Relationship Id="rId14" Type="http://schemas.openxmlformats.org/officeDocument/2006/relationships/slideLayout" Target="../slideLayouts/slideLayout23.xml"/><Relationship Id="rId13" Type="http://schemas.openxmlformats.org/officeDocument/2006/relationships/audio" Target="../media/audio4.wav"/><Relationship Id="rId12" Type="http://schemas.openxmlformats.org/officeDocument/2006/relationships/audio" Target="../media/audio3.wav"/><Relationship Id="rId11" Type="http://schemas.openxmlformats.org/officeDocument/2006/relationships/audio" Target="../media/audio2.wav"/><Relationship Id="rId10" Type="http://schemas.openxmlformats.org/officeDocument/2006/relationships/slide" Target="slide11.xml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image" Target="../media/image26.png"/><Relationship Id="rId7" Type="http://schemas.openxmlformats.org/officeDocument/2006/relationships/image" Target="../media/image27.png"/><Relationship Id="rId6" Type="http://schemas.microsoft.com/office/2007/relationships/hdphoto" Target="../media/image24.wdp"/><Relationship Id="rId5" Type="http://schemas.openxmlformats.org/officeDocument/2006/relationships/image" Target="../media/image23.png"/><Relationship Id="rId4" Type="http://schemas.microsoft.com/office/2007/relationships/hdphoto" Target="../media/image22.wdp"/><Relationship Id="rId3" Type="http://schemas.openxmlformats.org/officeDocument/2006/relationships/image" Target="../media/image21.png"/><Relationship Id="rId2" Type="http://schemas.microsoft.com/office/2007/relationships/hdphoto" Target="../media/image20.wdp"/><Relationship Id="rId14" Type="http://schemas.openxmlformats.org/officeDocument/2006/relationships/slideLayout" Target="../slideLayouts/slideLayout23.xml"/><Relationship Id="rId13" Type="http://schemas.openxmlformats.org/officeDocument/2006/relationships/audio" Target="../media/audio3.wav"/><Relationship Id="rId12" Type="http://schemas.openxmlformats.org/officeDocument/2006/relationships/audio" Target="../media/audio4.wav"/><Relationship Id="rId11" Type="http://schemas.openxmlformats.org/officeDocument/2006/relationships/audio" Target="../media/audio2.wav"/><Relationship Id="rId10" Type="http://schemas.openxmlformats.org/officeDocument/2006/relationships/slide" Target="slide11.xml"/><Relationship Id="rId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image" Target="../media/image26.png"/><Relationship Id="rId7" Type="http://schemas.openxmlformats.org/officeDocument/2006/relationships/image" Target="../media/image25.png"/><Relationship Id="rId6" Type="http://schemas.microsoft.com/office/2007/relationships/hdphoto" Target="../media/image24.wdp"/><Relationship Id="rId5" Type="http://schemas.openxmlformats.org/officeDocument/2006/relationships/image" Target="../media/image23.png"/><Relationship Id="rId4" Type="http://schemas.microsoft.com/office/2007/relationships/hdphoto" Target="../media/image22.wdp"/><Relationship Id="rId3" Type="http://schemas.openxmlformats.org/officeDocument/2006/relationships/image" Target="../media/image21.png"/><Relationship Id="rId2" Type="http://schemas.microsoft.com/office/2007/relationships/hdphoto" Target="../media/image20.wdp"/><Relationship Id="rId14" Type="http://schemas.openxmlformats.org/officeDocument/2006/relationships/slideLayout" Target="../slideLayouts/slideLayout23.xml"/><Relationship Id="rId13" Type="http://schemas.openxmlformats.org/officeDocument/2006/relationships/audio" Target="../media/audio4.wav"/><Relationship Id="rId12" Type="http://schemas.openxmlformats.org/officeDocument/2006/relationships/audio" Target="../media/audio3.wav"/><Relationship Id="rId11" Type="http://schemas.openxmlformats.org/officeDocument/2006/relationships/audio" Target="../media/audio2.wav"/><Relationship Id="rId10" Type="http://schemas.openxmlformats.org/officeDocument/2006/relationships/slide" Target="slide11.xml"/><Relationship Id="rId1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" Target="slide11.xml"/><Relationship Id="rId8" Type="http://schemas.openxmlformats.org/officeDocument/2006/relationships/image" Target="../media/image28.png"/><Relationship Id="rId7" Type="http://schemas.openxmlformats.org/officeDocument/2006/relationships/image" Target="../media/image27.png"/><Relationship Id="rId6" Type="http://schemas.microsoft.com/office/2007/relationships/hdphoto" Target="../media/image24.wdp"/><Relationship Id="rId5" Type="http://schemas.openxmlformats.org/officeDocument/2006/relationships/image" Target="../media/image23.png"/><Relationship Id="rId4" Type="http://schemas.microsoft.com/office/2007/relationships/hdphoto" Target="../media/image22.wdp"/><Relationship Id="rId3" Type="http://schemas.openxmlformats.org/officeDocument/2006/relationships/image" Target="../media/image21.png"/><Relationship Id="rId2" Type="http://schemas.microsoft.com/office/2007/relationships/hdphoto" Target="../media/image20.wdp"/><Relationship Id="rId13" Type="http://schemas.openxmlformats.org/officeDocument/2006/relationships/slideLayout" Target="../slideLayouts/slideLayout23.xml"/><Relationship Id="rId12" Type="http://schemas.openxmlformats.org/officeDocument/2006/relationships/audio" Target="../media/audio3.wav"/><Relationship Id="rId11" Type="http://schemas.openxmlformats.org/officeDocument/2006/relationships/audio" Target="../media/audio4.wav"/><Relationship Id="rId10" Type="http://schemas.openxmlformats.org/officeDocument/2006/relationships/audio" Target="../media/audio2.wav"/><Relationship Id="rId1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4.png"/><Relationship Id="rId1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openxmlformats.org/officeDocument/2006/relationships/image" Target="../media/image6.png"/><Relationship Id="rId2" Type="http://schemas.microsoft.com/office/2007/relationships/media" Target="file:///C:\Users\ACER\Downloads\S&#225;ch%20&#273;&#225;m%20m&#226;y%20(2).mp4" TargetMode="External"/><Relationship Id="rId1" Type="http://schemas.openxmlformats.org/officeDocument/2006/relationships/video" Target="file:///C:\Users\ACER\Downloads\S&#225;ch%20&#273;&#225;m%20m&#226;y%20(2).mp4" TargetMode="Externa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openxmlformats.org/officeDocument/2006/relationships/image" Target="../media/image6.png"/><Relationship Id="rId2" Type="http://schemas.microsoft.com/office/2007/relationships/media" Target="file:///C:\Users\ACER\Downloads\S&#225;ch%20&#273;&#225;m%20m&#226;y%20(2).mp4" TargetMode="External"/><Relationship Id="rId1" Type="http://schemas.openxmlformats.org/officeDocument/2006/relationships/video" Target="file:///C:\Users\ACER\Downloads\S&#225;ch%20&#273;&#225;m%20m&#226;y%20(2).mp4" TargetMode="Externa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Content Placeholder 7" descr="hinh-nen-powpoint-loi-chao-1024x76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59055" y="-42545"/>
            <a:ext cx="12299315" cy="7058660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-59055" y="-42545"/>
            <a:ext cx="1138555" cy="71437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580" y="4756785"/>
            <a:ext cx="3827780" cy="1325880"/>
          </a:xfrm>
        </p:spPr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>
            <a:alphaModFix amt="7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VÒNG QUAY MAY MẮN</a:t>
            </a:r>
            <a:endParaRPr lang="en-US" sz="72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ÁP DỤNG CHO CÂU HỎI 4 ĐÁP ÁN</a:t>
            </a:r>
            <a:endParaRPr lang="en-US" sz="40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62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5825983" y="478508"/>
            <a:ext cx="5042125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6928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7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6" y="1266361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6" y="449299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4" y="450023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9287691" y="5878286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3" action="ppaction://hlinksldjump"/>
          </p:cNvPr>
          <p:cNvSpPr/>
          <p:nvPr/>
        </p:nvSpPr>
        <p:spPr>
          <a:xfrm>
            <a:off x="857805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4" action="ppaction://hlinksldjump"/>
          </p:cNvPr>
          <p:cNvSpPr/>
          <p:nvPr/>
        </p:nvSpPr>
        <p:spPr>
          <a:xfrm>
            <a:off x="2355722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5" action="ppaction://hlinksldjump"/>
          </p:cNvPr>
          <p:cNvSpPr/>
          <p:nvPr/>
        </p:nvSpPr>
        <p:spPr>
          <a:xfrm>
            <a:off x="3853638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6" action="ppaction://hlinksldjump"/>
          </p:cNvPr>
          <p:cNvSpPr/>
          <p:nvPr/>
        </p:nvSpPr>
        <p:spPr>
          <a:xfrm>
            <a:off x="858563" y="373304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7" action="ppaction://hlinksldjump"/>
          </p:cNvPr>
          <p:cNvSpPr/>
          <p:nvPr/>
        </p:nvSpPr>
        <p:spPr>
          <a:xfrm>
            <a:off x="2356480" y="373304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Rounded Rectangle 36">
            <a:hlinkClick r:id="rId7" action="ppaction://hlinksldjump"/>
          </p:cNvPr>
          <p:cNvSpPr/>
          <p:nvPr/>
        </p:nvSpPr>
        <p:spPr>
          <a:xfrm>
            <a:off x="3854396" y="373304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Rounded Rectangle 37">
            <a:hlinkClick r:id="rId7" action="ppaction://hlinksldjump"/>
          </p:cNvPr>
          <p:cNvSpPr/>
          <p:nvPr/>
        </p:nvSpPr>
        <p:spPr>
          <a:xfrm>
            <a:off x="859321" y="52791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Rounded Rectangle 38">
            <a:hlinkClick r:id="rId7" action="ppaction://hlinksldjump"/>
          </p:cNvPr>
          <p:cNvSpPr/>
          <p:nvPr/>
        </p:nvSpPr>
        <p:spPr>
          <a:xfrm>
            <a:off x="2357238" y="52791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Rounded Rectangle 39">
            <a:hlinkClick r:id="rId7" action="ppaction://hlinksldjump"/>
          </p:cNvPr>
          <p:cNvSpPr/>
          <p:nvPr/>
        </p:nvSpPr>
        <p:spPr>
          <a:xfrm>
            <a:off x="3855154" y="52791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02426" y="95110"/>
            <a:ext cx="51219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  <a:endParaRPr kumimoji="0" lang="en-US" sz="60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  <a:endParaRPr kumimoji="0" lang="en-US" sz="60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9150" y="680278"/>
            <a:ext cx="495300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11830" y="478508"/>
            <a:ext cx="714375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46194" y="2397345"/>
            <a:ext cx="1354214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Heart 23">
            <a:hlinkClick r:id="rId7" action="ppaction://hlinksldjump"/>
          </p:cNvPr>
          <p:cNvSpPr/>
          <p:nvPr/>
        </p:nvSpPr>
        <p:spPr>
          <a:xfrm rot="5400000">
            <a:off x="11351621" y="2586449"/>
            <a:ext cx="783772" cy="783770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2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77644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Chuyện gì xảy ra khi kiến ở bªn dßng suối uống nước?</a:t>
            </a:r>
            <a:endParaRPr kumimoji="0" lang="vi-V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05105" y="1974850"/>
            <a:ext cx="5748655" cy="110744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A.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Sãng nước trào lªn cuốn đi,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suýt dìm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chết kiến</a:t>
            </a:r>
            <a:endParaRPr kumimoji="0" lang="en-US" altLang="vi-V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31635" y="1994535"/>
            <a:ext cx="5349875" cy="108775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KiÕn ra uèng n­íc cho ®ì kh¸t</a:t>
            </a:r>
            <a:endParaRPr kumimoji="0" lang="en-US" altLang="vi-V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05105" y="3178810"/>
            <a:ext cx="5748020" cy="106362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C.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KiÕn ®i ch¬i bªn dßng suèi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731635" y="3210560"/>
            <a:ext cx="5349875" cy="103124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D. 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KiÕn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nhìn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thÊy sãng n­íc trµo lªn</a:t>
            </a:r>
            <a:endParaRPr kumimoji="0" lang="en-US" altLang="vi-V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7" cstate="hq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>
            <a:fillRect/>
          </a:stretch>
        </p:blipFill>
        <p:spPr>
          <a:xfrm>
            <a:off x="5196205" y="2464435"/>
            <a:ext cx="756920" cy="61785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>
            <a:fillRect/>
          </a:stretch>
        </p:blipFill>
        <p:spPr>
          <a:xfrm>
            <a:off x="5212080" y="3575685"/>
            <a:ext cx="741045" cy="54356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265" y="3698240"/>
            <a:ext cx="723265" cy="54419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155" y="2555875"/>
            <a:ext cx="673100" cy="526415"/>
          </a:xfrm>
          <a:prstGeom prst="rect">
            <a:avLst/>
          </a:prstGeom>
        </p:spPr>
      </p:pic>
      <p:sp>
        <p:nvSpPr>
          <p:cNvPr id="57" name="Cloud 56">
            <a:hlinkClick r:id="rId10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bldLvl="0" animBg="1"/>
      <p:bldP spid="26" grpId="0" bldLvl="0" animBg="1"/>
      <p:bldP spid="42" grpId="0" bldLvl="0" animBg="1"/>
      <p:bldP spid="43" grpId="0" bldLvl="0" animBg="1"/>
      <p:bldP spid="4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89074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Bå c©u ®· lµm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®Ó cøu kiÕn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09980" y="1943100"/>
            <a:ext cx="4906645" cy="94107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A. 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Mặc kÖ kiÕn </a:t>
            </a:r>
            <a:endParaRPr kumimoji="0" lang="en-US" altLang="vi-V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290" y="1943100"/>
            <a:ext cx="4906645" cy="92837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B. 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Th¶ xuèng suèi mét cµnh l¸</a:t>
            </a:r>
            <a:endParaRPr kumimoji="0" lang="en-US" altLang="vi-V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09980" y="3043555"/>
            <a:ext cx="4906645" cy="90995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C. 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Th¶ xuèng suèi mét khóc gç</a:t>
            </a:r>
            <a:endParaRPr kumimoji="0" lang="en-US" altLang="vi-V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30290" y="3042920"/>
            <a:ext cx="4906645" cy="91059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D. 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TÆng kiÕn mét b«ng hoa</a:t>
            </a:r>
            <a:endParaRPr kumimoji="0" lang="en-US" altLang="vi-V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6" y="1974821"/>
            <a:ext cx="80572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>
            <a:fillRect/>
          </a:stretch>
        </p:blipFill>
        <p:spPr>
          <a:xfrm>
            <a:off x="5212482" y="3146202"/>
            <a:ext cx="804536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480" y="3246120"/>
            <a:ext cx="706755" cy="70739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026493"/>
            <a:ext cx="804742" cy="643793"/>
          </a:xfrm>
          <a:prstGeom prst="rect">
            <a:avLst/>
          </a:prstGeom>
        </p:spPr>
      </p:pic>
      <p:sp>
        <p:nvSpPr>
          <p:cNvPr id="18" name="Cloud 17">
            <a:hlinkClick r:id="rId10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bldLvl="0" animBg="1"/>
      <p:bldP spid="26" grpId="0" bldLvl="0" animBg="1"/>
      <p:bldP spid="40" grpId="0" animBg="1"/>
      <p:bldP spid="42" grpId="0" bldLvl="0" animBg="1"/>
      <p:bldP spid="43" grpId="0" bldLvl="0" animBg="1"/>
      <p:bldP spid="44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B¸c thî săn lµm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khi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anose="020B7200000000000000" charset="0"/>
                <a:ea typeface="+mn-ea"/>
                <a:cs typeface=".VnTime" panose="020B72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thÊy bå c©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lt"/>
              </a:rPr>
              <a:t>u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01930" y="2110105"/>
            <a:ext cx="5387340" cy="113601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A.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B¸c thî săn </a:t>
            </a:r>
            <a:r>
              <a:rPr kumimoji="0" lang="en-US" altLang="vi-VN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rình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b¾n bå c©u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920740" y="2110105"/>
            <a:ext cx="4906645" cy="113601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B. 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B¸c thî săn cho bå c©u ăn</a:t>
            </a:r>
            <a:endParaRPr kumimoji="0" lang="en-US" altLang="vi-V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01930" y="3450590"/>
            <a:ext cx="5386705" cy="118173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C. 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B¸c thợ săn nhốt bồ c©u vµo lång</a:t>
            </a:r>
            <a:endParaRPr kumimoji="0" lang="en-US" altLang="vi-V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975985" y="3450590"/>
            <a:ext cx="4906645" cy="118173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D.</a:t>
            </a:r>
            <a:r>
              <a:rPr kumimoji="0" lang="en-US" alt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B¸c thî săn ng¾m bå c©u</a:t>
            </a: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 </a:t>
            </a:r>
            <a:endParaRPr kumimoji="0" lang="en-US" altLang="vi-V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7" cstate="hq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>
            <a:fillRect/>
          </a:stretch>
        </p:blipFill>
        <p:spPr>
          <a:xfrm>
            <a:off x="4703891" y="2272636"/>
            <a:ext cx="885137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>
            <a:fillRect/>
          </a:stretch>
        </p:blipFill>
        <p:spPr>
          <a:xfrm>
            <a:off x="4704080" y="4045585"/>
            <a:ext cx="804545" cy="58674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366" y="3924879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366" y="2304671"/>
            <a:ext cx="804742" cy="707197"/>
          </a:xfrm>
          <a:prstGeom prst="rect">
            <a:avLst/>
          </a:prstGeom>
        </p:spPr>
      </p:pic>
      <p:sp>
        <p:nvSpPr>
          <p:cNvPr id="17" name="Cloud 16">
            <a:hlinkClick r:id="rId10" action="ppaction://hlinksldjump"/>
          </p:cNvPr>
          <p:cNvSpPr/>
          <p:nvPr/>
        </p:nvSpPr>
        <p:spPr>
          <a:xfrm>
            <a:off x="4592564" y="4952054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bldLvl="0" animBg="1"/>
      <p:bldP spid="40" grpId="0" animBg="1"/>
      <p:bldP spid="42" grpId="0" bldLvl="0" animBg="1"/>
      <p:bldP spid="43" grpId="0" bldLvl="0" animBg="1"/>
      <p:bldP spid="4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Kiến giải cứu bồ câu như thế 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8490" y="1974850"/>
            <a:ext cx="5398770" cy="108140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Kiến bò vào người bác thợ săn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925" y="1962785"/>
            <a:ext cx="5333365" cy="109410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Kiến đứng nhìn bác thợ săn bắn bồ câu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18490" y="3343275"/>
            <a:ext cx="5398770" cy="107315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vi-VN" sz="32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sym typeface="+mn-ea"/>
              </a:rPr>
              <a:t>C</a:t>
            </a:r>
            <a:r>
              <a:rPr lang="vi-VN" sz="32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sym typeface="+mn-ea"/>
              </a:rPr>
              <a:t>. </a:t>
            </a:r>
            <a:r>
              <a:rPr lang="en-US" altLang="vi-VN" sz="32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sym typeface="+mn-ea"/>
              </a:rPr>
              <a:t>Kiến cắn thật mạnh vào chân bác thợ săn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33465" y="3339465"/>
            <a:ext cx="5447030" cy="107378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Kiến hét to để bồ câu nghe thấy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6" y="2348201"/>
            <a:ext cx="80572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262" y="3769522"/>
            <a:ext cx="804536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781" y="3705804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541" y="2412573"/>
            <a:ext cx="732592" cy="643793"/>
          </a:xfrm>
          <a:prstGeom prst="rect">
            <a:avLst/>
          </a:prstGeom>
        </p:spPr>
      </p:pic>
      <p:sp>
        <p:nvSpPr>
          <p:cNvPr id="18" name="Cloud 17">
            <a:hlinkClick r:id="rId9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bldLvl="0" animBg="1"/>
      <p:bldP spid="40" grpId="0" animBg="1"/>
      <p:bldP spid="41" grpId="0" animBg="1"/>
      <p:bldP spid="42" grpId="0" bldLvl="0" animBg="1"/>
      <p:bldP spid="43" grpId="0" bldLvl="0" animBg="1"/>
      <p:bldP spid="44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 descr="anh-nen-powerpoint-cam-on-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5240" y="-33020"/>
            <a:ext cx="12243435" cy="6872605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2775" y="191770"/>
            <a:ext cx="1138555" cy="71437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Content Placeholder 5" descr="backgroud-powerpoint-dep-1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42545" y="-27305"/>
            <a:ext cx="12276455" cy="691261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57550" y="2523490"/>
            <a:ext cx="6414135" cy="1325880"/>
          </a:xfrm>
        </p:spPr>
        <p:txBody>
          <a:bodyPr>
            <a:noAutofit/>
          </a:bodyPr>
          <a:p>
            <a:pPr algn="ctr"/>
            <a:r>
              <a:rPr lang="en-US" sz="8800">
                <a:solidFill>
                  <a:srgbClr val="0070C0"/>
                </a:solidFill>
                <a:latin typeface=".VnAvant" panose="020B7200000000000000" charset="0"/>
                <a:cs typeface=".VnAvant" panose="020B7200000000000000" charset="0"/>
              </a:rPr>
              <a:t>Khëi ®éng</a:t>
            </a:r>
            <a:endParaRPr lang="en-US" sz="8800">
              <a:solidFill>
                <a:srgbClr val="0070C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 descr="backgroud-powerpoint-dep-1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41275" y="10160"/>
            <a:ext cx="12211050" cy="6882130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5320" y="976630"/>
            <a:ext cx="1138555" cy="71437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250" y="2372995"/>
            <a:ext cx="10515600" cy="1539875"/>
          </a:xfrm>
        </p:spPr>
        <p:txBody>
          <a:bodyPr>
            <a:normAutofit fontScale="90000"/>
          </a:bodyPr>
          <a:p>
            <a:pPr algn="ctr"/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Kể chuyện </a:t>
            </a:r>
            <a:br>
              <a:rPr lang="en-US" sz="6000">
                <a:latin typeface=".VnAvant" panose="020B7200000000000000" charset="0"/>
                <a:cs typeface=".VnAvant" panose="020B7200000000000000" charset="0"/>
              </a:rPr>
            </a:br>
            <a:r>
              <a:rPr lang="en-US" sz="60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Bài 26 Kiến vµ bå c©u</a:t>
            </a:r>
            <a:endParaRPr lang="en-US" sz="60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5" name="Content Placeholder 4"/>
          <p:cNvSpPr/>
          <p:nvPr>
            <p:ph idx="1"/>
          </p:nvPr>
        </p:nvSpPr>
        <p:spPr/>
        <p:txBody>
          <a:bodyPr/>
          <a:p>
            <a:endParaRPr lang="en-US"/>
          </a:p>
        </p:txBody>
      </p:sp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03250" y="437515"/>
            <a:ext cx="1138555" cy="7143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sz="60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Nghe kÓ chuyÖn</a:t>
            </a:r>
            <a:endParaRPr lang="en-US" sz="60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6" name="Sách đám mây (2)">
            <a:hlinkClick r:id="" action="ppaction://media"/>
          </p:cNvPr>
          <p:cNvPicPr/>
          <p:nvPr>
            <p:ph idx="1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228144" y="1858010"/>
            <a:ext cx="7735712" cy="4351338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2775" y="191770"/>
            <a:ext cx="1138555" cy="7143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sz="60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Nghe kÓ chuyÖn</a:t>
            </a:r>
            <a:endParaRPr lang="en-US" sz="60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rcRect l="17468" t="25011" r="48580" b="28980"/>
          <a:stretch>
            <a:fillRect/>
          </a:stretch>
        </p:blipFill>
        <p:spPr>
          <a:xfrm>
            <a:off x="949325" y="1482090"/>
            <a:ext cx="4349115" cy="2259330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345" y="365125"/>
            <a:ext cx="1138555" cy="71437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l="52932" t="25769" r="13307" b="26685"/>
          <a:stretch>
            <a:fillRect/>
          </a:stretch>
        </p:blipFill>
        <p:spPr>
          <a:xfrm>
            <a:off x="5591810" y="1482090"/>
            <a:ext cx="4586605" cy="21539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rcRect l="17427" t="23731" r="48354" b="27667"/>
          <a:stretch>
            <a:fillRect/>
          </a:stretch>
        </p:blipFill>
        <p:spPr>
          <a:xfrm>
            <a:off x="949325" y="4117340"/>
            <a:ext cx="4349115" cy="23939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rcRect l="53297" t="24620" r="12755" b="29139"/>
          <a:stretch>
            <a:fillRect/>
          </a:stretch>
        </p:blipFill>
        <p:spPr>
          <a:xfrm>
            <a:off x="5770880" y="4117340"/>
            <a:ext cx="4406900" cy="2393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61290"/>
            <a:ext cx="10515600" cy="1104265"/>
          </a:xfrm>
        </p:spPr>
        <p:txBody>
          <a:bodyPr/>
          <a:p>
            <a:pPr algn="ctr"/>
            <a:r>
              <a:rPr lang="en-US" sz="54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Tr¶ lêi c©u hái</a:t>
            </a:r>
            <a:endParaRPr lang="en-US" sz="54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rcRect l="24988" t="21071" r="50616" b="35926"/>
          <a:stretch>
            <a:fillRect/>
          </a:stretch>
        </p:blipFill>
        <p:spPr>
          <a:xfrm>
            <a:off x="972820" y="833120"/>
            <a:ext cx="5181600" cy="293751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rcRect l="49681" t="20349" r="25907" b="35120"/>
          <a:stretch>
            <a:fillRect/>
          </a:stretch>
        </p:blipFill>
        <p:spPr>
          <a:xfrm>
            <a:off x="6867525" y="621030"/>
            <a:ext cx="4620895" cy="314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l="24859" t="27722" r="50740" b="29130"/>
          <a:stretch>
            <a:fillRect/>
          </a:stretch>
        </p:blipFill>
        <p:spPr>
          <a:xfrm>
            <a:off x="793750" y="3770630"/>
            <a:ext cx="5032375" cy="30143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49443" t="27157" r="26885" b="29778"/>
          <a:stretch>
            <a:fillRect/>
          </a:stretch>
        </p:blipFill>
        <p:spPr>
          <a:xfrm>
            <a:off x="6867525" y="3700780"/>
            <a:ext cx="4620895" cy="2953385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33655"/>
            <a:ext cx="1138555" cy="714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sz="54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Nghe kÓ l¹i</a:t>
            </a:r>
            <a:endParaRPr lang="en-US" sz="54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7" name="Sách đám mây (2)">
            <a:hlinkClick r:id="" action="ppaction://media"/>
          </p:cNvPr>
          <p:cNvPicPr/>
          <p:nvPr>
            <p:ph idx="1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01345" y="-71120"/>
            <a:ext cx="1138555" cy="115062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61290"/>
            <a:ext cx="10515600" cy="1104265"/>
          </a:xfrm>
        </p:spPr>
        <p:txBody>
          <a:bodyPr/>
          <a:p>
            <a:pPr algn="ctr"/>
            <a:endParaRPr lang="en-US" sz="54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rcRect l="24988" t="21071" r="50616" b="35926"/>
          <a:stretch>
            <a:fillRect/>
          </a:stretch>
        </p:blipFill>
        <p:spPr>
          <a:xfrm>
            <a:off x="972820" y="833120"/>
            <a:ext cx="5181600" cy="293751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rcRect l="49681" t="20349" r="25907" b="35120"/>
          <a:stretch>
            <a:fillRect/>
          </a:stretch>
        </p:blipFill>
        <p:spPr>
          <a:xfrm>
            <a:off x="6867525" y="621030"/>
            <a:ext cx="4620895" cy="314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l="24859" t="27722" r="50740" b="29130"/>
          <a:stretch>
            <a:fillRect/>
          </a:stretch>
        </p:blipFill>
        <p:spPr>
          <a:xfrm>
            <a:off x="793750" y="3770630"/>
            <a:ext cx="5032375" cy="30143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49443" t="27157" r="26885" b="29778"/>
          <a:stretch>
            <a:fillRect/>
          </a:stretch>
        </p:blipFill>
        <p:spPr>
          <a:xfrm>
            <a:off x="6867525" y="3700780"/>
            <a:ext cx="4620895" cy="2953385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33655"/>
            <a:ext cx="1138555" cy="714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878</Words>
  <Application>WPS Presentation</Application>
  <PresentationFormat>Widescreen</PresentationFormat>
  <Paragraphs>103</Paragraphs>
  <Slides>16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16</vt:i4>
      </vt:variant>
    </vt:vector>
  </HeadingPairs>
  <TitlesOfParts>
    <vt:vector size="30" baseType="lpstr">
      <vt:lpstr>Arial</vt:lpstr>
      <vt:lpstr>SimSun</vt:lpstr>
      <vt:lpstr>Wingdings</vt:lpstr>
      <vt:lpstr>.VnAvant</vt:lpstr>
      <vt:lpstr>Tahoma</vt:lpstr>
      <vt:lpstr>Times New Roman</vt:lpstr>
      <vt:lpstr>Calibri</vt:lpstr>
      <vt:lpstr>.VnTime</vt:lpstr>
      <vt:lpstr>Calibri Light</vt:lpstr>
      <vt:lpstr>Microsoft YaHei</vt:lpstr>
      <vt:lpstr>Arial Unicode MS</vt:lpstr>
      <vt:lpstr>Office Theme</vt:lpstr>
      <vt:lpstr>1_Office Theme</vt:lpstr>
      <vt:lpstr>2_Office Theme</vt:lpstr>
      <vt:lpstr>PowerPoint 演示文稿</vt:lpstr>
      <vt:lpstr>Khëi ®éng</vt:lpstr>
      <vt:lpstr>PowerPoint 演示文稿</vt:lpstr>
      <vt:lpstr>Kể chuyện  Bài 26 Kiến vµ bå c©u</vt:lpstr>
      <vt:lpstr>Nghe kÓ chuyÖn</vt:lpstr>
      <vt:lpstr>Nghe kÓ chuyÖn</vt:lpstr>
      <vt:lpstr>Tr¶ lêi c©u hái</vt:lpstr>
      <vt:lpstr>Nghe kÓ l¹i</vt:lpstr>
      <vt:lpstr>PowerPoint 演示文稿</vt:lpstr>
      <vt:lpstr>VÒNG QUAY MAY MẮN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ACER</cp:lastModifiedBy>
  <cp:revision>43</cp:revision>
  <dcterms:created xsi:type="dcterms:W3CDTF">2018-05-10T00:06:00Z</dcterms:created>
  <dcterms:modified xsi:type="dcterms:W3CDTF">2020-08-09T14:52:25Z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