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9" r:id="rId5"/>
    <p:sldId id="257" r:id="rId6"/>
    <p:sldId id="258" r:id="rId7"/>
    <p:sldId id="260" r:id="rId8"/>
    <p:sldId id="261" r:id="rId9"/>
    <p:sldId id="262" r:id="rId10"/>
    <p:sldId id="265" r:id="rId11"/>
    <p:sldId id="263" r:id="rId12"/>
    <p:sldId id="267" r:id="rId13"/>
    <p:sldId id="266" r:id="rId14"/>
    <p:sldId id="275" r:id="rId15"/>
    <p:sldId id="273" r:id="rId16"/>
    <p:sldId id="274" r:id="rId17"/>
    <p:sldId id="269" r:id="rId18"/>
    <p:sldId id="264" r:id="rId19"/>
    <p:sldId id="271" r:id="rId20"/>
    <p:sldId id="270" r:id="rId21"/>
    <p:sldId id="268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27A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24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1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618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630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643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691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49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691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991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50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69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105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718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7839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734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6831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24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985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1697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8365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488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115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4398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0092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5790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64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1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0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66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62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6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76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7DBB-11B0-4798-BB23-371430563B1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7195F-9B35-4429-817A-A0B05D566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4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38EDA-D4C4-4B67-A4C4-A3798FF988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C928A-1F41-4980-A311-3667C5C784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82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40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3.xml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6" Type="http://schemas.openxmlformats.org/officeDocument/2006/relationships/slide" Target="slide15.xml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slide" Target="slide18.xml"/><Relationship Id="rId10" Type="http://schemas.openxmlformats.org/officeDocument/2006/relationships/slide" Target="slide17.xml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4" y="3429000"/>
            <a:ext cx="7714445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 smtClean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 smtClean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ĐẾN VỚI TIẾT HỌC VẦN</a:t>
            </a:r>
            <a:endParaRPr lang="en-US" sz="4400" b="1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82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Tin Tức Tổng Hợp Từ Xưởng Tre Trúc - Nguyên Liệu Tre Trú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2" b="1146"/>
          <a:stretch/>
        </p:blipFill>
        <p:spPr bwMode="auto">
          <a:xfrm>
            <a:off x="928328" y="1227465"/>
            <a:ext cx="4710451" cy="365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83225" y="5007516"/>
            <a:ext cx="1200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tr</a:t>
            </a:r>
            <a:r>
              <a:rPr lang="vi-VN" sz="4800" b="1" dirty="0" smtClean="0">
                <a:latin typeface="UTM Avo" panose="02040603050506020204" pitchFamily="18" charset="0"/>
              </a:rPr>
              <a:t>e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pic>
        <p:nvPicPr>
          <p:cNvPr id="6" name="Picture 2" descr="Trường Huấn Luyện Chó - Lưu ý khi nuôi chó con bạn không nên bỏ q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115" y="1227465"/>
            <a:ext cx="4898571" cy="365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97763" y="5007516"/>
            <a:ext cx="1545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ch</a:t>
            </a:r>
            <a:r>
              <a:rPr lang="vi-VN" sz="4800" b="1" dirty="0" smtClean="0">
                <a:latin typeface="UTM Avo" panose="02040603050506020204" pitchFamily="18" charset="0"/>
              </a:rPr>
              <a:t>ó</a:t>
            </a:r>
            <a:endParaRPr lang="en-US" sz="48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44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9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58" y="0"/>
            <a:ext cx="1028700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48089" y="3193961"/>
            <a:ext cx="4517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dirty="0" smtClean="0">
                <a:solidFill>
                  <a:srgbClr val="7030A0"/>
                </a:solidFill>
                <a:latin typeface="UTM Avo" panose="02040603050506020204" pitchFamily="18" charset="0"/>
              </a:rPr>
              <a:t>THƯ GIÃN</a:t>
            </a:r>
            <a:endParaRPr lang="en-US" sz="7200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1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0180" y="2292441"/>
            <a:ext cx="5280338" cy="193899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solidFill>
                  <a:srgbClr val="00B050"/>
                </a:solidFill>
              </a:rPr>
              <a:t>GIẢI CỨU RỪNG XANH</a:t>
            </a:r>
            <a:endParaRPr lang="en-US" sz="6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6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f096a8a366f75a319212a507803cf1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572000" y="4724401"/>
            <a:ext cx="838200" cy="859693"/>
          </a:xfrm>
          <a:prstGeom prst="rect">
            <a:avLst/>
          </a:prstGeom>
        </p:spPr>
      </p:pic>
      <p:pic>
        <p:nvPicPr>
          <p:cNvPr id="6" name="Picture 5" descr="61a4479af654ddff64ad93565723fd7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772401" y="4800601"/>
            <a:ext cx="1459197" cy="1076325"/>
          </a:xfrm>
          <a:prstGeom prst="rect">
            <a:avLst/>
          </a:prstGeom>
        </p:spPr>
      </p:pic>
      <p:pic>
        <p:nvPicPr>
          <p:cNvPr id="7" name="Picture 6" descr="s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5410200"/>
            <a:ext cx="1371600" cy="1649896"/>
          </a:xfrm>
          <a:prstGeom prst="rect">
            <a:avLst/>
          </a:prstGeom>
        </p:spPr>
      </p:pic>
      <p:pic>
        <p:nvPicPr>
          <p:cNvPr id="1026" name="Picture 2" descr="C:\Documents and Settings\Administrator\My Documents\519676f387ebc9665fbc265e3182592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1" y="4419600"/>
            <a:ext cx="2101739" cy="2715364"/>
          </a:xfrm>
          <a:prstGeom prst="rect">
            <a:avLst/>
          </a:prstGeom>
          <a:noFill/>
        </p:spPr>
      </p:pic>
      <p:pic>
        <p:nvPicPr>
          <p:cNvPr id="10" name="Picture 9" descr="f93115facd84d0a108c3e5c49f73b8e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43400" y="4495800"/>
            <a:ext cx="1524000" cy="1225298"/>
          </a:xfrm>
          <a:prstGeom prst="rect">
            <a:avLst/>
          </a:prstGeom>
        </p:spPr>
      </p:pic>
      <p:pic>
        <p:nvPicPr>
          <p:cNvPr id="13" name="Picture 12" descr="f93115facd84d0a108c3e5c49f73b8e9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67400" y="5334000"/>
            <a:ext cx="1828802" cy="1524001"/>
          </a:xfrm>
          <a:prstGeom prst="rect">
            <a:avLst/>
          </a:prstGeom>
        </p:spPr>
      </p:pic>
      <p:pic>
        <p:nvPicPr>
          <p:cNvPr id="14" name="Picture 13" descr="f93115facd84d0a108c3e5c49f73b8e9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24800" y="4572001"/>
            <a:ext cx="1676400" cy="1222235"/>
          </a:xfrm>
          <a:prstGeom prst="rect">
            <a:avLst/>
          </a:prstGeom>
        </p:spPr>
      </p:pic>
      <p:pic>
        <p:nvPicPr>
          <p:cNvPr id="15" name="Picture 14" descr="23999cf244e50511de22db4e67847e6d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1524000" y="0"/>
            <a:ext cx="2133600" cy="2133600"/>
          </a:xfrm>
          <a:prstGeom prst="rect">
            <a:avLst/>
          </a:prstGeom>
        </p:spPr>
      </p:pic>
      <p:pic>
        <p:nvPicPr>
          <p:cNvPr id="18" name="Picture 17" descr="vdvdsvd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05000" y="1600201"/>
            <a:ext cx="914400" cy="671169"/>
          </a:xfrm>
          <a:prstGeom prst="rect">
            <a:avLst/>
          </a:prstGeom>
        </p:spPr>
      </p:pic>
      <p:sp>
        <p:nvSpPr>
          <p:cNvPr id="16" name="Right Arrow 15">
            <a:hlinkClick r:id="rId15" action="ppaction://hlinksldjump"/>
          </p:cNvPr>
          <p:cNvSpPr/>
          <p:nvPr/>
        </p:nvSpPr>
        <p:spPr>
          <a:xfrm>
            <a:off x="11536004" y="6455230"/>
            <a:ext cx="561703" cy="37294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3.33333E-6 0.39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3" t="17324" r="24805" b="14996"/>
          <a:stretch/>
        </p:blipFill>
        <p:spPr>
          <a:xfrm>
            <a:off x="2044536" y="0"/>
            <a:ext cx="866027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343" y="1779326"/>
            <a:ext cx="82296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3200" dirty="0" smtClean="0">
                <a:latin typeface="UTM Avo" panose="02040603050506020204" pitchFamily="18" charset="0"/>
              </a:rPr>
              <a:t>trà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67496" y="6228853"/>
            <a:ext cx="82296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3200" dirty="0" smtClean="0">
                <a:latin typeface="UTM Avo" panose="02040603050506020204" pitchFamily="18" charset="0"/>
              </a:rPr>
              <a:t>trê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4521" y="6228157"/>
            <a:ext cx="82296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3200" dirty="0" smtClean="0">
                <a:latin typeface="UTM Avo" panose="02040603050506020204" pitchFamily="18" charset="0"/>
              </a:rPr>
              <a:t>trĩ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8424" y="1655633"/>
            <a:ext cx="12222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3200" dirty="0" smtClean="0">
                <a:latin typeface="UTM Avo" panose="02040603050506020204" pitchFamily="18" charset="0"/>
              </a:rPr>
              <a:t>chõ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83286" y="1653978"/>
            <a:ext cx="12222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UTM Avo" panose="02040603050506020204" pitchFamily="18" charset="0"/>
              </a:rPr>
              <a:t>c</a:t>
            </a:r>
            <a:r>
              <a:rPr lang="vi-VN" sz="3200" dirty="0" smtClean="0">
                <a:latin typeface="UTM Avo" panose="02040603050506020204" pitchFamily="18" charset="0"/>
              </a:rPr>
              <a:t>hị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83286" y="6273225"/>
            <a:ext cx="12222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3200" dirty="0" smtClean="0">
                <a:latin typeface="UTM Avo" panose="02040603050506020204" pitchFamily="18" charset="0"/>
              </a:rPr>
              <a:t>chỉ</a:t>
            </a:r>
            <a:endParaRPr lang="en-US" sz="3200" dirty="0">
              <a:latin typeface="UTM Avo" panose="020406030505060202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619985" y="1653978"/>
            <a:ext cx="1132319" cy="10505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619985" y="3642028"/>
            <a:ext cx="891069" cy="16125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402124" y="3552265"/>
            <a:ext cx="882397" cy="1697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786888" y="1330395"/>
            <a:ext cx="1198013" cy="178629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8345510" y="1576551"/>
            <a:ext cx="338494" cy="154013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746251" y="3892731"/>
            <a:ext cx="948156" cy="119442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24235" y="2854778"/>
            <a:ext cx="1116025" cy="726894"/>
          </a:xfrm>
          <a:prstGeom prst="rect">
            <a:avLst/>
          </a:prstGeom>
          <a:noFill/>
          <a:ln w="28575">
            <a:solidFill>
              <a:srgbClr val="FF9999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Nối</a:t>
            </a:r>
            <a:endParaRPr lang="en-US" sz="4000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9" name="Picture 2" descr="cậu bé hoạt hình đang cầm bút chì Hình ảnh | Định dạng hình ảnh 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907" b="92442" l="26512" r="766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52" t="7388" r="21809" b="5884"/>
          <a:stretch/>
        </p:blipFill>
        <p:spPr bwMode="auto">
          <a:xfrm>
            <a:off x="390727" y="2611311"/>
            <a:ext cx="599679" cy="976897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0" name="Right Arrow 9">
            <a:hlinkClick r:id="rId6" action="ppaction://hlinksldjump"/>
          </p:cNvPr>
          <p:cNvSpPr/>
          <p:nvPr/>
        </p:nvSpPr>
        <p:spPr>
          <a:xfrm flipH="1">
            <a:off x="11536004" y="6455230"/>
            <a:ext cx="561703" cy="37294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5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409129" y="341986"/>
            <a:ext cx="2266681" cy="540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Tập đọc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67" y="189309"/>
            <a:ext cx="1712256" cy="8462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1" t="40753" r="41806" b="22354"/>
          <a:stretch/>
        </p:blipFill>
        <p:spPr>
          <a:xfrm>
            <a:off x="7366716" y="1614733"/>
            <a:ext cx="3105238" cy="3992452"/>
          </a:xfrm>
          <a:prstGeom prst="rect">
            <a:avLst/>
          </a:prstGeom>
        </p:spPr>
      </p:pic>
      <p:sp>
        <p:nvSpPr>
          <p:cNvPr id="7" name="Right Arrow 6">
            <a:hlinkClick r:id="rId5" action="ppaction://hlinksldjump"/>
          </p:cNvPr>
          <p:cNvSpPr/>
          <p:nvPr/>
        </p:nvSpPr>
        <p:spPr>
          <a:xfrm flipH="1">
            <a:off x="11536004" y="6455230"/>
            <a:ext cx="561703" cy="37294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412124" y="1810466"/>
            <a:ext cx="6581105" cy="3600986"/>
            <a:chOff x="412124" y="1810466"/>
            <a:chExt cx="6581105" cy="3600986"/>
          </a:xfrm>
        </p:grpSpPr>
        <p:sp>
          <p:nvSpPr>
            <p:cNvPr id="6" name="TextBox 5"/>
            <p:cNvSpPr txBox="1"/>
            <p:nvPr/>
          </p:nvSpPr>
          <p:spPr>
            <a:xfrm>
              <a:off x="412124" y="1810466"/>
              <a:ext cx="6581105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 dirty="0" smtClean="0">
                  <a:solidFill>
                    <a:srgbClr val="0070C0"/>
                  </a:solidFill>
                  <a:latin typeface="UTM Avo" panose="02040603050506020204" pitchFamily="18" charset="0"/>
                </a:rPr>
                <a:t>Đi nhà trẻ</a:t>
              </a:r>
            </a:p>
            <a:p>
              <a:pPr algn="just"/>
              <a:r>
                <a:rPr lang="vi-VN" sz="3200" dirty="0" smtClean="0">
                  <a:latin typeface="UTM Avo" panose="02040603050506020204" pitchFamily="18" charset="0"/>
                </a:rPr>
                <a:t>	Chị Trà cho bé Chi đi nhà trẻ. Qua chợ, chị chỉ cho bé cá trê, cá mè.</a:t>
              </a:r>
            </a:p>
            <a:p>
              <a:pPr algn="just"/>
              <a:r>
                <a:rPr lang="vi-VN" sz="3200" dirty="0" smtClean="0">
                  <a:latin typeface="UTM Avo" panose="02040603050506020204" pitchFamily="18" charset="0"/>
                </a:rPr>
                <a:t>	Ở nhà trẻ, Chi nhớ mẹ. Chị Trà dỗ: </a:t>
              </a:r>
              <a:r>
                <a:rPr lang="vi-VN" sz="3200" dirty="0" smtClean="0">
                  <a:latin typeface="UTM Avo" panose="02040603050506020204" pitchFamily="18" charset="0"/>
                </a:rPr>
                <a:t> Bé </a:t>
              </a:r>
              <a:r>
                <a:rPr lang="vi-VN" sz="3200" dirty="0" smtClean="0">
                  <a:latin typeface="UTM Avo" panose="02040603050506020204" pitchFamily="18" charset="0"/>
                </a:rPr>
                <a:t>nhè thì cô chê </a:t>
              </a:r>
              <a:r>
                <a:rPr lang="vi-VN" sz="3200" dirty="0" smtClean="0">
                  <a:latin typeface="UTM Avo" panose="02040603050506020204" pitchFamily="18" charset="0"/>
                </a:rPr>
                <a:t>đó . </a:t>
              </a:r>
              <a:r>
                <a:rPr lang="vi-VN" sz="3200" dirty="0" smtClean="0">
                  <a:latin typeface="UTM Avo" panose="02040603050506020204" pitchFamily="18" charset="0"/>
                </a:rPr>
                <a:t>Bé Chi nghe chị.</a:t>
              </a:r>
              <a:endParaRPr lang="en-US" sz="3200" dirty="0">
                <a:latin typeface="UTM Avo" panose="020406030505060202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31832" y="4289970"/>
              <a:ext cx="2189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“</a:t>
              </a:r>
              <a:endParaRPr lang="en-US" sz="3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29587" y="4310549"/>
              <a:ext cx="33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/>
                <a:t>”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6858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4072049" y="3571740"/>
            <a:ext cx="2678806" cy="515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dỗ bé Chi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072049" y="2446986"/>
            <a:ext cx="2678806" cy="5151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nhớ mẹ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513267" y="2247363"/>
            <a:ext cx="1608071" cy="2032715"/>
            <a:chOff x="1513267" y="2247363"/>
            <a:chExt cx="1608071" cy="203271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28" t="64875" r="56701" b="15995"/>
            <a:stretch/>
          </p:blipFill>
          <p:spPr>
            <a:xfrm>
              <a:off x="1766194" y="2247363"/>
              <a:ext cx="1355144" cy="2032715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1513267" y="2247363"/>
              <a:ext cx="502276" cy="50227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chemeClr val="bg1"/>
                  </a:solidFill>
                </a:rPr>
                <a:t>1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4" name="Straight Connector 13"/>
          <p:cNvCxnSpPr>
            <a:stCxn id="8" idx="3"/>
            <a:endCxn id="6" idx="1"/>
          </p:cNvCxnSpPr>
          <p:nvPr/>
        </p:nvCxnSpPr>
        <p:spPr>
          <a:xfrm flipV="1">
            <a:off x="3121338" y="2704564"/>
            <a:ext cx="950711" cy="5591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7701566" y="2205127"/>
            <a:ext cx="2630871" cy="2577227"/>
            <a:chOff x="7701566" y="2205127"/>
            <a:chExt cx="2630871" cy="257722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14" t="62826" r="31605" b="15311"/>
            <a:stretch/>
          </p:blipFill>
          <p:spPr>
            <a:xfrm>
              <a:off x="7701566" y="2205127"/>
              <a:ext cx="2630871" cy="2158664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8765863" y="4280078"/>
              <a:ext cx="502276" cy="50227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chemeClr val="bg1"/>
                  </a:solidFill>
                </a:rPr>
                <a:t>2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5" name="Straight Connector 14"/>
          <p:cNvCxnSpPr>
            <a:stCxn id="7" idx="3"/>
            <a:endCxn id="5" idx="1"/>
          </p:cNvCxnSpPr>
          <p:nvPr/>
        </p:nvCxnSpPr>
        <p:spPr>
          <a:xfrm flipV="1">
            <a:off x="6750855" y="3284459"/>
            <a:ext cx="950711" cy="54485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825013" y="443583"/>
            <a:ext cx="4816711" cy="646331"/>
          </a:xfrm>
          <a:prstGeom prst="rect">
            <a:avLst/>
          </a:prstGeom>
          <a:noFill/>
          <a:ln w="28575">
            <a:solidFill>
              <a:srgbClr val="FF9999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3600" dirty="0" smtClean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Ghép hình với chữ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7" name="Picture 2" descr="cậu bé hoạt hình đang cầm bút chì Hình ảnh | Định dạng hình ảnh 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907" b="92442" l="26512" r="766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52" t="7388" r="21809" b="5884"/>
          <a:stretch/>
        </p:blipFill>
        <p:spPr bwMode="auto">
          <a:xfrm>
            <a:off x="3391506" y="200116"/>
            <a:ext cx="599679" cy="976897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0" name="Right Arrow 19">
            <a:hlinkClick r:id="rId6" action="ppaction://hlinksldjump"/>
          </p:cNvPr>
          <p:cNvSpPr/>
          <p:nvPr/>
        </p:nvSpPr>
        <p:spPr>
          <a:xfrm flipH="1">
            <a:off x="11536004" y="6455230"/>
            <a:ext cx="561703" cy="37294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8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5172893" y="732439"/>
            <a:ext cx="2717073" cy="692329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Tập viết</a:t>
            </a:r>
            <a:endParaRPr lang="en-US" sz="40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2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340" y="35415"/>
            <a:ext cx="1554564" cy="155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2" t="22113" r="27059" b="61471"/>
          <a:stretch/>
        </p:blipFill>
        <p:spPr>
          <a:xfrm>
            <a:off x="1652855" y="2660492"/>
            <a:ext cx="8701759" cy="178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5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D viết tr c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96224" y="1493949"/>
            <a:ext cx="8783392" cy="294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dirty="0" smtClean="0">
                <a:latin typeface="UTM Avo" panose="02040603050506020204" pitchFamily="18" charset="0"/>
              </a:rPr>
              <a:t>Cây gì mang dáng quê hương</a:t>
            </a:r>
          </a:p>
          <a:p>
            <a:pPr algn="ctr">
              <a:lnSpc>
                <a:spcPct val="150000"/>
              </a:lnSpc>
            </a:pPr>
            <a:r>
              <a:rPr lang="vi-VN" sz="3200" dirty="0" smtClean="0">
                <a:latin typeface="UTM Avo" panose="02040603050506020204" pitchFamily="18" charset="0"/>
              </a:rPr>
              <a:t>Thân chia từng đốt rợp đường em đi</a:t>
            </a:r>
          </a:p>
          <a:p>
            <a:pPr algn="ctr">
              <a:lnSpc>
                <a:spcPct val="150000"/>
              </a:lnSpc>
            </a:pPr>
            <a:r>
              <a:rPr lang="vi-VN" sz="3200" dirty="0" smtClean="0">
                <a:latin typeface="UTM Avo" panose="02040603050506020204" pitchFamily="18" charset="0"/>
              </a:rPr>
              <a:t>Mầm non dành tặng thiếu nhi</a:t>
            </a:r>
          </a:p>
          <a:p>
            <a:pPr algn="ctr">
              <a:lnSpc>
                <a:spcPct val="150000"/>
              </a:lnSpc>
            </a:pPr>
            <a:r>
              <a:rPr lang="vi-VN" sz="3200" dirty="0" smtClean="0">
                <a:latin typeface="UTM Avo" panose="02040603050506020204" pitchFamily="18" charset="0"/>
              </a:rPr>
              <a:t>Gắn vào huy hiệu em ghi tạc lòng?</a:t>
            </a:r>
          </a:p>
        </p:txBody>
      </p:sp>
      <p:pic>
        <p:nvPicPr>
          <p:cNvPr id="1026" name="Picture 2" descr="Câu hỏi trắc nghiệm và đáp án đề thi thử viên chức giáo dục môn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719" b="76719" l="15937" r="75313">
                        <a14:foregroundMark x1="16406" y1="36563" x2="23594" y2="30938"/>
                        <a14:foregroundMark x1="25625" y1="45000" x2="25625" y2="45000"/>
                        <a14:foregroundMark x1="45000" y1="42031" x2="48594" y2="41875"/>
                        <a14:foregroundMark x1="55469" y1="39531" x2="60938" y2="40781"/>
                        <a14:foregroundMark x1="30781" y1="21563" x2="30781" y2="21563"/>
                        <a14:foregroundMark x1="26094" y1="20781" x2="29844" y2="17969"/>
                        <a14:foregroundMark x1="29688" y1="29844" x2="29688" y2="29844"/>
                        <a14:foregroundMark x1="64688" y1="23281" x2="72344" y2="21875"/>
                        <a14:foregroundMark x1="66406" y1="35156" x2="66406" y2="35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05" t="16305" r="24507" b="23062"/>
          <a:stretch/>
        </p:blipFill>
        <p:spPr bwMode="auto">
          <a:xfrm>
            <a:off x="1069218" y="3181083"/>
            <a:ext cx="1841408" cy="186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1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ปักพินโดย Khánh Huyền ใน flowers DONE | สติกเกอร์, วันเกิด, ป้าย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08" y="117566"/>
            <a:ext cx="6605625" cy="674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23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Tin Tức Tổng Hợp Từ Xưởng Tre Trúc - Nguyên Liệu Tre Trú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2" b="1146"/>
          <a:stretch/>
        </p:blipFill>
        <p:spPr bwMode="auto">
          <a:xfrm>
            <a:off x="2950288" y="633321"/>
            <a:ext cx="6182953" cy="480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02310" y="5576553"/>
            <a:ext cx="1262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latin typeface="UTM Avo" panose="02040603050506020204" pitchFamily="18" charset="0"/>
              </a:rPr>
              <a:t>tre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02310" y="5602311"/>
            <a:ext cx="6238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b="1" dirty="0">
                <a:solidFill>
                  <a:srgbClr val="00B050"/>
                </a:solidFill>
                <a:latin typeface="UTM Avo" panose="02040603050506020204" pitchFamily="18" charset="0"/>
              </a:rPr>
              <a:t>tr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14938" y="966793"/>
            <a:ext cx="39409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Ngày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ngày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ngồi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đợi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Mái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hiên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ngoài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hè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Khi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gặp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chủ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về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Vẫy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đuôi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mừng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333333"/>
                </a:solidFill>
                <a:effectLst/>
                <a:latin typeface="Open Sans"/>
              </a:rPr>
              <a:t>rỡ</a:t>
            </a:r>
            <a:r>
              <a:rPr lang="en-US" sz="3200" b="0" i="0" dirty="0" smtClean="0">
                <a:solidFill>
                  <a:srgbClr val="333333"/>
                </a:solidFill>
                <a:effectLst/>
                <a:latin typeface="Open Sans"/>
              </a:rPr>
              <a:t>?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4" t="5634" r="22546" b="8357"/>
          <a:stretch/>
        </p:blipFill>
        <p:spPr>
          <a:xfrm>
            <a:off x="2715108" y="3310055"/>
            <a:ext cx="1401716" cy="263109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4116824" y="693234"/>
            <a:ext cx="5711780" cy="3840314"/>
          </a:xfrm>
          <a:prstGeom prst="cloudCallout">
            <a:avLst/>
          </a:prstGeom>
          <a:noFill/>
          <a:ln w="19050">
            <a:solidFill>
              <a:srgbClr val="27AF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Trường Huấn Luyện Chó - Lưu ý khi nuôi chó con bạn không nên bỏ q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342" y="513322"/>
            <a:ext cx="6629400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02310" y="5679584"/>
            <a:ext cx="1545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latin typeface="UTM Avo" panose="02040603050506020204" pitchFamily="18" charset="0"/>
              </a:rPr>
              <a:t>chó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02310" y="5705342"/>
            <a:ext cx="9749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b="1" dirty="0">
                <a:solidFill>
                  <a:srgbClr val="00B050"/>
                </a:solidFill>
                <a:latin typeface="UTM Avo" panose="02040603050506020204" pitchFamily="18" charset="0"/>
              </a:rPr>
              <a:t>ch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23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Tin Tức Tổng Hợp Từ Xưởng Tre Trúc - Nguyên Liệu Tre Trú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2" b="1146"/>
          <a:stretch/>
        </p:blipFill>
        <p:spPr bwMode="auto">
          <a:xfrm>
            <a:off x="967516" y="2050425"/>
            <a:ext cx="4710451" cy="365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22413" y="5830476"/>
            <a:ext cx="1200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tr</a:t>
            </a:r>
            <a:r>
              <a:rPr lang="vi-VN" sz="4800" b="1" dirty="0" smtClean="0">
                <a:latin typeface="UTM Avo" panose="02040603050506020204" pitchFamily="18" charset="0"/>
              </a:rPr>
              <a:t>e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pic>
        <p:nvPicPr>
          <p:cNvPr id="6" name="Picture 2" descr="Trường Huấn Luyện Chó - Lưu ý khi nuôi chó con bạn không nên bỏ q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303" y="2050425"/>
            <a:ext cx="4898571" cy="365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436951" y="5830476"/>
            <a:ext cx="1545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ch</a:t>
            </a:r>
            <a:r>
              <a:rPr lang="vi-VN" sz="4800" b="1" dirty="0" smtClean="0">
                <a:latin typeface="UTM Avo" panose="02040603050506020204" pitchFamily="18" charset="0"/>
              </a:rPr>
              <a:t>ó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4944" y="747524"/>
            <a:ext cx="5055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29: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tr - ch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48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09795" y="1121157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tr</a:t>
            </a:r>
            <a:r>
              <a:rPr lang="vi-VN" sz="6000" b="1" dirty="0" smtClean="0">
                <a:latin typeface="UTM Avo" panose="02040603050506020204" pitchFamily="18" charset="0"/>
              </a:rPr>
              <a:t>e</a:t>
            </a:r>
            <a:endParaRPr lang="en-US" sz="6000" b="1" dirty="0">
              <a:latin typeface="UTM Avo" panose="02040603050506020204" pitchFamily="18" charset="0"/>
            </a:endParaRPr>
          </a:p>
        </p:txBody>
      </p:sp>
      <p:pic>
        <p:nvPicPr>
          <p:cNvPr id="6" name="Picture 5" descr="Tin Tức Tổng Hợp Từ Xưởng Tre Trúc - Nguyên Liệu Tre Trú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2" b="1146"/>
          <a:stretch/>
        </p:blipFill>
        <p:spPr bwMode="auto">
          <a:xfrm>
            <a:off x="7015619" y="1462597"/>
            <a:ext cx="4710451" cy="402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017634" y="2264095"/>
            <a:ext cx="3193038" cy="2250830"/>
            <a:chOff x="3810000" y="1447800"/>
            <a:chExt cx="2209800" cy="1524000"/>
          </a:xfrm>
        </p:grpSpPr>
        <p:sp>
          <p:nvSpPr>
            <p:cNvPr id="8" name="Rectangle 7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tre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tr</a:t>
              </a:r>
              <a:endParaRPr lang="en-US" sz="60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e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47818" y="4642201"/>
            <a:ext cx="6332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(trờ - e - tre)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51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Trường Huấn Luyện Chó - Lưu ý khi nuôi chó con bạn không nên bỏ q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990" y="1537252"/>
            <a:ext cx="4839420" cy="361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15283" y="1151592"/>
            <a:ext cx="1739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ch</a:t>
            </a:r>
            <a:r>
              <a:rPr lang="vi-VN" sz="5400" b="1" dirty="0" smtClean="0">
                <a:latin typeface="UTM Avo" panose="02040603050506020204" pitchFamily="18" charset="0"/>
              </a:rPr>
              <a:t>ó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732735" y="2405052"/>
            <a:ext cx="3077804" cy="2092778"/>
            <a:chOff x="3810000" y="1447800"/>
            <a:chExt cx="2209800" cy="1524000"/>
          </a:xfrm>
        </p:grpSpPr>
        <p:sp>
          <p:nvSpPr>
            <p:cNvPr id="7" name="Rectangle 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chó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ch</a:t>
              </a:r>
              <a:endParaRPr lang="en-US" sz="54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ó</a:t>
              </a:r>
              <a:endParaRPr lang="en-US" sz="54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37293" y="4827961"/>
            <a:ext cx="6113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 smtClean="0">
                <a:latin typeface="UTM Avo" panose="02040603050506020204" pitchFamily="18" charset="0"/>
              </a:rPr>
              <a:t>(chờ - o - cho - sắc - chó)</a:t>
            </a:r>
            <a:endParaRPr lang="en-US" sz="3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94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9" y="-114658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Tin Tức Tổng Hợp Từ Xưởng Tre Trúc - Nguyên Liệu Tre Trú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2" b="1146"/>
          <a:stretch/>
        </p:blipFill>
        <p:spPr bwMode="auto">
          <a:xfrm>
            <a:off x="1019767" y="691887"/>
            <a:ext cx="4710451" cy="365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13853" y="4349933"/>
            <a:ext cx="1200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tr</a:t>
            </a:r>
            <a:r>
              <a:rPr lang="vi-VN" sz="4800" b="1" dirty="0" smtClean="0">
                <a:latin typeface="UTM Avo" panose="02040603050506020204" pitchFamily="18" charset="0"/>
              </a:rPr>
              <a:t>e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pic>
        <p:nvPicPr>
          <p:cNvPr id="6" name="Picture 2" descr="Trường Huấn Luyện Chó - Lưu ý khi nuôi chó con bạn không nên bỏ q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554" y="691887"/>
            <a:ext cx="4898571" cy="365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528391" y="4349933"/>
            <a:ext cx="1545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ch</a:t>
            </a:r>
            <a:r>
              <a:rPr lang="vi-VN" sz="4800" b="1" dirty="0" smtClean="0">
                <a:latin typeface="UTM Avo" panose="02040603050506020204" pitchFamily="18" charset="0"/>
              </a:rPr>
              <a:t>ó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65573" y="5279406"/>
            <a:ext cx="4188751" cy="1165946"/>
            <a:chOff x="1477108" y="5359792"/>
            <a:chExt cx="4188751" cy="1165946"/>
          </a:xfrm>
        </p:grpSpPr>
        <p:sp>
          <p:nvSpPr>
            <p:cNvPr id="9" name="Rounded Rectangle 8"/>
            <p:cNvSpPr/>
            <p:nvPr/>
          </p:nvSpPr>
          <p:spPr>
            <a:xfrm>
              <a:off x="1477108" y="5359792"/>
              <a:ext cx="4188751" cy="94253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06323" y="5417742"/>
              <a:ext cx="3924023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tr </a:t>
              </a:r>
              <a:r>
                <a:rPr lang="vi-VN" sz="66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– </a:t>
              </a:r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HP001 4 hàng" panose="020B0603050302020204" pitchFamily="34" charset="0"/>
                </a:rPr>
                <a:t>tr</a:t>
              </a:r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 </a:t>
              </a:r>
              <a:r>
                <a:rPr lang="vi-VN" sz="66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– </a:t>
              </a:r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Tr </a:t>
              </a:r>
              <a:endParaRPr lang="en-US" sz="6600" dirty="0">
                <a:solidFill>
                  <a:prstClr val="black">
                    <a:lumMod val="95000"/>
                    <a:lumOff val="5000"/>
                  </a:prstClr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371218" y="5118463"/>
            <a:ext cx="5271242" cy="1264422"/>
            <a:chOff x="1086686" y="5359792"/>
            <a:chExt cx="5271242" cy="1264422"/>
          </a:xfrm>
        </p:grpSpPr>
        <p:sp>
          <p:nvSpPr>
            <p:cNvPr id="15" name="Rounded Rectangle 14"/>
            <p:cNvSpPr/>
            <p:nvPr/>
          </p:nvSpPr>
          <p:spPr>
            <a:xfrm>
              <a:off x="1086686" y="5359792"/>
              <a:ext cx="5143090" cy="118302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122199" y="5516218"/>
              <a:ext cx="523572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ch – </a:t>
              </a:r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HP001 4 hàng" panose="020B0603050302020204" pitchFamily="34" charset="0"/>
                </a:rPr>
                <a:t>ch</a:t>
              </a:r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 – Ch </a:t>
              </a:r>
              <a:endParaRPr lang="en-US" sz="6600" dirty="0">
                <a:solidFill>
                  <a:prstClr val="black">
                    <a:lumMod val="95000"/>
                    <a:lumOff val="5000"/>
                  </a:prstClr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948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127</Words>
  <Application>Microsoft Office PowerPoint</Application>
  <PresentationFormat>Widescreen</PresentationFormat>
  <Paragraphs>51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Open Sans</vt:lpstr>
      <vt:lpstr>Arial</vt:lpstr>
      <vt:lpstr>Calibri</vt:lpstr>
      <vt:lpstr>Calibri Light</vt:lpstr>
      <vt:lpstr>HP001 4 hàng</vt:lpstr>
      <vt:lpstr>UTM Avo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63</cp:revision>
  <dcterms:created xsi:type="dcterms:W3CDTF">2020-08-06T01:45:39Z</dcterms:created>
  <dcterms:modified xsi:type="dcterms:W3CDTF">2020-08-10T07:26:38Z</dcterms:modified>
</cp:coreProperties>
</file>