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sldIdLst>
    <p:sldId id="427" r:id="rId2"/>
    <p:sldId id="430" r:id="rId3"/>
    <p:sldId id="432" r:id="rId4"/>
    <p:sldId id="446" r:id="rId5"/>
    <p:sldId id="443" r:id="rId6"/>
    <p:sldId id="444" r:id="rId7"/>
    <p:sldId id="445" r:id="rId8"/>
    <p:sldId id="442" r:id="rId9"/>
    <p:sldId id="431" r:id="rId10"/>
  </p:sldIdLst>
  <p:sldSz cx="16276638" cy="9144000"/>
  <p:notesSz cx="6858000" cy="9144000"/>
  <p:custDataLst>
    <p:tags r:id="rId12"/>
  </p:custDataLst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717550" indent="-26035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1436688" indent="-522288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2154238" indent="-782638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2873375" indent="-1044575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5127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66"/>
    <a:srgbClr val="0000CC"/>
    <a:srgbClr val="C5F0FF"/>
    <a:srgbClr val="85DFFF"/>
    <a:srgbClr val="FFDC6D"/>
    <a:srgbClr val="FF7C80"/>
    <a:srgbClr val="FF6600"/>
    <a:srgbClr val="6600CC"/>
    <a:srgbClr val="3333FF"/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16D9F66E-5EB9-4882-86FB-DCBF35E3C3E4}" styleName="Medium Style 4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876" autoAdjust="0"/>
    <p:restoredTop sz="99274" autoAdjust="0"/>
  </p:normalViewPr>
  <p:slideViewPr>
    <p:cSldViewPr>
      <p:cViewPr varScale="1">
        <p:scale>
          <a:sx n="55" d="100"/>
          <a:sy n="55" d="100"/>
        </p:scale>
        <p:origin x="564" y="90"/>
      </p:cViewPr>
      <p:guideLst>
        <p:guide orient="horz" pos="2880"/>
        <p:guide pos="5127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gs" Target="tags/tag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451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4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377825" y="685800"/>
            <a:ext cx="610235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6451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6451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451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51C4FA25-5DD5-485C-BCD2-EF739D2A7194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21386817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900" kern="1200">
        <a:solidFill>
          <a:schemeClr val="tx1"/>
        </a:solidFill>
        <a:latin typeface="Arial" charset="0"/>
        <a:ea typeface="+mn-ea"/>
        <a:cs typeface="+mn-cs"/>
      </a:defRPr>
    </a:lvl1pPr>
    <a:lvl2pPr marL="717550" algn="l" rtl="0" eaLnBrk="0" fontAlgn="base" hangingPunct="0">
      <a:spcBef>
        <a:spcPct val="30000"/>
      </a:spcBef>
      <a:spcAft>
        <a:spcPct val="0"/>
      </a:spcAft>
      <a:defRPr sz="1900" kern="1200">
        <a:solidFill>
          <a:schemeClr val="tx1"/>
        </a:solidFill>
        <a:latin typeface="Arial" charset="0"/>
        <a:ea typeface="+mn-ea"/>
        <a:cs typeface="+mn-cs"/>
      </a:defRPr>
    </a:lvl2pPr>
    <a:lvl3pPr marL="1436688" algn="l" rtl="0" eaLnBrk="0" fontAlgn="base" hangingPunct="0">
      <a:spcBef>
        <a:spcPct val="30000"/>
      </a:spcBef>
      <a:spcAft>
        <a:spcPct val="0"/>
      </a:spcAft>
      <a:defRPr sz="1900" kern="1200">
        <a:solidFill>
          <a:schemeClr val="tx1"/>
        </a:solidFill>
        <a:latin typeface="Arial" charset="0"/>
        <a:ea typeface="+mn-ea"/>
        <a:cs typeface="+mn-cs"/>
      </a:defRPr>
    </a:lvl3pPr>
    <a:lvl4pPr marL="2154238" algn="l" rtl="0" eaLnBrk="0" fontAlgn="base" hangingPunct="0">
      <a:spcBef>
        <a:spcPct val="30000"/>
      </a:spcBef>
      <a:spcAft>
        <a:spcPct val="0"/>
      </a:spcAft>
      <a:defRPr sz="1900" kern="1200">
        <a:solidFill>
          <a:schemeClr val="tx1"/>
        </a:solidFill>
        <a:latin typeface="Arial" charset="0"/>
        <a:ea typeface="+mn-ea"/>
        <a:cs typeface="+mn-cs"/>
      </a:defRPr>
    </a:lvl4pPr>
    <a:lvl5pPr marL="2873375" algn="l" rtl="0" eaLnBrk="0" fontAlgn="base" hangingPunct="0">
      <a:spcBef>
        <a:spcPct val="30000"/>
      </a:spcBef>
      <a:spcAft>
        <a:spcPct val="0"/>
      </a:spcAft>
      <a:defRPr sz="1900" kern="1200">
        <a:solidFill>
          <a:schemeClr val="tx1"/>
        </a:solidFill>
        <a:latin typeface="Arial" charset="0"/>
        <a:ea typeface="+mn-ea"/>
        <a:cs typeface="+mn-cs"/>
      </a:defRPr>
    </a:lvl5pPr>
    <a:lvl6pPr marL="3592220" algn="l" defTabSz="1436888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6pPr>
    <a:lvl7pPr marL="4310664" algn="l" defTabSz="1436888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7pPr>
    <a:lvl8pPr marL="5029109" algn="l" defTabSz="1436888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8pPr>
    <a:lvl9pPr marL="5747553" algn="l" defTabSz="1436888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20748" y="2840569"/>
            <a:ext cx="13835142" cy="196003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41496" y="5181600"/>
            <a:ext cx="11393647" cy="2336800"/>
          </a:xfrm>
        </p:spPr>
        <p:txBody>
          <a:bodyPr/>
          <a:lstStyle>
            <a:lvl1pPr marL="0" indent="0" algn="ctr">
              <a:buNone/>
              <a:defRPr/>
            </a:lvl1pPr>
            <a:lvl2pPr marL="718444" indent="0" algn="ctr">
              <a:buNone/>
              <a:defRPr/>
            </a:lvl2pPr>
            <a:lvl3pPr marL="1436888" indent="0" algn="ctr">
              <a:buNone/>
              <a:defRPr/>
            </a:lvl3pPr>
            <a:lvl4pPr marL="2155332" indent="0" algn="ctr">
              <a:buNone/>
              <a:defRPr/>
            </a:lvl4pPr>
            <a:lvl5pPr marL="2873776" indent="0" algn="ctr">
              <a:buNone/>
              <a:defRPr/>
            </a:lvl5pPr>
            <a:lvl6pPr marL="3592220" indent="0" algn="ctr">
              <a:buNone/>
              <a:defRPr/>
            </a:lvl6pPr>
            <a:lvl7pPr marL="4310664" indent="0" algn="ctr">
              <a:buNone/>
              <a:defRPr/>
            </a:lvl7pPr>
            <a:lvl8pPr marL="5029109" indent="0" algn="ctr">
              <a:buNone/>
              <a:defRPr/>
            </a:lvl8pPr>
            <a:lvl9pPr marL="5747553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vi-VN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EB01423-D198-4896-B996-AF6CD71AA325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972254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9D28DD1-89CB-4A9B-8160-1008CEEB8C29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920928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800562" y="366186"/>
            <a:ext cx="3662244" cy="780203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13832" y="366186"/>
            <a:ext cx="10715453" cy="780203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74A9502-423E-4957-ACD4-EFEAFA456813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8138348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100BA3F-51CF-473C-BBC7-9F80CB3FD932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2606691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85743" y="5875867"/>
            <a:ext cx="13835142" cy="1816100"/>
          </a:xfrm>
        </p:spPr>
        <p:txBody>
          <a:bodyPr anchor="t"/>
          <a:lstStyle>
            <a:lvl1pPr algn="l">
              <a:defRPr sz="6300" b="1" cap="all"/>
            </a:lvl1pPr>
          </a:lstStyle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85743" y="3875619"/>
            <a:ext cx="13835142" cy="2000249"/>
          </a:xfrm>
        </p:spPr>
        <p:txBody>
          <a:bodyPr anchor="b"/>
          <a:lstStyle>
            <a:lvl1pPr marL="0" indent="0">
              <a:buNone/>
              <a:defRPr sz="3100"/>
            </a:lvl1pPr>
            <a:lvl2pPr marL="718444" indent="0">
              <a:buNone/>
              <a:defRPr sz="2800"/>
            </a:lvl2pPr>
            <a:lvl3pPr marL="1436888" indent="0">
              <a:buNone/>
              <a:defRPr sz="2500"/>
            </a:lvl3pPr>
            <a:lvl4pPr marL="2155332" indent="0">
              <a:buNone/>
              <a:defRPr sz="2200"/>
            </a:lvl4pPr>
            <a:lvl5pPr marL="2873776" indent="0">
              <a:buNone/>
              <a:defRPr sz="2200"/>
            </a:lvl5pPr>
            <a:lvl6pPr marL="3592220" indent="0">
              <a:buNone/>
              <a:defRPr sz="2200"/>
            </a:lvl6pPr>
            <a:lvl7pPr marL="4310664" indent="0">
              <a:buNone/>
              <a:defRPr sz="2200"/>
            </a:lvl7pPr>
            <a:lvl8pPr marL="5029109" indent="0">
              <a:buNone/>
              <a:defRPr sz="2200"/>
            </a:lvl8pPr>
            <a:lvl9pPr marL="5747553" indent="0">
              <a:buNone/>
              <a:defRPr sz="22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5E9DFC9-E0D6-4E70-95EC-EE956DA6257B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5459216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13832" y="2133602"/>
            <a:ext cx="7188848" cy="6034617"/>
          </a:xfrm>
        </p:spPr>
        <p:txBody>
          <a:bodyPr/>
          <a:lstStyle>
            <a:lvl1pPr>
              <a:defRPr sz="4400"/>
            </a:lvl1pPr>
            <a:lvl2pPr>
              <a:defRPr sz="3800"/>
            </a:lvl2pPr>
            <a:lvl3pPr>
              <a:defRPr sz="3100"/>
            </a:lvl3pPr>
            <a:lvl4pPr>
              <a:defRPr sz="2800"/>
            </a:lvl4pPr>
            <a:lvl5pPr>
              <a:defRPr sz="2800"/>
            </a:lvl5pPr>
            <a:lvl6pPr>
              <a:defRPr sz="2800"/>
            </a:lvl6pPr>
            <a:lvl7pPr>
              <a:defRPr sz="2800"/>
            </a:lvl7pPr>
            <a:lvl8pPr>
              <a:defRPr sz="2800"/>
            </a:lvl8pPr>
            <a:lvl9pPr>
              <a:defRPr sz="2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273958" y="2133602"/>
            <a:ext cx="7188848" cy="6034617"/>
          </a:xfrm>
        </p:spPr>
        <p:txBody>
          <a:bodyPr/>
          <a:lstStyle>
            <a:lvl1pPr>
              <a:defRPr sz="4400"/>
            </a:lvl1pPr>
            <a:lvl2pPr>
              <a:defRPr sz="3800"/>
            </a:lvl2pPr>
            <a:lvl3pPr>
              <a:defRPr sz="3100"/>
            </a:lvl3pPr>
            <a:lvl4pPr>
              <a:defRPr sz="2800"/>
            </a:lvl4pPr>
            <a:lvl5pPr>
              <a:defRPr sz="2800"/>
            </a:lvl5pPr>
            <a:lvl6pPr>
              <a:defRPr sz="2800"/>
            </a:lvl6pPr>
            <a:lvl7pPr>
              <a:defRPr sz="2800"/>
            </a:lvl7pPr>
            <a:lvl8pPr>
              <a:defRPr sz="2800"/>
            </a:lvl8pPr>
            <a:lvl9pPr>
              <a:defRPr sz="2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EEE0E17-1536-48C6-87E3-A861F0C00F04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9317564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3832" y="2046817"/>
            <a:ext cx="7191675" cy="853016"/>
          </a:xfrm>
        </p:spPr>
        <p:txBody>
          <a:bodyPr anchor="b"/>
          <a:lstStyle>
            <a:lvl1pPr marL="0" indent="0">
              <a:buNone/>
              <a:defRPr sz="3800" b="1"/>
            </a:lvl1pPr>
            <a:lvl2pPr marL="718444" indent="0">
              <a:buNone/>
              <a:defRPr sz="3100" b="1"/>
            </a:lvl2pPr>
            <a:lvl3pPr marL="1436888" indent="0">
              <a:buNone/>
              <a:defRPr sz="2800" b="1"/>
            </a:lvl3pPr>
            <a:lvl4pPr marL="2155332" indent="0">
              <a:buNone/>
              <a:defRPr sz="2500" b="1"/>
            </a:lvl4pPr>
            <a:lvl5pPr marL="2873776" indent="0">
              <a:buNone/>
              <a:defRPr sz="2500" b="1"/>
            </a:lvl5pPr>
            <a:lvl6pPr marL="3592220" indent="0">
              <a:buNone/>
              <a:defRPr sz="2500" b="1"/>
            </a:lvl6pPr>
            <a:lvl7pPr marL="4310664" indent="0">
              <a:buNone/>
              <a:defRPr sz="2500" b="1"/>
            </a:lvl7pPr>
            <a:lvl8pPr marL="5029109" indent="0">
              <a:buNone/>
              <a:defRPr sz="2500" b="1"/>
            </a:lvl8pPr>
            <a:lvl9pPr marL="5747553" indent="0">
              <a:buNone/>
              <a:defRPr sz="25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13832" y="2899833"/>
            <a:ext cx="7191675" cy="5268384"/>
          </a:xfrm>
        </p:spPr>
        <p:txBody>
          <a:bodyPr/>
          <a:lstStyle>
            <a:lvl1pPr>
              <a:defRPr sz="3800"/>
            </a:lvl1pPr>
            <a:lvl2pPr>
              <a:defRPr sz="3100"/>
            </a:lvl2pPr>
            <a:lvl3pPr>
              <a:defRPr sz="2800"/>
            </a:lvl3pPr>
            <a:lvl4pPr>
              <a:defRPr sz="2500"/>
            </a:lvl4pPr>
            <a:lvl5pPr>
              <a:defRPr sz="2500"/>
            </a:lvl5pPr>
            <a:lvl6pPr>
              <a:defRPr sz="2500"/>
            </a:lvl6pPr>
            <a:lvl7pPr>
              <a:defRPr sz="2500"/>
            </a:lvl7pPr>
            <a:lvl8pPr>
              <a:defRPr sz="2500"/>
            </a:lvl8pPr>
            <a:lvl9pPr>
              <a:defRPr sz="25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8268307" y="2046817"/>
            <a:ext cx="7194500" cy="853016"/>
          </a:xfrm>
        </p:spPr>
        <p:txBody>
          <a:bodyPr anchor="b"/>
          <a:lstStyle>
            <a:lvl1pPr marL="0" indent="0">
              <a:buNone/>
              <a:defRPr sz="3800" b="1"/>
            </a:lvl1pPr>
            <a:lvl2pPr marL="718444" indent="0">
              <a:buNone/>
              <a:defRPr sz="3100" b="1"/>
            </a:lvl2pPr>
            <a:lvl3pPr marL="1436888" indent="0">
              <a:buNone/>
              <a:defRPr sz="2800" b="1"/>
            </a:lvl3pPr>
            <a:lvl4pPr marL="2155332" indent="0">
              <a:buNone/>
              <a:defRPr sz="2500" b="1"/>
            </a:lvl4pPr>
            <a:lvl5pPr marL="2873776" indent="0">
              <a:buNone/>
              <a:defRPr sz="2500" b="1"/>
            </a:lvl5pPr>
            <a:lvl6pPr marL="3592220" indent="0">
              <a:buNone/>
              <a:defRPr sz="2500" b="1"/>
            </a:lvl6pPr>
            <a:lvl7pPr marL="4310664" indent="0">
              <a:buNone/>
              <a:defRPr sz="2500" b="1"/>
            </a:lvl7pPr>
            <a:lvl8pPr marL="5029109" indent="0">
              <a:buNone/>
              <a:defRPr sz="2500" b="1"/>
            </a:lvl8pPr>
            <a:lvl9pPr marL="5747553" indent="0">
              <a:buNone/>
              <a:defRPr sz="25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8268307" y="2899833"/>
            <a:ext cx="7194500" cy="5268384"/>
          </a:xfrm>
        </p:spPr>
        <p:txBody>
          <a:bodyPr/>
          <a:lstStyle>
            <a:lvl1pPr>
              <a:defRPr sz="3800"/>
            </a:lvl1pPr>
            <a:lvl2pPr>
              <a:defRPr sz="3100"/>
            </a:lvl2pPr>
            <a:lvl3pPr>
              <a:defRPr sz="2800"/>
            </a:lvl3pPr>
            <a:lvl4pPr>
              <a:defRPr sz="2500"/>
            </a:lvl4pPr>
            <a:lvl5pPr>
              <a:defRPr sz="2500"/>
            </a:lvl5pPr>
            <a:lvl6pPr>
              <a:defRPr sz="2500"/>
            </a:lvl6pPr>
            <a:lvl7pPr>
              <a:defRPr sz="2500"/>
            </a:lvl7pPr>
            <a:lvl8pPr>
              <a:defRPr sz="2500"/>
            </a:lvl8pPr>
            <a:lvl9pPr>
              <a:defRPr sz="25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830A47B-B3AA-4408-B89E-78641CC5715A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312869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8D8FA65-B14B-4883-88C7-F7A3A55E9A2F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6314973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38BE4F5-A3A4-4A0F-A638-D990D725B4CA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7687294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3833" y="364067"/>
            <a:ext cx="5354902" cy="1549400"/>
          </a:xfrm>
        </p:spPr>
        <p:txBody>
          <a:bodyPr anchor="b"/>
          <a:lstStyle>
            <a:lvl1pPr algn="l">
              <a:defRPr sz="3100" b="1"/>
            </a:lvl1pPr>
          </a:lstStyle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63713" y="364068"/>
            <a:ext cx="9099093" cy="7804151"/>
          </a:xfrm>
        </p:spPr>
        <p:txBody>
          <a:bodyPr/>
          <a:lstStyle>
            <a:lvl1pPr>
              <a:defRPr sz="5000"/>
            </a:lvl1pPr>
            <a:lvl2pPr>
              <a:defRPr sz="4400"/>
            </a:lvl2pPr>
            <a:lvl3pPr>
              <a:defRPr sz="3800"/>
            </a:lvl3pPr>
            <a:lvl4pPr>
              <a:defRPr sz="3100"/>
            </a:lvl4pPr>
            <a:lvl5pPr>
              <a:defRPr sz="3100"/>
            </a:lvl5pPr>
            <a:lvl6pPr>
              <a:defRPr sz="3100"/>
            </a:lvl6pPr>
            <a:lvl7pPr>
              <a:defRPr sz="3100"/>
            </a:lvl7pPr>
            <a:lvl8pPr>
              <a:defRPr sz="3100"/>
            </a:lvl8pPr>
            <a:lvl9pPr>
              <a:defRPr sz="31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3833" y="1913468"/>
            <a:ext cx="5354902" cy="6254751"/>
          </a:xfrm>
        </p:spPr>
        <p:txBody>
          <a:bodyPr/>
          <a:lstStyle>
            <a:lvl1pPr marL="0" indent="0">
              <a:buNone/>
              <a:defRPr sz="2200"/>
            </a:lvl1pPr>
            <a:lvl2pPr marL="718444" indent="0">
              <a:buNone/>
              <a:defRPr sz="1900"/>
            </a:lvl2pPr>
            <a:lvl3pPr marL="1436888" indent="0">
              <a:buNone/>
              <a:defRPr sz="1600"/>
            </a:lvl3pPr>
            <a:lvl4pPr marL="2155332" indent="0">
              <a:buNone/>
              <a:defRPr sz="1400"/>
            </a:lvl4pPr>
            <a:lvl5pPr marL="2873776" indent="0">
              <a:buNone/>
              <a:defRPr sz="1400"/>
            </a:lvl5pPr>
            <a:lvl6pPr marL="3592220" indent="0">
              <a:buNone/>
              <a:defRPr sz="1400"/>
            </a:lvl6pPr>
            <a:lvl7pPr marL="4310664" indent="0">
              <a:buNone/>
              <a:defRPr sz="1400"/>
            </a:lvl7pPr>
            <a:lvl8pPr marL="5029109" indent="0">
              <a:buNone/>
              <a:defRPr sz="1400"/>
            </a:lvl8pPr>
            <a:lvl9pPr marL="5747553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C99C05A-73D7-488D-87AE-9FA1D515BA90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83941078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190335" y="6400801"/>
            <a:ext cx="9765983" cy="755651"/>
          </a:xfrm>
        </p:spPr>
        <p:txBody>
          <a:bodyPr anchor="b"/>
          <a:lstStyle>
            <a:lvl1pPr algn="l">
              <a:defRPr sz="3100" b="1"/>
            </a:lvl1pPr>
          </a:lstStyle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190335" y="817033"/>
            <a:ext cx="9765983" cy="5486400"/>
          </a:xfrm>
        </p:spPr>
        <p:txBody>
          <a:bodyPr/>
          <a:lstStyle>
            <a:lvl1pPr marL="0" indent="0">
              <a:buNone/>
              <a:defRPr sz="5000"/>
            </a:lvl1pPr>
            <a:lvl2pPr marL="718444" indent="0">
              <a:buNone/>
              <a:defRPr sz="4400"/>
            </a:lvl2pPr>
            <a:lvl3pPr marL="1436888" indent="0">
              <a:buNone/>
              <a:defRPr sz="3800"/>
            </a:lvl3pPr>
            <a:lvl4pPr marL="2155332" indent="0">
              <a:buNone/>
              <a:defRPr sz="3100"/>
            </a:lvl4pPr>
            <a:lvl5pPr marL="2873776" indent="0">
              <a:buNone/>
              <a:defRPr sz="3100"/>
            </a:lvl5pPr>
            <a:lvl6pPr marL="3592220" indent="0">
              <a:buNone/>
              <a:defRPr sz="3100"/>
            </a:lvl6pPr>
            <a:lvl7pPr marL="4310664" indent="0">
              <a:buNone/>
              <a:defRPr sz="3100"/>
            </a:lvl7pPr>
            <a:lvl8pPr marL="5029109" indent="0">
              <a:buNone/>
              <a:defRPr sz="3100"/>
            </a:lvl8pPr>
            <a:lvl9pPr marL="5747553" indent="0">
              <a:buNone/>
              <a:defRPr sz="3100"/>
            </a:lvl9pPr>
          </a:lstStyle>
          <a:p>
            <a:pPr lvl="0"/>
            <a:endParaRPr lang="vi-VN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190335" y="7156452"/>
            <a:ext cx="9765983" cy="1073149"/>
          </a:xfrm>
        </p:spPr>
        <p:txBody>
          <a:bodyPr/>
          <a:lstStyle>
            <a:lvl1pPr marL="0" indent="0">
              <a:buNone/>
              <a:defRPr sz="2200"/>
            </a:lvl1pPr>
            <a:lvl2pPr marL="718444" indent="0">
              <a:buNone/>
              <a:defRPr sz="1900"/>
            </a:lvl2pPr>
            <a:lvl3pPr marL="1436888" indent="0">
              <a:buNone/>
              <a:defRPr sz="1600"/>
            </a:lvl3pPr>
            <a:lvl4pPr marL="2155332" indent="0">
              <a:buNone/>
              <a:defRPr sz="1400"/>
            </a:lvl4pPr>
            <a:lvl5pPr marL="2873776" indent="0">
              <a:buNone/>
              <a:defRPr sz="1400"/>
            </a:lvl5pPr>
            <a:lvl6pPr marL="3592220" indent="0">
              <a:buNone/>
              <a:defRPr sz="1400"/>
            </a:lvl6pPr>
            <a:lvl7pPr marL="4310664" indent="0">
              <a:buNone/>
              <a:defRPr sz="1400"/>
            </a:lvl7pPr>
            <a:lvl8pPr marL="5029109" indent="0">
              <a:buNone/>
              <a:defRPr sz="1400"/>
            </a:lvl8pPr>
            <a:lvl9pPr marL="5747553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2090DF4-68DF-4AAF-98F9-EB3836BAB8B4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2588337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813832" y="366713"/>
            <a:ext cx="14648974" cy="1524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43689" tIns="71844" rIns="143689" bIns="71844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813832" y="2133600"/>
            <a:ext cx="14648974" cy="60340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43689" tIns="71844" rIns="143689" bIns="71844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813832" y="8326438"/>
            <a:ext cx="3797882" cy="635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43689" tIns="71844" rIns="143689" bIns="71844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2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5561185" y="8326438"/>
            <a:ext cx="5154269" cy="635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43689" tIns="71844" rIns="143689" bIns="71844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2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11664924" y="8326438"/>
            <a:ext cx="3797882" cy="635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43689" tIns="71844" rIns="143689" bIns="71844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2200"/>
            </a:lvl1pPr>
          </a:lstStyle>
          <a:p>
            <a:pPr>
              <a:defRPr/>
            </a:pPr>
            <a:fld id="{F4264759-E7CE-4A8C-955C-20DA2A50E45F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69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69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69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69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6900">
          <a:solidFill>
            <a:schemeClr val="tx2"/>
          </a:solidFill>
          <a:latin typeface="Arial" charset="0"/>
        </a:defRPr>
      </a:lvl5pPr>
      <a:lvl6pPr marL="718444" algn="ctr" rtl="0" fontAlgn="base">
        <a:spcBef>
          <a:spcPct val="0"/>
        </a:spcBef>
        <a:spcAft>
          <a:spcPct val="0"/>
        </a:spcAft>
        <a:defRPr sz="6900">
          <a:solidFill>
            <a:schemeClr val="tx2"/>
          </a:solidFill>
          <a:latin typeface="Arial" charset="0"/>
        </a:defRPr>
      </a:lvl6pPr>
      <a:lvl7pPr marL="1436888" algn="ctr" rtl="0" fontAlgn="base">
        <a:spcBef>
          <a:spcPct val="0"/>
        </a:spcBef>
        <a:spcAft>
          <a:spcPct val="0"/>
        </a:spcAft>
        <a:defRPr sz="6900">
          <a:solidFill>
            <a:schemeClr val="tx2"/>
          </a:solidFill>
          <a:latin typeface="Arial" charset="0"/>
        </a:defRPr>
      </a:lvl7pPr>
      <a:lvl8pPr marL="2155332" algn="ctr" rtl="0" fontAlgn="base">
        <a:spcBef>
          <a:spcPct val="0"/>
        </a:spcBef>
        <a:spcAft>
          <a:spcPct val="0"/>
        </a:spcAft>
        <a:defRPr sz="6900">
          <a:solidFill>
            <a:schemeClr val="tx2"/>
          </a:solidFill>
          <a:latin typeface="Arial" charset="0"/>
        </a:defRPr>
      </a:lvl8pPr>
      <a:lvl9pPr marL="2873776" algn="ctr" rtl="0" fontAlgn="base">
        <a:spcBef>
          <a:spcPct val="0"/>
        </a:spcBef>
        <a:spcAft>
          <a:spcPct val="0"/>
        </a:spcAft>
        <a:defRPr sz="6900">
          <a:solidFill>
            <a:schemeClr val="tx2"/>
          </a:solidFill>
          <a:latin typeface="Arial" charset="0"/>
        </a:defRPr>
      </a:lvl9pPr>
    </p:titleStyle>
    <p:bodyStyle>
      <a:lvl1pPr marL="538163" indent="-538163" algn="l" rtl="0" eaLnBrk="0" fontAlgn="base" hangingPunct="0">
        <a:spcBef>
          <a:spcPct val="20000"/>
        </a:spcBef>
        <a:spcAft>
          <a:spcPct val="0"/>
        </a:spcAft>
        <a:buChar char="•"/>
        <a:defRPr sz="5000">
          <a:solidFill>
            <a:schemeClr val="tx1"/>
          </a:solidFill>
          <a:latin typeface="+mn-lt"/>
          <a:ea typeface="+mn-ea"/>
          <a:cs typeface="+mn-cs"/>
        </a:defRPr>
      </a:lvl1pPr>
      <a:lvl2pPr marL="1166813" indent="-447675" algn="l" rtl="0" eaLnBrk="0" fontAlgn="base" hangingPunct="0">
        <a:spcBef>
          <a:spcPct val="20000"/>
        </a:spcBef>
        <a:spcAft>
          <a:spcPct val="0"/>
        </a:spcAft>
        <a:buChar char="–"/>
        <a:defRPr sz="4400">
          <a:solidFill>
            <a:schemeClr val="tx1"/>
          </a:solidFill>
          <a:latin typeface="+mn-lt"/>
        </a:defRPr>
      </a:lvl2pPr>
      <a:lvl3pPr marL="1795463" indent="-358775" algn="l" rtl="0" eaLnBrk="0" fontAlgn="base" hangingPunct="0">
        <a:spcBef>
          <a:spcPct val="20000"/>
        </a:spcBef>
        <a:spcAft>
          <a:spcPct val="0"/>
        </a:spcAft>
        <a:buChar char="•"/>
        <a:defRPr sz="3800">
          <a:solidFill>
            <a:schemeClr val="tx1"/>
          </a:solidFill>
          <a:latin typeface="+mn-lt"/>
        </a:defRPr>
      </a:lvl3pPr>
      <a:lvl4pPr marL="2513013" indent="-358775" algn="l" rtl="0" eaLnBrk="0" fontAlgn="base" hangingPunct="0">
        <a:spcBef>
          <a:spcPct val="20000"/>
        </a:spcBef>
        <a:spcAft>
          <a:spcPct val="0"/>
        </a:spcAft>
        <a:buChar char="–"/>
        <a:defRPr sz="3100">
          <a:solidFill>
            <a:schemeClr val="tx1"/>
          </a:solidFill>
          <a:latin typeface="+mn-lt"/>
        </a:defRPr>
      </a:lvl4pPr>
      <a:lvl5pPr marL="3232150" indent="-358775" algn="l" rtl="0" eaLnBrk="0" fontAlgn="base" hangingPunct="0">
        <a:spcBef>
          <a:spcPct val="20000"/>
        </a:spcBef>
        <a:spcAft>
          <a:spcPct val="0"/>
        </a:spcAft>
        <a:buChar char="»"/>
        <a:defRPr sz="3100">
          <a:solidFill>
            <a:schemeClr val="tx1"/>
          </a:solidFill>
          <a:latin typeface="+mn-lt"/>
        </a:defRPr>
      </a:lvl5pPr>
      <a:lvl6pPr marL="3951442" indent="-359222" algn="l" rtl="0" fontAlgn="base">
        <a:spcBef>
          <a:spcPct val="20000"/>
        </a:spcBef>
        <a:spcAft>
          <a:spcPct val="0"/>
        </a:spcAft>
        <a:buChar char="»"/>
        <a:defRPr sz="3100">
          <a:solidFill>
            <a:schemeClr val="tx1"/>
          </a:solidFill>
          <a:latin typeface="+mn-lt"/>
        </a:defRPr>
      </a:lvl6pPr>
      <a:lvl7pPr marL="4669887" indent="-359222" algn="l" rtl="0" fontAlgn="base">
        <a:spcBef>
          <a:spcPct val="20000"/>
        </a:spcBef>
        <a:spcAft>
          <a:spcPct val="0"/>
        </a:spcAft>
        <a:buChar char="»"/>
        <a:defRPr sz="3100">
          <a:solidFill>
            <a:schemeClr val="tx1"/>
          </a:solidFill>
          <a:latin typeface="+mn-lt"/>
        </a:defRPr>
      </a:lvl7pPr>
      <a:lvl8pPr marL="5388331" indent="-359222" algn="l" rtl="0" fontAlgn="base">
        <a:spcBef>
          <a:spcPct val="20000"/>
        </a:spcBef>
        <a:spcAft>
          <a:spcPct val="0"/>
        </a:spcAft>
        <a:buChar char="»"/>
        <a:defRPr sz="3100">
          <a:solidFill>
            <a:schemeClr val="tx1"/>
          </a:solidFill>
          <a:latin typeface="+mn-lt"/>
        </a:defRPr>
      </a:lvl8pPr>
      <a:lvl9pPr marL="6106775" indent="-359222" algn="l" rtl="0" fontAlgn="base">
        <a:spcBef>
          <a:spcPct val="20000"/>
        </a:spcBef>
        <a:spcAft>
          <a:spcPct val="0"/>
        </a:spcAft>
        <a:buChar char="»"/>
        <a:defRPr sz="3100">
          <a:solidFill>
            <a:schemeClr val="tx1"/>
          </a:solidFill>
          <a:latin typeface="+mn-lt"/>
        </a:defRPr>
      </a:lvl9pPr>
    </p:bodyStyle>
    <p:otherStyle>
      <a:defPPr>
        <a:defRPr lang="vi-VN"/>
      </a:defPPr>
      <a:lvl1pPr marL="0" algn="l" defTabSz="1436888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718444" algn="l" defTabSz="1436888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436888" algn="l" defTabSz="1436888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3pPr>
      <a:lvl4pPr marL="2155332" algn="l" defTabSz="1436888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4pPr>
      <a:lvl5pPr marL="2873776" algn="l" defTabSz="1436888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5pPr>
      <a:lvl6pPr marL="3592220" algn="l" defTabSz="1436888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6pPr>
      <a:lvl7pPr marL="4310664" algn="l" defTabSz="1436888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7pPr>
      <a:lvl8pPr marL="5029109" algn="l" defTabSz="1436888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8pPr>
      <a:lvl9pPr marL="5747553" algn="l" defTabSz="1436888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gif"/><Relationship Id="rId4" Type="http://schemas.openxmlformats.org/officeDocument/2006/relationships/image" Target="../media/image4.gi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Cau%20hoi/Cau%201.pptx" TargetMode="External"/><Relationship Id="rId7" Type="http://schemas.openxmlformats.org/officeDocument/2006/relationships/hyperlink" Target="Cau%20hoi/Cau%204.pptx" TargetMode="External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Relationship Id="rId6" Type="http://schemas.openxmlformats.org/officeDocument/2006/relationships/hyperlink" Target="Cau%20hoi/Cau%202.pptx" TargetMode="External"/><Relationship Id="rId5" Type="http://schemas.openxmlformats.org/officeDocument/2006/relationships/hyperlink" Target="Cau%20hoi/Cau%203.pptx" TargetMode="External"/><Relationship Id="rId4" Type="http://schemas.openxmlformats.org/officeDocument/2006/relationships/image" Target="../media/image7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5" Type="http://schemas.openxmlformats.org/officeDocument/2006/relationships/image" Target="../media/image8.png"/><Relationship Id="rId4" Type="http://schemas.openxmlformats.org/officeDocument/2006/relationships/image" Target="../media/image6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7" Type="http://schemas.openxmlformats.org/officeDocument/2006/relationships/image" Target="../media/image18.jpe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jpeg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Text Box 3"/>
          <p:cNvSpPr txBox="1">
            <a:spLocks noChangeArrowheads="1"/>
          </p:cNvSpPr>
          <p:nvPr/>
        </p:nvSpPr>
        <p:spPr bwMode="auto">
          <a:xfrm>
            <a:off x="3197197" y="266701"/>
            <a:ext cx="10037260" cy="684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43689" tIns="71844" rIns="143689" bIns="71844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sz="3500" b="1">
                <a:solidFill>
                  <a:srgbClr val="FF0066"/>
                </a:solidFill>
                <a:latin typeface="Times New Roman" pitchFamily="18" charset="0"/>
              </a:rPr>
              <a:t>TRƯỜNG TIỂU HỌC </a:t>
            </a:r>
            <a:r>
              <a:rPr lang="en-US" altLang="en-US" sz="3500" b="1" smtClean="0">
                <a:solidFill>
                  <a:srgbClr val="FF0066"/>
                </a:solidFill>
                <a:latin typeface="Times New Roman" pitchFamily="18" charset="0"/>
              </a:rPr>
              <a:t>……</a:t>
            </a:r>
            <a:endParaRPr lang="en-US" altLang="en-US" sz="3500" b="1">
              <a:solidFill>
                <a:srgbClr val="FF0066"/>
              </a:solidFill>
              <a:latin typeface="Times New Roman" pitchFamily="18" charset="0"/>
            </a:endParaRPr>
          </a:p>
        </p:txBody>
      </p:sp>
      <p:cxnSp>
        <p:nvCxnSpPr>
          <p:cNvPr id="26" name="Straight Connector 25"/>
          <p:cNvCxnSpPr/>
          <p:nvPr/>
        </p:nvCxnSpPr>
        <p:spPr>
          <a:xfrm flipV="1">
            <a:off x="5407784" y="990600"/>
            <a:ext cx="5985862" cy="0"/>
          </a:xfrm>
          <a:prstGeom prst="line">
            <a:avLst/>
          </a:prstGeom>
          <a:ln>
            <a:solidFill>
              <a:srgbClr val="FF0066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7" name="Straight Connector 26"/>
          <p:cNvCxnSpPr/>
          <p:nvPr/>
        </p:nvCxnSpPr>
        <p:spPr>
          <a:xfrm>
            <a:off x="5852319" y="1129028"/>
            <a:ext cx="4953000" cy="0"/>
          </a:xfrm>
          <a:prstGeom prst="line">
            <a:avLst/>
          </a:prstGeom>
          <a:ln>
            <a:solidFill>
              <a:srgbClr val="FF0066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28" name="Text Box 14"/>
          <p:cNvSpPr txBox="1">
            <a:spLocks noChangeArrowheads="1"/>
          </p:cNvSpPr>
          <p:nvPr/>
        </p:nvSpPr>
        <p:spPr bwMode="auto">
          <a:xfrm>
            <a:off x="1508919" y="3962400"/>
            <a:ext cx="12656582" cy="17301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1800"/>
              </a:spcBef>
              <a:defRPr/>
            </a:pPr>
            <a:r>
              <a:rPr lang="en-US" sz="40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Môn</a:t>
            </a:r>
            <a:r>
              <a:rPr lang="en-US" sz="4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Công</a:t>
            </a:r>
            <a:r>
              <a:rPr lang="en-US" sz="4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nghệ</a:t>
            </a:r>
            <a:r>
              <a:rPr lang="en-US" sz="4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lớp</a:t>
            </a:r>
            <a:r>
              <a:rPr lang="en-US" sz="4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3</a:t>
            </a:r>
          </a:p>
          <a:p>
            <a:pPr algn="ctr" eaLnBrk="1" hangingPunct="1">
              <a:spcBef>
                <a:spcPts val="1800"/>
              </a:spcBef>
              <a:defRPr/>
            </a:pPr>
            <a:r>
              <a:rPr lang="en-US" sz="4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BÀI 3: SỬ DỤNG QUẠT ĐIỆN (T1)</a:t>
            </a:r>
            <a:endParaRPr lang="en-US" sz="54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9" name="Text Box 18"/>
          <p:cNvSpPr txBox="1">
            <a:spLocks noChangeArrowheads="1"/>
          </p:cNvSpPr>
          <p:nvPr/>
        </p:nvSpPr>
        <p:spPr bwMode="auto">
          <a:xfrm>
            <a:off x="4053772" y="8001000"/>
            <a:ext cx="7102225" cy="10068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altLang="en-US" sz="2800" b="1" i="1">
                <a:solidFill>
                  <a:srgbClr val="0000CC"/>
                </a:solidFill>
                <a:latin typeface="Times New Roman" pitchFamily="18" charset="0"/>
              </a:rPr>
              <a:t>Giáo viên</a:t>
            </a:r>
            <a:r>
              <a:rPr lang="en-US" altLang="en-US" sz="2800" b="1" i="1" smtClean="0">
                <a:solidFill>
                  <a:srgbClr val="0000CC"/>
                </a:solidFill>
                <a:latin typeface="Times New Roman" pitchFamily="18" charset="0"/>
              </a:rPr>
              <a:t>:……………………………………</a:t>
            </a:r>
            <a:endParaRPr lang="en-US" altLang="en-US" sz="2800" b="1" i="1">
              <a:solidFill>
                <a:srgbClr val="0000CC"/>
              </a:solidFill>
              <a:latin typeface="Times New Roman" pitchFamily="18" charset="0"/>
            </a:endParaRPr>
          </a:p>
          <a:p>
            <a:pPr eaLnBrk="1" hangingPunct="1"/>
            <a:r>
              <a:rPr lang="en-US" altLang="en-US" sz="2800" b="1" i="1">
                <a:solidFill>
                  <a:srgbClr val="0000CC"/>
                </a:solidFill>
                <a:latin typeface="Times New Roman" pitchFamily="18" charset="0"/>
              </a:rPr>
              <a:t>Lớp:  3</a:t>
            </a:r>
          </a:p>
        </p:txBody>
      </p:sp>
      <p:pic>
        <p:nvPicPr>
          <p:cNvPr id="30" name="Picture 22" descr="bd21315_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55056" y="5705876"/>
            <a:ext cx="5616086" cy="204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1" name="Text Box 17"/>
          <p:cNvSpPr txBox="1">
            <a:spLocks noChangeArrowheads="1"/>
          </p:cNvSpPr>
          <p:nvPr/>
        </p:nvSpPr>
        <p:spPr bwMode="auto">
          <a:xfrm>
            <a:off x="1889919" y="1702753"/>
            <a:ext cx="12146361" cy="1992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6000" b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CHÀO MỪNG QUÝ THẦY </a:t>
            </a:r>
            <a:r>
              <a:rPr lang="en-US" sz="6000" b="1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CÔ</a:t>
            </a:r>
          </a:p>
          <a:p>
            <a:pPr algn="ctr" eaLnBrk="1" hangingPunct="1">
              <a:spcBef>
                <a:spcPts val="0"/>
              </a:spcBef>
              <a:defRPr/>
            </a:pPr>
            <a:r>
              <a:rPr lang="en-US" sz="6000" b="1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VỀ </a:t>
            </a:r>
            <a:r>
              <a:rPr lang="en-US" sz="6000" b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DỰ GIỜ THĂM LỚP</a:t>
            </a:r>
          </a:p>
        </p:txBody>
      </p:sp>
      <p:pic>
        <p:nvPicPr>
          <p:cNvPr id="32" name="Picture 7" descr="BƯỚM 58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9961410">
            <a:off x="13947921" y="388164"/>
            <a:ext cx="1197160" cy="15611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3" name="Picture 8" descr="animal-14[1]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417220" flipH="1">
            <a:off x="2328913" y="6922250"/>
            <a:ext cx="1110487" cy="8079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84934910"/>
      </p:ext>
    </p:extLst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mph" presetSubtype="2" repeatCount="1000000" accel="36000" decel="2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475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00FF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7" presetID="21" presetClass="emph" presetSubtype="0" repeatCount="2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8" dur="2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9" dur="2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0" dur="2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/>
      <p:bldP spid="31" grpId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95"/>
          <p:cNvSpPr>
            <a:spLocks noChangeArrowheads="1"/>
          </p:cNvSpPr>
          <p:nvPr/>
        </p:nvSpPr>
        <p:spPr bwMode="auto">
          <a:xfrm>
            <a:off x="5159414" y="1143000"/>
            <a:ext cx="6026905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algn="ctr"/>
            <a:r>
              <a:rPr lang="en-GB" sz="3600" b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TRÒ CHƠI Ô CỬA BÍ MẬT</a:t>
            </a:r>
            <a:endParaRPr lang="en-GB" sz="3600" b="1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4" name="Group 3"/>
          <p:cNvGrpSpPr/>
          <p:nvPr/>
        </p:nvGrpSpPr>
        <p:grpSpPr>
          <a:xfrm>
            <a:off x="1239608" y="2362200"/>
            <a:ext cx="2409579" cy="2888956"/>
            <a:chOff x="990600" y="2621280"/>
            <a:chExt cx="2735176" cy="3207159"/>
          </a:xfrm>
        </p:grpSpPr>
        <p:pic>
          <p:nvPicPr>
            <p:cNvPr id="5" name="Picture 4">
              <a:hlinkClick r:id="rId3" action="ppaction://hlinkpres?slideindex=1&amp;slidetitle="/>
            </p:cNvPr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454" r="12764"/>
            <a:stretch/>
          </p:blipFill>
          <p:spPr>
            <a:xfrm>
              <a:off x="990600" y="2621280"/>
              <a:ext cx="2735176" cy="2706977"/>
            </a:xfrm>
            <a:prstGeom prst="rect">
              <a:avLst/>
            </a:prstGeom>
          </p:spPr>
        </p:pic>
        <p:sp>
          <p:nvSpPr>
            <p:cNvPr id="6" name="TextBox 5"/>
            <p:cNvSpPr txBox="1"/>
            <p:nvPr/>
          </p:nvSpPr>
          <p:spPr>
            <a:xfrm>
              <a:off x="1713717" y="5243664"/>
              <a:ext cx="1288942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b="1" smtClean="0">
                  <a:solidFill>
                    <a:srgbClr val="0000CC"/>
                  </a:solidFill>
                  <a:latin typeface="VNI-Avo" pitchFamily="2" charset="0"/>
                  <a:ea typeface="Arial-Rounded" panose="020B0500000000000000" pitchFamily="34" charset="0"/>
                  <a:cs typeface="Arial" pitchFamily="34" charset="0"/>
                </a:rPr>
                <a:t>Soá 1</a:t>
              </a:r>
              <a:endParaRPr lang="en-US" sz="2800" b="1" dirty="0">
                <a:solidFill>
                  <a:srgbClr val="0000CC"/>
                </a:solidFill>
                <a:latin typeface="VNI-Avo" pitchFamily="2" charset="0"/>
                <a:ea typeface="Arial-Rounded" panose="020B0500000000000000" pitchFamily="34" charset="0"/>
                <a:cs typeface="Arial" pitchFamily="34" charset="0"/>
              </a:endParaRPr>
            </a:p>
          </p:txBody>
        </p:sp>
      </p:grpSp>
      <p:grpSp>
        <p:nvGrpSpPr>
          <p:cNvPr id="7" name="Group 6"/>
          <p:cNvGrpSpPr/>
          <p:nvPr/>
        </p:nvGrpSpPr>
        <p:grpSpPr>
          <a:xfrm>
            <a:off x="1204119" y="5592664"/>
            <a:ext cx="2409579" cy="2888956"/>
            <a:chOff x="990600" y="2621280"/>
            <a:chExt cx="2735176" cy="3207159"/>
          </a:xfrm>
        </p:grpSpPr>
        <p:pic>
          <p:nvPicPr>
            <p:cNvPr id="8" name="Picture 7"/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454" r="12764"/>
            <a:stretch/>
          </p:blipFill>
          <p:spPr>
            <a:xfrm>
              <a:off x="990600" y="2621280"/>
              <a:ext cx="2735176" cy="2706977"/>
            </a:xfrm>
            <a:prstGeom prst="rect">
              <a:avLst/>
            </a:prstGeom>
          </p:spPr>
        </p:pic>
        <p:sp>
          <p:nvSpPr>
            <p:cNvPr id="9" name="TextBox 8"/>
            <p:cNvSpPr txBox="1"/>
            <p:nvPr/>
          </p:nvSpPr>
          <p:spPr>
            <a:xfrm>
              <a:off x="1713717" y="5243664"/>
              <a:ext cx="1288942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b="1" smtClean="0">
                  <a:solidFill>
                    <a:srgbClr val="0000CC"/>
                  </a:solidFill>
                  <a:latin typeface="VNI-Avo" pitchFamily="2" charset="0"/>
                  <a:ea typeface="Arial-Rounded" panose="020B0500000000000000" pitchFamily="34" charset="0"/>
                  <a:cs typeface="Arial" pitchFamily="34" charset="0"/>
                </a:rPr>
                <a:t>Soá 5</a:t>
              </a:r>
              <a:endParaRPr lang="en-US" sz="2800" b="1" dirty="0">
                <a:solidFill>
                  <a:srgbClr val="0000CC"/>
                </a:solidFill>
                <a:latin typeface="VNI-Avo" pitchFamily="2" charset="0"/>
                <a:ea typeface="Arial-Rounded" panose="020B0500000000000000" pitchFamily="34" charset="0"/>
                <a:cs typeface="Arial" pitchFamily="34" charset="0"/>
              </a:endParaRPr>
            </a:p>
          </p:txBody>
        </p:sp>
      </p:grpSp>
      <p:grpSp>
        <p:nvGrpSpPr>
          <p:cNvPr id="10" name="Group 9"/>
          <p:cNvGrpSpPr/>
          <p:nvPr/>
        </p:nvGrpSpPr>
        <p:grpSpPr>
          <a:xfrm>
            <a:off x="4827657" y="2392680"/>
            <a:ext cx="2409579" cy="2888956"/>
            <a:chOff x="990600" y="2621280"/>
            <a:chExt cx="2735176" cy="3207159"/>
          </a:xfrm>
        </p:grpSpPr>
        <p:pic>
          <p:nvPicPr>
            <p:cNvPr id="11" name="Picture 10"/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454" r="12764"/>
            <a:stretch/>
          </p:blipFill>
          <p:spPr>
            <a:xfrm>
              <a:off x="990600" y="2621280"/>
              <a:ext cx="2735176" cy="2706977"/>
            </a:xfrm>
            <a:prstGeom prst="rect">
              <a:avLst/>
            </a:prstGeom>
          </p:spPr>
        </p:pic>
        <p:sp>
          <p:nvSpPr>
            <p:cNvPr id="12" name="TextBox 11"/>
            <p:cNvSpPr txBox="1"/>
            <p:nvPr/>
          </p:nvSpPr>
          <p:spPr>
            <a:xfrm>
              <a:off x="1713717" y="5243664"/>
              <a:ext cx="1288942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b="1" smtClean="0">
                  <a:solidFill>
                    <a:srgbClr val="0000CC"/>
                  </a:solidFill>
                  <a:latin typeface="VNI-Avo" pitchFamily="2" charset="0"/>
                  <a:ea typeface="Arial-Rounded" panose="020B0500000000000000" pitchFamily="34" charset="0"/>
                  <a:cs typeface="Arial" pitchFamily="34" charset="0"/>
                </a:rPr>
                <a:t>Soá 2</a:t>
              </a:r>
              <a:endParaRPr lang="en-US" sz="2800" b="1" dirty="0">
                <a:solidFill>
                  <a:srgbClr val="0000CC"/>
                </a:solidFill>
                <a:latin typeface="VNI-Avo" pitchFamily="2" charset="0"/>
                <a:ea typeface="Arial-Rounded" panose="020B0500000000000000" pitchFamily="34" charset="0"/>
                <a:cs typeface="Arial" pitchFamily="34" charset="0"/>
              </a:endParaRPr>
            </a:p>
          </p:txBody>
        </p:sp>
      </p:grpSp>
      <p:grpSp>
        <p:nvGrpSpPr>
          <p:cNvPr id="13" name="Group 12"/>
          <p:cNvGrpSpPr/>
          <p:nvPr/>
        </p:nvGrpSpPr>
        <p:grpSpPr>
          <a:xfrm>
            <a:off x="4827657" y="5593080"/>
            <a:ext cx="2409579" cy="2888956"/>
            <a:chOff x="990600" y="2621280"/>
            <a:chExt cx="2735176" cy="3207159"/>
          </a:xfrm>
        </p:grpSpPr>
        <p:pic>
          <p:nvPicPr>
            <p:cNvPr id="14" name="Picture 13">
              <a:hlinkClick r:id="rId5" action="ppaction://hlinkpres?slideindex=1&amp;slidetitle="/>
            </p:cNvPr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454" r="12764"/>
            <a:stretch/>
          </p:blipFill>
          <p:spPr>
            <a:xfrm>
              <a:off x="990600" y="2621280"/>
              <a:ext cx="2735176" cy="2706977"/>
            </a:xfrm>
            <a:prstGeom prst="rect">
              <a:avLst/>
            </a:prstGeom>
          </p:spPr>
        </p:pic>
        <p:sp>
          <p:nvSpPr>
            <p:cNvPr id="15" name="TextBox 14"/>
            <p:cNvSpPr txBox="1"/>
            <p:nvPr/>
          </p:nvSpPr>
          <p:spPr>
            <a:xfrm>
              <a:off x="1713717" y="5243664"/>
              <a:ext cx="1288942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b="1" smtClean="0">
                  <a:solidFill>
                    <a:srgbClr val="0000CC"/>
                  </a:solidFill>
                  <a:latin typeface="VNI-Avo" pitchFamily="2" charset="0"/>
                  <a:ea typeface="Arial-Rounded" panose="020B0500000000000000" pitchFamily="34" charset="0"/>
                  <a:cs typeface="Arial" pitchFamily="34" charset="0"/>
                </a:rPr>
                <a:t>Soá 6</a:t>
              </a:r>
              <a:endParaRPr lang="en-US" sz="2800" b="1" dirty="0">
                <a:solidFill>
                  <a:srgbClr val="0000CC"/>
                </a:solidFill>
                <a:latin typeface="VNI-Avo" pitchFamily="2" charset="0"/>
                <a:ea typeface="Arial-Rounded" panose="020B0500000000000000" pitchFamily="34" charset="0"/>
                <a:cs typeface="Arial" pitchFamily="34" charset="0"/>
              </a:endParaRPr>
            </a:p>
          </p:txBody>
        </p:sp>
      </p:grpSp>
      <p:grpSp>
        <p:nvGrpSpPr>
          <p:cNvPr id="16" name="Group 15"/>
          <p:cNvGrpSpPr/>
          <p:nvPr/>
        </p:nvGrpSpPr>
        <p:grpSpPr>
          <a:xfrm>
            <a:off x="8644305" y="2392680"/>
            <a:ext cx="2409579" cy="2888956"/>
            <a:chOff x="990600" y="2621280"/>
            <a:chExt cx="2735176" cy="3207159"/>
          </a:xfrm>
        </p:grpSpPr>
        <p:pic>
          <p:nvPicPr>
            <p:cNvPr id="17" name="Picture 16">
              <a:hlinkClick r:id="rId6" action="ppaction://hlinkpres?slideindex=1&amp;slidetitle="/>
            </p:cNvPr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454" r="12764"/>
            <a:stretch/>
          </p:blipFill>
          <p:spPr>
            <a:xfrm>
              <a:off x="990600" y="2621280"/>
              <a:ext cx="2735176" cy="2706977"/>
            </a:xfrm>
            <a:prstGeom prst="rect">
              <a:avLst/>
            </a:prstGeom>
          </p:spPr>
        </p:pic>
        <p:sp>
          <p:nvSpPr>
            <p:cNvPr id="18" name="TextBox 17"/>
            <p:cNvSpPr txBox="1"/>
            <p:nvPr/>
          </p:nvSpPr>
          <p:spPr>
            <a:xfrm>
              <a:off x="1713717" y="5243664"/>
              <a:ext cx="1288942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b="1" smtClean="0">
                  <a:solidFill>
                    <a:srgbClr val="0000CC"/>
                  </a:solidFill>
                  <a:latin typeface="VNI-Avo" pitchFamily="2" charset="0"/>
                  <a:ea typeface="Arial-Rounded" panose="020B0500000000000000" pitchFamily="34" charset="0"/>
                  <a:cs typeface="Arial" pitchFamily="34" charset="0"/>
                </a:rPr>
                <a:t>Soá 3</a:t>
              </a:r>
              <a:endParaRPr lang="en-US" sz="2800" b="1" dirty="0">
                <a:solidFill>
                  <a:srgbClr val="0000CC"/>
                </a:solidFill>
                <a:latin typeface="VNI-Avo" pitchFamily="2" charset="0"/>
                <a:ea typeface="Arial-Rounded" panose="020B0500000000000000" pitchFamily="34" charset="0"/>
                <a:cs typeface="Arial" pitchFamily="34" charset="0"/>
              </a:endParaRPr>
            </a:p>
          </p:txBody>
        </p:sp>
      </p:grpSp>
      <p:grpSp>
        <p:nvGrpSpPr>
          <p:cNvPr id="19" name="Group 18"/>
          <p:cNvGrpSpPr/>
          <p:nvPr/>
        </p:nvGrpSpPr>
        <p:grpSpPr>
          <a:xfrm>
            <a:off x="8644305" y="5593080"/>
            <a:ext cx="2409579" cy="2888956"/>
            <a:chOff x="990600" y="2621280"/>
            <a:chExt cx="2735176" cy="3207159"/>
          </a:xfrm>
        </p:grpSpPr>
        <p:pic>
          <p:nvPicPr>
            <p:cNvPr id="20" name="Picture 19"/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454" r="12764"/>
            <a:stretch/>
          </p:blipFill>
          <p:spPr>
            <a:xfrm>
              <a:off x="990600" y="2621280"/>
              <a:ext cx="2735176" cy="2706977"/>
            </a:xfrm>
            <a:prstGeom prst="rect">
              <a:avLst/>
            </a:prstGeom>
          </p:spPr>
        </p:pic>
        <p:sp>
          <p:nvSpPr>
            <p:cNvPr id="21" name="TextBox 20"/>
            <p:cNvSpPr txBox="1"/>
            <p:nvPr/>
          </p:nvSpPr>
          <p:spPr>
            <a:xfrm>
              <a:off x="1713717" y="5243664"/>
              <a:ext cx="1288942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b="1" smtClean="0">
                  <a:solidFill>
                    <a:srgbClr val="0000CC"/>
                  </a:solidFill>
                  <a:latin typeface="VNI-Avo" pitchFamily="2" charset="0"/>
                  <a:ea typeface="Arial-Rounded" panose="020B0500000000000000" pitchFamily="34" charset="0"/>
                  <a:cs typeface="Arial" pitchFamily="34" charset="0"/>
                </a:rPr>
                <a:t>Soá 7</a:t>
              </a:r>
              <a:endParaRPr lang="en-US" sz="2800" b="1" dirty="0">
                <a:solidFill>
                  <a:srgbClr val="0000CC"/>
                </a:solidFill>
                <a:latin typeface="VNI-Avo" pitchFamily="2" charset="0"/>
                <a:ea typeface="Arial-Rounded" panose="020B0500000000000000" pitchFamily="34" charset="0"/>
                <a:cs typeface="Arial" pitchFamily="34" charset="0"/>
              </a:endParaRPr>
            </a:p>
          </p:txBody>
        </p:sp>
      </p:grpSp>
      <p:grpSp>
        <p:nvGrpSpPr>
          <p:cNvPr id="22" name="Group 21"/>
          <p:cNvGrpSpPr/>
          <p:nvPr/>
        </p:nvGrpSpPr>
        <p:grpSpPr>
          <a:xfrm>
            <a:off x="12281940" y="2423160"/>
            <a:ext cx="2409579" cy="2888956"/>
            <a:chOff x="990600" y="2621280"/>
            <a:chExt cx="2735176" cy="3207159"/>
          </a:xfrm>
        </p:grpSpPr>
        <p:pic>
          <p:nvPicPr>
            <p:cNvPr id="23" name="Picture 22"/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454" r="12764"/>
            <a:stretch/>
          </p:blipFill>
          <p:spPr>
            <a:xfrm>
              <a:off x="990600" y="2621280"/>
              <a:ext cx="2735176" cy="2706977"/>
            </a:xfrm>
            <a:prstGeom prst="rect">
              <a:avLst/>
            </a:prstGeom>
          </p:spPr>
        </p:pic>
        <p:sp>
          <p:nvSpPr>
            <p:cNvPr id="24" name="TextBox 23"/>
            <p:cNvSpPr txBox="1"/>
            <p:nvPr/>
          </p:nvSpPr>
          <p:spPr>
            <a:xfrm>
              <a:off x="1713717" y="5243664"/>
              <a:ext cx="1288942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b="1" smtClean="0">
                  <a:solidFill>
                    <a:srgbClr val="0000CC"/>
                  </a:solidFill>
                  <a:latin typeface="VNI-Avo" pitchFamily="2" charset="0"/>
                  <a:ea typeface="Arial-Rounded" panose="020B0500000000000000" pitchFamily="34" charset="0"/>
                  <a:cs typeface="Arial" pitchFamily="34" charset="0"/>
                </a:rPr>
                <a:t>Soá 4</a:t>
              </a:r>
              <a:endParaRPr lang="en-US" sz="2800" b="1" dirty="0">
                <a:solidFill>
                  <a:srgbClr val="0000CC"/>
                </a:solidFill>
                <a:latin typeface="VNI-Avo" pitchFamily="2" charset="0"/>
                <a:ea typeface="Arial-Rounded" panose="020B0500000000000000" pitchFamily="34" charset="0"/>
                <a:cs typeface="Arial" pitchFamily="34" charset="0"/>
              </a:endParaRPr>
            </a:p>
          </p:txBody>
        </p:sp>
      </p:grpSp>
      <p:grpSp>
        <p:nvGrpSpPr>
          <p:cNvPr id="25" name="Group 24"/>
          <p:cNvGrpSpPr/>
          <p:nvPr/>
        </p:nvGrpSpPr>
        <p:grpSpPr>
          <a:xfrm>
            <a:off x="12281940" y="5604709"/>
            <a:ext cx="2409579" cy="2888956"/>
            <a:chOff x="990600" y="2621280"/>
            <a:chExt cx="2735176" cy="3207159"/>
          </a:xfrm>
        </p:grpSpPr>
        <p:pic>
          <p:nvPicPr>
            <p:cNvPr id="26" name="Picture 25">
              <a:hlinkClick r:id="rId7" action="ppaction://hlinkpres?slideindex=1&amp;slidetitle="/>
            </p:cNvPr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454" r="12764"/>
            <a:stretch/>
          </p:blipFill>
          <p:spPr>
            <a:xfrm>
              <a:off x="990600" y="2621280"/>
              <a:ext cx="2735176" cy="2706977"/>
            </a:xfrm>
            <a:prstGeom prst="rect">
              <a:avLst/>
            </a:prstGeom>
          </p:spPr>
        </p:pic>
        <p:sp>
          <p:nvSpPr>
            <p:cNvPr id="27" name="TextBox 26"/>
            <p:cNvSpPr txBox="1"/>
            <p:nvPr/>
          </p:nvSpPr>
          <p:spPr>
            <a:xfrm>
              <a:off x="1713717" y="5243664"/>
              <a:ext cx="1288942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b="1" smtClean="0">
                  <a:solidFill>
                    <a:srgbClr val="0000CC"/>
                  </a:solidFill>
                  <a:latin typeface="VNI-Avo" pitchFamily="2" charset="0"/>
                  <a:ea typeface="Arial-Rounded" panose="020B0500000000000000" pitchFamily="34" charset="0"/>
                  <a:cs typeface="Arial" pitchFamily="34" charset="0"/>
                </a:rPr>
                <a:t>Soá 8</a:t>
              </a:r>
              <a:endParaRPr lang="en-US" sz="2800" b="1" dirty="0">
                <a:solidFill>
                  <a:srgbClr val="0000CC"/>
                </a:solidFill>
                <a:latin typeface="VNI-Avo" pitchFamily="2" charset="0"/>
                <a:ea typeface="Arial-Rounded" panose="020B0500000000000000" pitchFamily="34" charset="0"/>
                <a:cs typeface="Arial" pitchFamily="34" charset="0"/>
              </a:endParaRPr>
            </a:p>
          </p:txBody>
        </p:sp>
      </p:grpSp>
      <p:sp>
        <p:nvSpPr>
          <p:cNvPr id="28" name="Rectangle 27"/>
          <p:cNvSpPr/>
          <p:nvPr/>
        </p:nvSpPr>
        <p:spPr>
          <a:xfrm>
            <a:off x="8565039" y="2240280"/>
            <a:ext cx="2590800" cy="2995636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/>
          <p:cNvSpPr/>
          <p:nvPr/>
        </p:nvSpPr>
        <p:spPr>
          <a:xfrm>
            <a:off x="4741271" y="5462564"/>
            <a:ext cx="2590800" cy="2995636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 29"/>
          <p:cNvSpPr/>
          <p:nvPr/>
        </p:nvSpPr>
        <p:spPr>
          <a:xfrm>
            <a:off x="1148997" y="2230025"/>
            <a:ext cx="2590800" cy="2995636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Rectangle 30"/>
          <p:cNvSpPr/>
          <p:nvPr/>
        </p:nvSpPr>
        <p:spPr>
          <a:xfrm>
            <a:off x="12176919" y="5462564"/>
            <a:ext cx="2590800" cy="2995636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2" name="Group 31"/>
          <p:cNvGrpSpPr/>
          <p:nvPr/>
        </p:nvGrpSpPr>
        <p:grpSpPr>
          <a:xfrm>
            <a:off x="5231587" y="103853"/>
            <a:ext cx="5878532" cy="994830"/>
            <a:chOff x="4270277" y="164812"/>
            <a:chExt cx="5779343" cy="994830"/>
          </a:xfrm>
        </p:grpSpPr>
        <p:grpSp>
          <p:nvGrpSpPr>
            <p:cNvPr id="33" name="Group 32"/>
            <p:cNvGrpSpPr/>
            <p:nvPr/>
          </p:nvGrpSpPr>
          <p:grpSpPr>
            <a:xfrm>
              <a:off x="4270277" y="164812"/>
              <a:ext cx="5779343" cy="994830"/>
              <a:chOff x="4270277" y="164812"/>
              <a:chExt cx="5779343" cy="994830"/>
            </a:xfrm>
          </p:grpSpPr>
          <p:sp>
            <p:nvSpPr>
              <p:cNvPr id="35" name="TextBox 34"/>
              <p:cNvSpPr txBox="1"/>
              <p:nvPr/>
            </p:nvSpPr>
            <p:spPr>
              <a:xfrm>
                <a:off x="4270277" y="164812"/>
                <a:ext cx="5779343" cy="55399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000" smtClean="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Thứ……ngày…..tháng…..năm…….</a:t>
                </a:r>
                <a:endParaRPr lang="en-US" sz="3000">
                  <a:solidFill>
                    <a:srgbClr val="0000CC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6" name="TextBox 35"/>
              <p:cNvSpPr txBox="1"/>
              <p:nvPr/>
            </p:nvSpPr>
            <p:spPr>
              <a:xfrm>
                <a:off x="5993302" y="636422"/>
                <a:ext cx="2367401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 b="1" smtClean="0">
                    <a:solidFill>
                      <a:srgbClr val="FF0066"/>
                    </a:solidFill>
                    <a:latin typeface="Times New Roman" pitchFamily="18" charset="0"/>
                    <a:cs typeface="Times New Roman" pitchFamily="18" charset="0"/>
                  </a:rPr>
                  <a:t>CÔNG NGHỆ</a:t>
                </a:r>
                <a:endParaRPr lang="en-US" sz="2800" b="1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cxnSp>
          <p:nvCxnSpPr>
            <p:cNvPr id="34" name="Straight Connector 33"/>
            <p:cNvCxnSpPr/>
            <p:nvPr/>
          </p:nvCxnSpPr>
          <p:spPr>
            <a:xfrm>
              <a:off x="6143131" y="1136154"/>
              <a:ext cx="2097600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305291919"/>
      </p:ext>
    </p:extLst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" dur="500" tmFilter="0, 0; .2, .5; .8, .5; 1, 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1" dur="250" autoRev="1" fill="hold"/>
                                        <p:tgtEl>
                                          <p:spTgt spid="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500" tmFilter="0, 0; .2, .5; .8, .5; 1, 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5" dur="250" autoRev="1" fill="hold"/>
                                        <p:tgtEl>
                                          <p:spTgt spid="1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 tmFilter="0, 0; .2, .5; .8, .5; 1, 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9" dur="250" autoRev="1" fill="hold"/>
                                        <p:tgtEl>
                                          <p:spTgt spid="1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" dur="500" tmFilter="0, 0; .2, .5; .8, .5; 1, 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3" dur="250" autoRev="1" fill="hold"/>
                                        <p:tgtEl>
                                          <p:spTgt spid="1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500" tmFilter="0, 0; .2, .5; .8, .5; 1, 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7" dur="250" autoRev="1" fill="hold"/>
                                        <p:tgtEl>
                                          <p:spTgt spid="1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500" tmFilter="0, 0; .2, .5; .8, .5; 1, 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1" dur="250" autoRev="1" fill="hold"/>
                                        <p:tgtEl>
                                          <p:spTgt spid="2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500"/>
                            </p:stCondLst>
                            <p:childTnLst>
                              <p:par>
                                <p:cTn id="33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" dur="500" tmFilter="0, 0; .2, .5; .8, .5; 1, 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5" dur="250" autoRev="1" fill="hold"/>
                                        <p:tgtEl>
                                          <p:spTgt spid="2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4000"/>
                            </p:stCondLst>
                            <p:childTnLst>
                              <p:par>
                                <p:cTn id="3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4500"/>
                            </p:stCondLst>
                            <p:childTnLst>
                              <p:par>
                                <p:cTn id="41" presetID="21" presetClass="emph" presetSubtype="0" repeatCount="10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42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43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44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45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9" dur="50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0" dur="250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500"/>
                            </p:stCondLst>
                            <p:childTnLst>
                              <p:par>
                                <p:cTn id="52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3" dur="500" tmFilter="0, 0; .2, .5; .8, .5; 1, 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4" dur="250" autoRev="1" fill="hold"/>
                                        <p:tgtEl>
                                          <p:spTgt spid="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1000"/>
                            </p:stCondLst>
                            <p:childTnLst>
                              <p:par>
                                <p:cTn id="56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7" dur="500" tmFilter="0, 0; .2, .5; .8, .5; 1, 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8" dur="250" autoRev="1" fill="hold"/>
                                        <p:tgtEl>
                                          <p:spTgt spid="1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1500"/>
                            </p:stCondLst>
                            <p:childTnLst>
                              <p:par>
                                <p:cTn id="60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1" dur="500" tmFilter="0, 0; .2, .5; .8, .5; 1, 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2" dur="250" autoRev="1" fill="hold"/>
                                        <p:tgtEl>
                                          <p:spTgt spid="1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2000"/>
                            </p:stCondLst>
                            <p:childTnLst>
                              <p:par>
                                <p:cTn id="64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5" dur="500" tmFilter="0, 0; .2, .5; .8, .5; 1, 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6" dur="250" autoRev="1" fill="hold"/>
                                        <p:tgtEl>
                                          <p:spTgt spid="1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2500"/>
                            </p:stCondLst>
                            <p:childTnLst>
                              <p:par>
                                <p:cTn id="68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9" dur="500" tmFilter="0, 0; .2, .5; .8, .5; 1, 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0" dur="250" autoRev="1" fill="hold"/>
                                        <p:tgtEl>
                                          <p:spTgt spid="2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3000"/>
                            </p:stCondLst>
                            <p:childTnLst>
                              <p:par>
                                <p:cTn id="72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3" dur="500" tmFilter="0, 0; .2, .5; .8, .5; 1, 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4" dur="250" autoRev="1" fill="hold"/>
                                        <p:tgtEl>
                                          <p:spTgt spid="2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3500"/>
                            </p:stCondLst>
                            <p:childTnLst>
                              <p:par>
                                <p:cTn id="7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4000"/>
                            </p:stCondLst>
                            <p:childTnLst>
                              <p:par>
                                <p:cTn id="80" presetID="21" presetClass="emph" presetSubtype="0" repeatCount="10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81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82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83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84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8" dur="50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9" dur="250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>
                            <p:stCondLst>
                              <p:cond delay="500"/>
                            </p:stCondLst>
                            <p:childTnLst>
                              <p:par>
                                <p:cTn id="91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2" dur="500" tmFilter="0, 0; .2, .5; .8, .5; 1, 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93" dur="250" autoRev="1" fill="hold"/>
                                        <p:tgtEl>
                                          <p:spTgt spid="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1000"/>
                            </p:stCondLst>
                            <p:childTnLst>
                              <p:par>
                                <p:cTn id="95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6" dur="500" tmFilter="0, 0; .2, .5; .8, .5; 1, 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97" dur="250" autoRev="1" fill="hold"/>
                                        <p:tgtEl>
                                          <p:spTgt spid="1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>
                            <p:stCondLst>
                              <p:cond delay="1500"/>
                            </p:stCondLst>
                            <p:childTnLst>
                              <p:par>
                                <p:cTn id="99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0" dur="500" tmFilter="0, 0; .2, .5; .8, .5; 1, 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01" dur="250" autoRev="1" fill="hold"/>
                                        <p:tgtEl>
                                          <p:spTgt spid="1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2" fill="hold">
                            <p:stCondLst>
                              <p:cond delay="2000"/>
                            </p:stCondLst>
                            <p:childTnLst>
                              <p:par>
                                <p:cTn id="103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4" dur="500" tmFilter="0, 0; .2, .5; .8, .5; 1, 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05" dur="250" autoRev="1" fill="hold"/>
                                        <p:tgtEl>
                                          <p:spTgt spid="1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6" fill="hold">
                            <p:stCondLst>
                              <p:cond delay="2500"/>
                            </p:stCondLst>
                            <p:childTnLst>
                              <p:par>
                                <p:cTn id="107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8" dur="500" tmFilter="0, 0; .2, .5; .8, .5; 1, 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09" dur="250" autoRev="1" fill="hold"/>
                                        <p:tgtEl>
                                          <p:spTgt spid="2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0" fill="hold">
                            <p:stCondLst>
                              <p:cond delay="3000"/>
                            </p:stCondLst>
                            <p:childTnLst>
                              <p:par>
                                <p:cTn id="111" presetID="10" presetClass="entr" presetSubtype="0" repeatCount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3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4" fill="hold">
                            <p:stCondLst>
                              <p:cond delay="53000"/>
                            </p:stCondLst>
                            <p:childTnLst>
                              <p:par>
                                <p:cTn id="115" presetID="21" presetClass="emph" presetSubtype="0" repeatCount="10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16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17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18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119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>
                      <p:stCondLst>
                        <p:cond delay="indefinite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3" dur="500" tmFilter="0, 0; .2, .5; .8, .5; 1, 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4" dur="250" autoRev="1" fill="hold"/>
                                        <p:tgtEl>
                                          <p:spTgt spid="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5" fill="hold">
                            <p:stCondLst>
                              <p:cond delay="500"/>
                            </p:stCondLst>
                            <p:childTnLst>
                              <p:par>
                                <p:cTn id="126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7" dur="500" tmFilter="0, 0; .2, .5; .8, .5; 1, 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8" dur="250" autoRev="1" fill="hold"/>
                                        <p:tgtEl>
                                          <p:spTgt spid="1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9" fill="hold">
                            <p:stCondLst>
                              <p:cond delay="1000"/>
                            </p:stCondLst>
                            <p:childTnLst>
                              <p:par>
                                <p:cTn id="130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1" dur="500" tmFilter="0, 0; .2, .5; .8, .5; 1, 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2" dur="250" autoRev="1" fill="hold"/>
                                        <p:tgtEl>
                                          <p:spTgt spid="1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3" fill="hold">
                            <p:stCondLst>
                              <p:cond delay="1500"/>
                            </p:stCondLst>
                            <p:childTnLst>
                              <p:par>
                                <p:cTn id="134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5" dur="500" tmFilter="0, 0; .2, .5; .8, .5; 1, 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6" dur="250" autoRev="1" fill="hold"/>
                                        <p:tgtEl>
                                          <p:spTgt spid="1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7" fill="hold">
                            <p:stCondLst>
                              <p:cond delay="2000"/>
                            </p:stCondLst>
                            <p:childTnLst>
                              <p:par>
                                <p:cTn id="138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9" dur="500" tmFilter="0, 0; .2, .5; .8, .5; 1, 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40" dur="250" autoRev="1" fill="hold"/>
                                        <p:tgtEl>
                                          <p:spTgt spid="2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1" fill="hold">
                            <p:stCondLst>
                              <p:cond delay="2500"/>
                            </p:stCondLst>
                            <p:childTnLst>
                              <p:par>
                                <p:cTn id="14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4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5" fill="hold">
                            <p:stCondLst>
                              <p:cond delay="3000"/>
                            </p:stCondLst>
                            <p:childTnLst>
                              <p:par>
                                <p:cTn id="146" presetID="21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47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48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49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150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51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2" fill="hold">
                      <p:stCondLst>
                        <p:cond delay="0"/>
                      </p:stCondLst>
                      <p:childTnLst>
                        <p:par>
                          <p:cTn id="153" fill="hold">
                            <p:stCondLst>
                              <p:cond delay="0"/>
                            </p:stCondLst>
                            <p:childTnLst>
                              <p:par>
                                <p:cTn id="154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7" fill="hold">
                            <p:stCondLst>
                              <p:cond delay="500"/>
                            </p:stCondLst>
                            <p:childTnLst>
                              <p:par>
                                <p:cTn id="158" presetID="10" presetClass="exit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9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161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2" fill="hold">
                      <p:stCondLst>
                        <p:cond delay="0"/>
                      </p:stCondLst>
                      <p:childTnLst>
                        <p:par>
                          <p:cTn id="163" fill="hold">
                            <p:stCondLst>
                              <p:cond delay="0"/>
                            </p:stCondLst>
                            <p:childTnLst>
                              <p:par>
                                <p:cTn id="164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167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8" fill="hold">
                      <p:stCondLst>
                        <p:cond delay="0"/>
                      </p:stCondLst>
                      <p:childTnLst>
                        <p:par>
                          <p:cTn id="169" fill="hold">
                            <p:stCondLst>
                              <p:cond delay="0"/>
                            </p:stCondLst>
                            <p:childTnLst>
                              <p:par>
                                <p:cTn id="170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173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4" fill="hold">
                      <p:stCondLst>
                        <p:cond delay="0"/>
                      </p:stCondLst>
                      <p:childTnLst>
                        <p:par>
                          <p:cTn id="175" fill="hold">
                            <p:stCondLst>
                              <p:cond delay="0"/>
                            </p:stCondLst>
                            <p:childTnLst>
                              <p:par>
                                <p:cTn id="176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9" fill="hold">
                            <p:stCondLst>
                              <p:cond delay="500"/>
                            </p:stCondLst>
                            <p:childTnLst>
                              <p:par>
                                <p:cTn id="180" presetID="10" presetClass="exit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1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183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4" fill="hold">
                      <p:stCondLst>
                        <p:cond delay="0"/>
                      </p:stCondLst>
                      <p:childTnLst>
                        <p:par>
                          <p:cTn id="185" fill="hold">
                            <p:stCondLst>
                              <p:cond delay="0"/>
                            </p:stCondLst>
                            <p:childTnLst>
                              <p:par>
                                <p:cTn id="186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9" fill="hold">
                            <p:stCondLst>
                              <p:cond delay="500"/>
                            </p:stCondLst>
                            <p:childTnLst>
                              <p:par>
                                <p:cTn id="190" presetID="10" presetClass="exit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1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193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4" fill="hold">
                      <p:stCondLst>
                        <p:cond delay="0"/>
                      </p:stCondLst>
                      <p:childTnLst>
                        <p:par>
                          <p:cTn id="195" fill="hold">
                            <p:stCondLst>
                              <p:cond delay="0"/>
                            </p:stCondLst>
                            <p:childTnLst>
                              <p:par>
                                <p:cTn id="196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199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0" fill="hold">
                      <p:stCondLst>
                        <p:cond delay="0"/>
                      </p:stCondLst>
                      <p:childTnLst>
                        <p:par>
                          <p:cTn id="201" fill="hold">
                            <p:stCondLst>
                              <p:cond delay="0"/>
                            </p:stCondLst>
                            <p:childTnLst>
                              <p:par>
                                <p:cTn id="202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205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6" fill="hold">
                      <p:stCondLst>
                        <p:cond delay="0"/>
                      </p:stCondLst>
                      <p:childTnLst>
                        <p:par>
                          <p:cTn id="207" fill="hold">
                            <p:stCondLst>
                              <p:cond delay="0"/>
                            </p:stCondLst>
                            <p:childTnLst>
                              <p:par>
                                <p:cTn id="208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1" fill="hold">
                            <p:stCondLst>
                              <p:cond delay="500"/>
                            </p:stCondLst>
                            <p:childTnLst>
                              <p:par>
                                <p:cTn id="212" presetID="10" presetClass="exit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3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</p:childTnLst>
        </p:cTn>
      </p:par>
    </p:tnLst>
    <p:bldLst>
      <p:bldP spid="28" grpId="0" animBg="1"/>
      <p:bldP spid="28" grpId="1" animBg="1"/>
      <p:bldP spid="28" grpId="2" animBg="1"/>
      <p:bldP spid="29" grpId="0" animBg="1"/>
      <p:bldP spid="29" grpId="1" animBg="1"/>
      <p:bldP spid="29" grpId="2" animBg="1"/>
      <p:bldP spid="30" grpId="0" animBg="1"/>
      <p:bldP spid="30" grpId="1" animBg="1"/>
      <p:bldP spid="30" grpId="2" animBg="1"/>
      <p:bldP spid="31" grpId="0" animBg="1"/>
      <p:bldP spid="31" grpId="1" animBg="1"/>
      <p:bldP spid="31" grpId="2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" name="Group 25"/>
          <p:cNvGrpSpPr/>
          <p:nvPr/>
        </p:nvGrpSpPr>
        <p:grpSpPr>
          <a:xfrm>
            <a:off x="5231587" y="103853"/>
            <a:ext cx="5878532" cy="994830"/>
            <a:chOff x="4270277" y="164812"/>
            <a:chExt cx="5779343" cy="994830"/>
          </a:xfrm>
        </p:grpSpPr>
        <p:grpSp>
          <p:nvGrpSpPr>
            <p:cNvPr id="27" name="Group 26"/>
            <p:cNvGrpSpPr/>
            <p:nvPr/>
          </p:nvGrpSpPr>
          <p:grpSpPr>
            <a:xfrm>
              <a:off x="4270277" y="164812"/>
              <a:ext cx="5779343" cy="994830"/>
              <a:chOff x="4270277" y="164812"/>
              <a:chExt cx="5779343" cy="994830"/>
            </a:xfrm>
          </p:grpSpPr>
          <p:sp>
            <p:nvSpPr>
              <p:cNvPr id="29" name="TextBox 28"/>
              <p:cNvSpPr txBox="1"/>
              <p:nvPr/>
            </p:nvSpPr>
            <p:spPr>
              <a:xfrm>
                <a:off x="4270277" y="164812"/>
                <a:ext cx="5779343" cy="55399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000" smtClean="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Thứ……ngày…..tháng…..năm…….</a:t>
                </a:r>
                <a:endParaRPr lang="en-US" sz="3000">
                  <a:solidFill>
                    <a:srgbClr val="0000CC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0" name="TextBox 29"/>
              <p:cNvSpPr txBox="1"/>
              <p:nvPr/>
            </p:nvSpPr>
            <p:spPr>
              <a:xfrm>
                <a:off x="5993302" y="636422"/>
                <a:ext cx="2367401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 b="1" smtClean="0">
                    <a:solidFill>
                      <a:srgbClr val="FF0066"/>
                    </a:solidFill>
                    <a:latin typeface="Times New Roman" pitchFamily="18" charset="0"/>
                    <a:cs typeface="Times New Roman" pitchFamily="18" charset="0"/>
                  </a:rPr>
                  <a:t>CÔNG NGHỆ</a:t>
                </a:r>
                <a:endParaRPr lang="en-US" sz="2800" b="1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cxnSp>
          <p:nvCxnSpPr>
            <p:cNvPr id="28" name="Straight Connector 27"/>
            <p:cNvCxnSpPr/>
            <p:nvPr/>
          </p:nvCxnSpPr>
          <p:spPr>
            <a:xfrm>
              <a:off x="6143131" y="1136154"/>
              <a:ext cx="2097600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31" name="Text Box 14"/>
          <p:cNvSpPr txBox="1">
            <a:spLocks noChangeArrowheads="1"/>
          </p:cNvSpPr>
          <p:nvPr/>
        </p:nvSpPr>
        <p:spPr bwMode="auto">
          <a:xfrm>
            <a:off x="2880519" y="1097280"/>
            <a:ext cx="10515600" cy="5759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2800" b="1" dirty="0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Bài 3: SỬ DỤNG QUẠT ĐIỆN (T1)</a:t>
            </a:r>
          </a:p>
        </p:txBody>
      </p:sp>
      <p:grpSp>
        <p:nvGrpSpPr>
          <p:cNvPr id="9" name="Group 8"/>
          <p:cNvGrpSpPr/>
          <p:nvPr/>
        </p:nvGrpSpPr>
        <p:grpSpPr>
          <a:xfrm>
            <a:off x="1601913" y="1649029"/>
            <a:ext cx="10498805" cy="677108"/>
            <a:chOff x="1508918" y="1888664"/>
            <a:chExt cx="9353481" cy="677108"/>
          </a:xfrm>
        </p:grpSpPr>
        <p:sp>
          <p:nvSpPr>
            <p:cNvPr id="10" name="Rectangle 9"/>
            <p:cNvSpPr/>
            <p:nvPr/>
          </p:nvSpPr>
          <p:spPr>
            <a:xfrm>
              <a:off x="1508918" y="1888664"/>
              <a:ext cx="9353481" cy="67710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3800" b="1" dirty="0" smtClean="0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rPr>
                <a:t>1. Tìm </a:t>
              </a:r>
              <a:r>
                <a:rPr lang="en-US" sz="3800" b="1" dirty="0" err="1" smtClean="0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rPr>
                <a:t>hiểu</a:t>
              </a:r>
              <a:r>
                <a:rPr lang="en-US" sz="3800" b="1" dirty="0" smtClean="0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800" b="1" dirty="0" err="1" smtClean="0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rPr>
                <a:t>về</a:t>
              </a:r>
              <a:r>
                <a:rPr lang="en-US" sz="3800" b="1" dirty="0" smtClean="0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800" b="1" dirty="0" err="1" smtClean="0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rPr>
                <a:t>tác</a:t>
              </a:r>
              <a:r>
                <a:rPr lang="en-US" sz="3800" b="1" dirty="0" smtClean="0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800" b="1" dirty="0" err="1" smtClean="0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rPr>
                <a:t>dụng</a:t>
              </a:r>
              <a:r>
                <a:rPr lang="en-US" sz="3800" b="1" dirty="0" smtClean="0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800" b="1" dirty="0" err="1" smtClean="0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rPr>
                <a:t>của</a:t>
              </a:r>
              <a:r>
                <a:rPr lang="en-US" sz="3800" b="1" dirty="0" smtClean="0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800" b="1" dirty="0" err="1" smtClean="0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rPr>
                <a:t>quạt</a:t>
              </a:r>
              <a:r>
                <a:rPr lang="en-US" sz="3800" b="1" dirty="0" smtClean="0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800" b="1" dirty="0" err="1" smtClean="0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rPr>
                <a:t>điện</a:t>
              </a:r>
              <a:r>
                <a:rPr lang="en-US" sz="3800" b="1" dirty="0" smtClean="0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rPr>
                <a:t>.</a:t>
              </a:r>
              <a:endParaRPr lang="en-US" sz="3800" b="1" dirty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1" name="Straight Connector 10"/>
            <p:cNvCxnSpPr/>
            <p:nvPr/>
          </p:nvCxnSpPr>
          <p:spPr>
            <a:xfrm>
              <a:off x="1673234" y="2519755"/>
              <a:ext cx="6880998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</p:grpSp>
      <p:pic>
        <p:nvPicPr>
          <p:cNvPr id="3" name="Quat dien.mp4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2423319" y="2474593"/>
            <a:ext cx="11190307" cy="62884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2748071"/>
      </p:ext>
    </p:extLst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3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" name="Group 25"/>
          <p:cNvGrpSpPr/>
          <p:nvPr/>
        </p:nvGrpSpPr>
        <p:grpSpPr>
          <a:xfrm>
            <a:off x="5231587" y="103853"/>
            <a:ext cx="5878532" cy="994830"/>
            <a:chOff x="4270277" y="164812"/>
            <a:chExt cx="5779343" cy="994830"/>
          </a:xfrm>
        </p:grpSpPr>
        <p:grpSp>
          <p:nvGrpSpPr>
            <p:cNvPr id="27" name="Group 26"/>
            <p:cNvGrpSpPr/>
            <p:nvPr/>
          </p:nvGrpSpPr>
          <p:grpSpPr>
            <a:xfrm>
              <a:off x="4270277" y="164812"/>
              <a:ext cx="5779343" cy="994830"/>
              <a:chOff x="4270277" y="164812"/>
              <a:chExt cx="5779343" cy="994830"/>
            </a:xfrm>
          </p:grpSpPr>
          <p:sp>
            <p:nvSpPr>
              <p:cNvPr id="29" name="TextBox 28"/>
              <p:cNvSpPr txBox="1"/>
              <p:nvPr/>
            </p:nvSpPr>
            <p:spPr>
              <a:xfrm>
                <a:off x="4270277" y="164812"/>
                <a:ext cx="5779343" cy="55399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3000" b="0" i="0" u="none" strike="noStrike" kern="1200" cap="none" spc="0" normalizeH="0" baseline="0" noProof="0" smtClean="0">
                    <a:ln>
                      <a:noFill/>
                    </a:ln>
                    <a:solidFill>
                      <a:srgbClr val="0000CC"/>
                    </a:solidFill>
                    <a:effectLst/>
                    <a:uLnTx/>
                    <a:uFillTx/>
                    <a:latin typeface="Times New Roman" pitchFamily="18" charset="0"/>
                    <a:ea typeface="+mn-ea"/>
                    <a:cs typeface="Times New Roman" pitchFamily="18" charset="0"/>
                  </a:rPr>
                  <a:t>Thứ……ngày…..tháng…..năm…….</a:t>
                </a:r>
                <a:endParaRPr kumimoji="0" lang="en-US" sz="3000" b="0" i="0" u="none" strike="noStrike" kern="1200" cap="none" spc="0" normalizeH="0" baseline="0" noProof="0">
                  <a:ln>
                    <a:noFill/>
                  </a:ln>
                  <a:solidFill>
                    <a:srgbClr val="0000CC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endParaRPr>
              </a:p>
            </p:txBody>
          </p:sp>
          <p:sp>
            <p:nvSpPr>
              <p:cNvPr id="30" name="TextBox 29"/>
              <p:cNvSpPr txBox="1"/>
              <p:nvPr/>
            </p:nvSpPr>
            <p:spPr>
              <a:xfrm>
                <a:off x="5993302" y="636422"/>
                <a:ext cx="2367401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800" b="1" i="0" u="none" strike="noStrike" kern="1200" cap="none" spc="0" normalizeH="0" baseline="0" noProof="0" smtClean="0">
                    <a:ln>
                      <a:noFill/>
                    </a:ln>
                    <a:solidFill>
                      <a:srgbClr val="FF0066"/>
                    </a:solidFill>
                    <a:effectLst/>
                    <a:uLnTx/>
                    <a:uFillTx/>
                    <a:latin typeface="Times New Roman" pitchFamily="18" charset="0"/>
                    <a:ea typeface="+mn-ea"/>
                    <a:cs typeface="Times New Roman" pitchFamily="18" charset="0"/>
                  </a:rPr>
                  <a:t>CÔNG NGHỆ</a:t>
                </a:r>
                <a:endParaRPr kumimoji="0" lang="en-US" sz="2800" b="1" i="0" u="none" strike="noStrike" kern="1200" cap="none" spc="0" normalizeH="0" baseline="0" noProof="0">
                  <a:ln>
                    <a:noFill/>
                  </a:ln>
                  <a:solidFill>
                    <a:srgbClr val="FF0066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endParaRPr>
              </a:p>
            </p:txBody>
          </p:sp>
        </p:grpSp>
        <p:cxnSp>
          <p:nvCxnSpPr>
            <p:cNvPr id="28" name="Straight Connector 27"/>
            <p:cNvCxnSpPr/>
            <p:nvPr/>
          </p:nvCxnSpPr>
          <p:spPr>
            <a:xfrm>
              <a:off x="6143131" y="1136154"/>
              <a:ext cx="2097600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31" name="Text Box 14"/>
          <p:cNvSpPr txBox="1">
            <a:spLocks noChangeArrowheads="1"/>
          </p:cNvSpPr>
          <p:nvPr/>
        </p:nvSpPr>
        <p:spPr bwMode="auto">
          <a:xfrm>
            <a:off x="2880519" y="1097280"/>
            <a:ext cx="10515600" cy="5759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+mn-cs"/>
              </a:rPr>
              <a:t>Bài 3: SỬ DỤNG QUẠT ĐIỆN (T1)</a:t>
            </a:r>
          </a:p>
        </p:txBody>
      </p:sp>
      <p:grpSp>
        <p:nvGrpSpPr>
          <p:cNvPr id="9" name="Group 8"/>
          <p:cNvGrpSpPr/>
          <p:nvPr/>
        </p:nvGrpSpPr>
        <p:grpSpPr>
          <a:xfrm>
            <a:off x="1601914" y="1782783"/>
            <a:ext cx="10498805" cy="646331"/>
            <a:chOff x="1508918" y="1888664"/>
            <a:chExt cx="9353481" cy="646331"/>
          </a:xfrm>
        </p:grpSpPr>
        <p:sp>
          <p:nvSpPr>
            <p:cNvPr id="10" name="Rectangle 9"/>
            <p:cNvSpPr/>
            <p:nvPr/>
          </p:nvSpPr>
          <p:spPr>
            <a:xfrm>
              <a:off x="1508918" y="1888664"/>
              <a:ext cx="9353481" cy="6463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600" b="1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FF0066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rPr>
                <a:t>1. Tìm </a:t>
              </a:r>
              <a:r>
                <a:rPr kumimoji="0" lang="en-US" sz="3600" b="1" i="0" u="none" strike="noStrike" kern="1200" cap="none" spc="0" normalizeH="0" baseline="0" noProof="0" dirty="0" err="1" smtClean="0">
                  <a:ln>
                    <a:noFill/>
                  </a:ln>
                  <a:solidFill>
                    <a:srgbClr val="FF0066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rPr>
                <a:t>hiểu</a:t>
              </a:r>
              <a:r>
                <a:rPr kumimoji="0" lang="en-US" sz="3600" b="1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FF0066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rPr>
                <a:t> </a:t>
              </a:r>
              <a:r>
                <a:rPr kumimoji="0" lang="en-US" sz="3600" b="1" i="0" u="none" strike="noStrike" kern="1200" cap="none" spc="0" normalizeH="0" baseline="0" noProof="0" dirty="0" err="1" smtClean="0">
                  <a:ln>
                    <a:noFill/>
                  </a:ln>
                  <a:solidFill>
                    <a:srgbClr val="FF0066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rPr>
                <a:t>về</a:t>
              </a:r>
              <a:r>
                <a:rPr kumimoji="0" lang="en-US" sz="3600" b="1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FF0066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rPr>
                <a:t> </a:t>
              </a:r>
              <a:r>
                <a:rPr kumimoji="0" lang="en-US" sz="3600" b="1" i="0" u="none" strike="noStrike" kern="1200" cap="none" spc="0" normalizeH="0" baseline="0" noProof="0" dirty="0" err="1" smtClean="0">
                  <a:ln>
                    <a:noFill/>
                  </a:ln>
                  <a:solidFill>
                    <a:srgbClr val="FF0066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rPr>
                <a:t>tác</a:t>
              </a:r>
              <a:r>
                <a:rPr kumimoji="0" lang="en-US" sz="3600" b="1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FF0066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rPr>
                <a:t> </a:t>
              </a:r>
              <a:r>
                <a:rPr kumimoji="0" lang="en-US" sz="3600" b="1" i="0" u="none" strike="noStrike" kern="1200" cap="none" spc="0" normalizeH="0" baseline="0" noProof="0" dirty="0" err="1" smtClean="0">
                  <a:ln>
                    <a:noFill/>
                  </a:ln>
                  <a:solidFill>
                    <a:srgbClr val="FF0066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rPr>
                <a:t>dụng</a:t>
              </a:r>
              <a:r>
                <a:rPr kumimoji="0" lang="en-US" sz="3600" b="1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FF0066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rPr>
                <a:t> </a:t>
              </a:r>
              <a:r>
                <a:rPr kumimoji="0" lang="en-US" sz="3600" b="1" i="0" u="none" strike="noStrike" kern="1200" cap="none" spc="0" normalizeH="0" baseline="0" noProof="0" dirty="0" err="1" smtClean="0">
                  <a:ln>
                    <a:noFill/>
                  </a:ln>
                  <a:solidFill>
                    <a:srgbClr val="FF0066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rPr>
                <a:t>của</a:t>
              </a:r>
              <a:r>
                <a:rPr kumimoji="0" lang="en-US" sz="3600" b="1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FF0066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rPr>
                <a:t> </a:t>
              </a:r>
              <a:r>
                <a:rPr kumimoji="0" lang="en-US" sz="3600" b="1" i="0" u="none" strike="noStrike" kern="1200" cap="none" spc="0" normalizeH="0" baseline="0" noProof="0" dirty="0" err="1" smtClean="0">
                  <a:ln>
                    <a:noFill/>
                  </a:ln>
                  <a:solidFill>
                    <a:srgbClr val="FF0066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rPr>
                <a:t>quạt</a:t>
              </a:r>
              <a:r>
                <a:rPr kumimoji="0" lang="en-US" sz="3600" b="1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FF0066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rPr>
                <a:t> </a:t>
              </a:r>
              <a:r>
                <a:rPr kumimoji="0" lang="en-US" sz="3600" b="1" i="0" u="none" strike="noStrike" kern="1200" cap="none" spc="0" normalizeH="0" baseline="0" noProof="0" dirty="0" err="1" smtClean="0">
                  <a:ln>
                    <a:noFill/>
                  </a:ln>
                  <a:solidFill>
                    <a:srgbClr val="FF0066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rPr>
                <a:t>điện</a:t>
              </a:r>
              <a:r>
                <a:rPr kumimoji="0" lang="en-US" sz="3600" b="1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FF0066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rPr>
                <a:t>.</a:t>
              </a:r>
              <a:endPara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endParaRPr>
            </a:p>
          </p:txBody>
        </p:sp>
        <p:cxnSp>
          <p:nvCxnSpPr>
            <p:cNvPr id="11" name="Straight Connector 10"/>
            <p:cNvCxnSpPr/>
            <p:nvPr/>
          </p:nvCxnSpPr>
          <p:spPr>
            <a:xfrm>
              <a:off x="1673234" y="2519755"/>
              <a:ext cx="6473674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</p:grp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229" t="47114" r="20443" b="10888"/>
          <a:stretch/>
        </p:blipFill>
        <p:spPr bwMode="auto">
          <a:xfrm>
            <a:off x="7985920" y="3109109"/>
            <a:ext cx="7974668" cy="30415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" name="Rectangle 12"/>
          <p:cNvSpPr/>
          <p:nvPr/>
        </p:nvSpPr>
        <p:spPr>
          <a:xfrm>
            <a:off x="901193" y="2462778"/>
            <a:ext cx="147828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      Nêu </a:t>
            </a:r>
            <a:r>
              <a:rPr kumimoji="0" lang="en-US" sz="36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tác</a:t>
            </a:r>
            <a:r>
              <a:rPr kumimoji="0" 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dụng</a:t>
            </a:r>
            <a:r>
              <a:rPr kumimoji="0" 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của</a:t>
            </a:r>
            <a:r>
              <a:rPr kumimoji="0" 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quạt</a:t>
            </a:r>
            <a:r>
              <a:rPr kumimoji="0" 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điện</a:t>
            </a:r>
            <a:r>
              <a:rPr kumimoji="0" 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dựa</a:t>
            </a:r>
            <a:r>
              <a:rPr kumimoji="0" 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vào</a:t>
            </a:r>
            <a:r>
              <a:rPr kumimoji="0" 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các</a:t>
            </a:r>
            <a:r>
              <a:rPr kumimoji="0" 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tình</a:t>
            </a:r>
            <a:r>
              <a:rPr kumimoji="0" 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huống</a:t>
            </a:r>
            <a:r>
              <a:rPr kumimoji="0" 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dưới</a:t>
            </a:r>
            <a:r>
              <a:rPr kumimoji="0" 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đây</a:t>
            </a:r>
            <a:r>
              <a:rPr kumimoji="0" 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: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1620277" y="6129170"/>
            <a:ext cx="5698046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vi-VN" sz="36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Bà thấy nóng bà nhờ cháu bật quạt cho bà. Cháu đi bật quạt cho bà 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0000CC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8088531" y="6129170"/>
            <a:ext cx="7134515" cy="27515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20000"/>
              </a:lnSpc>
              <a:spcAft>
                <a:spcPts val="0"/>
              </a:spcAft>
            </a:pPr>
            <a:r>
              <a:rPr lang="vi-VN" sz="36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Ông ơi cái quạt này khác cái quạt ở nhà mình. Vậy quạt kia </a:t>
            </a:r>
            <a:r>
              <a:rPr lang="vi-VN" sz="3600" b="1" dirty="0" smtClean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dùng </a:t>
            </a:r>
            <a:r>
              <a:rPr lang="vi-VN" sz="36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để làm gì ạ? – Ông nói: Quạt này dùng để thông gió cháu nhé!</a:t>
            </a:r>
            <a:endParaRPr lang="en-US" sz="3600" b="1" dirty="0">
              <a:solidFill>
                <a:srgbClr val="0000CC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16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319" t="52446" r="51021" b="10888"/>
          <a:stretch/>
        </p:blipFill>
        <p:spPr bwMode="auto">
          <a:xfrm>
            <a:off x="901193" y="3044966"/>
            <a:ext cx="7237126" cy="3105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29776100"/>
      </p:ext>
    </p:extLst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4" grpId="0"/>
      <p:bldP spid="1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" name="Group 25"/>
          <p:cNvGrpSpPr/>
          <p:nvPr/>
        </p:nvGrpSpPr>
        <p:grpSpPr>
          <a:xfrm>
            <a:off x="5231587" y="103853"/>
            <a:ext cx="5878532" cy="994830"/>
            <a:chOff x="4270277" y="164812"/>
            <a:chExt cx="5779343" cy="994830"/>
          </a:xfrm>
        </p:grpSpPr>
        <p:grpSp>
          <p:nvGrpSpPr>
            <p:cNvPr id="27" name="Group 26"/>
            <p:cNvGrpSpPr/>
            <p:nvPr/>
          </p:nvGrpSpPr>
          <p:grpSpPr>
            <a:xfrm>
              <a:off x="4270277" y="164812"/>
              <a:ext cx="5779343" cy="994830"/>
              <a:chOff x="4270277" y="164812"/>
              <a:chExt cx="5779343" cy="994830"/>
            </a:xfrm>
          </p:grpSpPr>
          <p:sp>
            <p:nvSpPr>
              <p:cNvPr id="29" name="TextBox 28"/>
              <p:cNvSpPr txBox="1"/>
              <p:nvPr/>
            </p:nvSpPr>
            <p:spPr>
              <a:xfrm>
                <a:off x="4270277" y="164812"/>
                <a:ext cx="5779343" cy="55399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000" smtClean="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Thứ……ngày…..tháng…..năm…….</a:t>
                </a:r>
                <a:endParaRPr lang="en-US" sz="3000">
                  <a:solidFill>
                    <a:srgbClr val="0000CC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0" name="TextBox 29"/>
              <p:cNvSpPr txBox="1"/>
              <p:nvPr/>
            </p:nvSpPr>
            <p:spPr>
              <a:xfrm>
                <a:off x="5993302" y="636422"/>
                <a:ext cx="2367401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 b="1" smtClean="0">
                    <a:solidFill>
                      <a:srgbClr val="FF0066"/>
                    </a:solidFill>
                    <a:latin typeface="Times New Roman" pitchFamily="18" charset="0"/>
                    <a:cs typeface="Times New Roman" pitchFamily="18" charset="0"/>
                  </a:rPr>
                  <a:t>CÔNG NGHỆ</a:t>
                </a:r>
                <a:endParaRPr lang="en-US" sz="2800" b="1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cxnSp>
          <p:nvCxnSpPr>
            <p:cNvPr id="28" name="Straight Connector 27"/>
            <p:cNvCxnSpPr/>
            <p:nvPr/>
          </p:nvCxnSpPr>
          <p:spPr>
            <a:xfrm>
              <a:off x="6143131" y="1136154"/>
              <a:ext cx="2097600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31" name="Text Box 14"/>
          <p:cNvSpPr txBox="1">
            <a:spLocks noChangeArrowheads="1"/>
          </p:cNvSpPr>
          <p:nvPr/>
        </p:nvSpPr>
        <p:spPr bwMode="auto">
          <a:xfrm>
            <a:off x="2880519" y="1097280"/>
            <a:ext cx="10515600" cy="5759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2800" b="1" dirty="0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Bài 3: SỬ DỤNG QUẠT ĐIỆN (T1)</a:t>
            </a:r>
          </a:p>
        </p:txBody>
      </p:sp>
      <p:grpSp>
        <p:nvGrpSpPr>
          <p:cNvPr id="9" name="Group 8"/>
          <p:cNvGrpSpPr/>
          <p:nvPr/>
        </p:nvGrpSpPr>
        <p:grpSpPr>
          <a:xfrm>
            <a:off x="1601914" y="1782783"/>
            <a:ext cx="10498805" cy="646331"/>
            <a:chOff x="1508918" y="1888664"/>
            <a:chExt cx="9353481" cy="646331"/>
          </a:xfrm>
        </p:grpSpPr>
        <p:sp>
          <p:nvSpPr>
            <p:cNvPr id="10" name="Rectangle 9"/>
            <p:cNvSpPr/>
            <p:nvPr/>
          </p:nvSpPr>
          <p:spPr>
            <a:xfrm>
              <a:off x="1508918" y="1888664"/>
              <a:ext cx="9353481" cy="6463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3600" b="1" dirty="0" smtClean="0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rPr>
                <a:t>1. Tìm </a:t>
              </a:r>
              <a:r>
                <a:rPr lang="en-US" sz="3600" b="1" dirty="0" err="1" smtClean="0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rPr>
                <a:t>hiểu</a:t>
              </a:r>
              <a:r>
                <a:rPr lang="en-US" sz="3600" b="1" dirty="0" smtClean="0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 smtClean="0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rPr>
                <a:t>về</a:t>
              </a:r>
              <a:r>
                <a:rPr lang="en-US" sz="3600" b="1" dirty="0" smtClean="0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 smtClean="0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rPr>
                <a:t>tác</a:t>
              </a:r>
              <a:r>
                <a:rPr lang="en-US" sz="3600" b="1" dirty="0" smtClean="0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 smtClean="0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rPr>
                <a:t>dụng</a:t>
              </a:r>
              <a:r>
                <a:rPr lang="en-US" sz="3600" b="1" dirty="0" smtClean="0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 smtClean="0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rPr>
                <a:t>của</a:t>
              </a:r>
              <a:r>
                <a:rPr lang="en-US" sz="3600" b="1" dirty="0" smtClean="0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 smtClean="0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rPr>
                <a:t>quạt</a:t>
              </a:r>
              <a:r>
                <a:rPr lang="en-US" sz="3600" b="1" dirty="0" smtClean="0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 smtClean="0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rPr>
                <a:t>điện</a:t>
              </a:r>
              <a:r>
                <a:rPr lang="en-US" sz="3600" b="1" dirty="0" smtClean="0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rPr>
                <a:t>.</a:t>
              </a:r>
              <a:endParaRPr lang="en-US" sz="3600" b="1" dirty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1" name="Straight Connector 10"/>
            <p:cNvCxnSpPr/>
            <p:nvPr/>
          </p:nvCxnSpPr>
          <p:spPr>
            <a:xfrm>
              <a:off x="1673234" y="2519755"/>
              <a:ext cx="6473674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</p:grp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229" t="47114" r="20443" b="10888"/>
          <a:stretch/>
        </p:blipFill>
        <p:spPr bwMode="auto">
          <a:xfrm>
            <a:off x="10685114" y="2632479"/>
            <a:ext cx="4998879" cy="43211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" name="Rectangle 12"/>
          <p:cNvSpPr/>
          <p:nvPr/>
        </p:nvSpPr>
        <p:spPr>
          <a:xfrm>
            <a:off x="901193" y="2462778"/>
            <a:ext cx="147828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  Nêu 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tác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dụng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quạt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điện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dựa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vào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tình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huống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dưới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đây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endParaRPr lang="en-US" sz="36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1786350" y="7028649"/>
            <a:ext cx="569804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Quạt </a:t>
            </a:r>
            <a:r>
              <a:rPr lang="en-US" sz="32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điện</a:t>
            </a:r>
            <a:r>
              <a:rPr lang="en-US" sz="32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dùng</a:t>
            </a:r>
            <a:r>
              <a:rPr lang="en-US" sz="32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để </a:t>
            </a:r>
            <a:r>
              <a:rPr lang="en-US" sz="32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làm</a:t>
            </a:r>
            <a:r>
              <a:rPr lang="en-US" sz="32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mát</a:t>
            </a:r>
            <a:endParaRPr lang="en-US" sz="3200" b="1" dirty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9738519" y="6964185"/>
            <a:ext cx="569804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Quạt </a:t>
            </a:r>
            <a:r>
              <a:rPr lang="en-US" sz="32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điện</a:t>
            </a:r>
            <a:r>
              <a:rPr lang="en-US" sz="32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dùng</a:t>
            </a:r>
            <a:r>
              <a:rPr lang="en-US" sz="32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để </a:t>
            </a:r>
            <a:r>
              <a:rPr lang="en-US" sz="32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thông</a:t>
            </a:r>
            <a:r>
              <a:rPr lang="en-US" sz="32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gió</a:t>
            </a:r>
            <a:endParaRPr lang="en-US" sz="3200" b="1" dirty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6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319" t="52446" r="51021" b="10888"/>
          <a:stretch/>
        </p:blipFill>
        <p:spPr bwMode="auto">
          <a:xfrm>
            <a:off x="1856040" y="3191672"/>
            <a:ext cx="4693602" cy="37725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7" name="Rectangle 16"/>
          <p:cNvSpPr/>
          <p:nvPr/>
        </p:nvSpPr>
        <p:spPr>
          <a:xfrm>
            <a:off x="1884039" y="7613424"/>
            <a:ext cx="12638690" cy="1323439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just"/>
            <a:r>
              <a:rPr lang="en-US" sz="3600" b="1" i="1" dirty="0" smtClean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Kết </a:t>
            </a:r>
            <a:r>
              <a:rPr lang="en-US" sz="3600" b="1" i="1" dirty="0" err="1" smtClean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luận</a:t>
            </a:r>
            <a:r>
              <a:rPr lang="en-US" sz="3600" b="1" i="1" dirty="0" smtClean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r>
              <a:rPr lang="vi-VN" sz="4000" b="1" dirty="0">
                <a:solidFill>
                  <a:srgbClr val="FF0066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Quạt điện ngoài việc có tác dụng chính là tạo gió để làm mát ra thì quạt điện còn có tác dụng thông gió</a:t>
            </a:r>
            <a:r>
              <a:rPr lang="vi-VN" sz="4000" b="1" dirty="0" smtClean="0">
                <a:solidFill>
                  <a:srgbClr val="FF0066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en-US" sz="4000" b="1" i="1" dirty="0">
              <a:solidFill>
                <a:srgbClr val="FF0066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75051970"/>
      </p:ext>
    </p:extLst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4" grpId="0"/>
      <p:bldP spid="15" grpId="0"/>
      <p:bldP spid="17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" name="Group 25"/>
          <p:cNvGrpSpPr/>
          <p:nvPr/>
        </p:nvGrpSpPr>
        <p:grpSpPr>
          <a:xfrm>
            <a:off x="5231587" y="103853"/>
            <a:ext cx="5878532" cy="994830"/>
            <a:chOff x="4270277" y="164812"/>
            <a:chExt cx="5779343" cy="994830"/>
          </a:xfrm>
        </p:grpSpPr>
        <p:grpSp>
          <p:nvGrpSpPr>
            <p:cNvPr id="27" name="Group 26"/>
            <p:cNvGrpSpPr/>
            <p:nvPr/>
          </p:nvGrpSpPr>
          <p:grpSpPr>
            <a:xfrm>
              <a:off x="4270277" y="164812"/>
              <a:ext cx="5779343" cy="994830"/>
              <a:chOff x="4270277" y="164812"/>
              <a:chExt cx="5779343" cy="994830"/>
            </a:xfrm>
          </p:grpSpPr>
          <p:sp>
            <p:nvSpPr>
              <p:cNvPr id="29" name="TextBox 28"/>
              <p:cNvSpPr txBox="1"/>
              <p:nvPr/>
            </p:nvSpPr>
            <p:spPr>
              <a:xfrm>
                <a:off x="4270277" y="164812"/>
                <a:ext cx="5779343" cy="55399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000" smtClean="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Thứ……ngày…..tháng…..năm…….</a:t>
                </a:r>
                <a:endParaRPr lang="en-US" sz="3000">
                  <a:solidFill>
                    <a:srgbClr val="0000CC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0" name="TextBox 29"/>
              <p:cNvSpPr txBox="1"/>
              <p:nvPr/>
            </p:nvSpPr>
            <p:spPr>
              <a:xfrm>
                <a:off x="5993302" y="636422"/>
                <a:ext cx="2367401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 b="1" smtClean="0">
                    <a:solidFill>
                      <a:srgbClr val="FF0066"/>
                    </a:solidFill>
                    <a:latin typeface="Times New Roman" pitchFamily="18" charset="0"/>
                    <a:cs typeface="Times New Roman" pitchFamily="18" charset="0"/>
                  </a:rPr>
                  <a:t>CÔNG NGHỆ</a:t>
                </a:r>
                <a:endParaRPr lang="en-US" sz="2800" b="1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cxnSp>
          <p:nvCxnSpPr>
            <p:cNvPr id="28" name="Straight Connector 27"/>
            <p:cNvCxnSpPr/>
            <p:nvPr/>
          </p:nvCxnSpPr>
          <p:spPr>
            <a:xfrm>
              <a:off x="6143131" y="1136154"/>
              <a:ext cx="2097600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31" name="Text Box 14"/>
          <p:cNvSpPr txBox="1">
            <a:spLocks noChangeArrowheads="1"/>
          </p:cNvSpPr>
          <p:nvPr/>
        </p:nvSpPr>
        <p:spPr bwMode="auto">
          <a:xfrm>
            <a:off x="2728119" y="1098683"/>
            <a:ext cx="10515600" cy="5759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2800" b="1" dirty="0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Bài 3: SỬ DỤNG QUẠT ĐIỆN (T1)</a:t>
            </a:r>
          </a:p>
        </p:txBody>
      </p:sp>
      <p:grpSp>
        <p:nvGrpSpPr>
          <p:cNvPr id="9" name="Group 8"/>
          <p:cNvGrpSpPr/>
          <p:nvPr/>
        </p:nvGrpSpPr>
        <p:grpSpPr>
          <a:xfrm>
            <a:off x="1601914" y="1782783"/>
            <a:ext cx="10498805" cy="646331"/>
            <a:chOff x="1508918" y="1888664"/>
            <a:chExt cx="9353481" cy="646331"/>
          </a:xfrm>
        </p:grpSpPr>
        <p:sp>
          <p:nvSpPr>
            <p:cNvPr id="10" name="Rectangle 9"/>
            <p:cNvSpPr/>
            <p:nvPr/>
          </p:nvSpPr>
          <p:spPr>
            <a:xfrm>
              <a:off x="1508918" y="1888664"/>
              <a:ext cx="9353481" cy="6463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3600" b="1" dirty="0" smtClean="0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rPr>
                <a:t>1. Tìm </a:t>
              </a:r>
              <a:r>
                <a:rPr lang="en-US" sz="3600" b="1" dirty="0" err="1" smtClean="0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rPr>
                <a:t>hiểu</a:t>
              </a:r>
              <a:r>
                <a:rPr lang="en-US" sz="3600" b="1" dirty="0" smtClean="0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 smtClean="0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rPr>
                <a:t>về</a:t>
              </a:r>
              <a:r>
                <a:rPr lang="en-US" sz="3600" b="1" dirty="0" smtClean="0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 smtClean="0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rPr>
                <a:t>tác</a:t>
              </a:r>
              <a:r>
                <a:rPr lang="en-US" sz="3600" b="1" dirty="0" smtClean="0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 smtClean="0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rPr>
                <a:t>dụng</a:t>
              </a:r>
              <a:r>
                <a:rPr lang="en-US" sz="3600" b="1" dirty="0" smtClean="0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 smtClean="0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rPr>
                <a:t>của</a:t>
              </a:r>
              <a:r>
                <a:rPr lang="en-US" sz="3600" b="1" dirty="0" smtClean="0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 smtClean="0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rPr>
                <a:t>quạt</a:t>
              </a:r>
              <a:r>
                <a:rPr lang="en-US" sz="3600" b="1" dirty="0" smtClean="0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 smtClean="0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rPr>
                <a:t>điện</a:t>
              </a:r>
              <a:r>
                <a:rPr lang="en-US" sz="3600" b="1" dirty="0" smtClean="0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rPr>
                <a:t>.</a:t>
              </a:r>
              <a:endParaRPr lang="en-US" sz="3600" b="1" dirty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1" name="Straight Connector 10"/>
            <p:cNvCxnSpPr/>
            <p:nvPr/>
          </p:nvCxnSpPr>
          <p:spPr>
            <a:xfrm>
              <a:off x="1673234" y="2519755"/>
              <a:ext cx="6473674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</p:grpSp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965" t="31603" r="57209" b="59375"/>
          <a:stretch/>
        </p:blipFill>
        <p:spPr bwMode="auto">
          <a:xfrm>
            <a:off x="940529" y="2503470"/>
            <a:ext cx="4479005" cy="12074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4"/>
          <a:srcRect l="54506" t="20836" r="6628" b="8337"/>
          <a:stretch/>
        </p:blipFill>
        <p:spPr>
          <a:xfrm>
            <a:off x="940528" y="3429000"/>
            <a:ext cx="4291059" cy="3048000"/>
          </a:xfrm>
          <a:prstGeom prst="rect">
            <a:avLst/>
          </a:prstGeom>
        </p:spPr>
      </p:pic>
      <p:sp>
        <p:nvSpPr>
          <p:cNvPr id="13" name="Rectangle 12"/>
          <p:cNvSpPr/>
          <p:nvPr/>
        </p:nvSpPr>
        <p:spPr>
          <a:xfrm>
            <a:off x="845034" y="6594117"/>
            <a:ext cx="4669993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Ngày</a:t>
            </a:r>
            <a:r>
              <a:rPr lang="en-US" sz="32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nay, </a:t>
            </a:r>
            <a:r>
              <a:rPr lang="en-US" sz="32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sz="32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32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quạt</a:t>
            </a:r>
            <a:r>
              <a:rPr lang="en-US" sz="32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điện</a:t>
            </a:r>
            <a:r>
              <a:rPr lang="en-US" sz="32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còn</a:t>
            </a:r>
            <a:r>
              <a:rPr lang="en-US" sz="32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được </a:t>
            </a:r>
            <a:r>
              <a:rPr lang="en-US" sz="32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lắp</a:t>
            </a:r>
            <a:r>
              <a:rPr lang="en-US" sz="32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thêm</a:t>
            </a:r>
            <a:r>
              <a:rPr lang="en-US" sz="32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hệ</a:t>
            </a:r>
            <a:r>
              <a:rPr lang="en-US" sz="32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thống</a:t>
            </a:r>
            <a:r>
              <a:rPr lang="en-US" sz="32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phun</a:t>
            </a:r>
            <a:r>
              <a:rPr lang="en-US" sz="32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sương</a:t>
            </a:r>
            <a:r>
              <a:rPr lang="en-US" sz="32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để </a:t>
            </a:r>
            <a:r>
              <a:rPr lang="en-US" sz="32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mát</a:t>
            </a:r>
            <a:r>
              <a:rPr lang="en-US" sz="32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hơn</a:t>
            </a:r>
            <a:r>
              <a:rPr lang="en-US" sz="32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en-US" sz="3200" b="1" dirty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AutoShape 2" descr="Quạt tích điện 2 bình Kentom KT-9200 - Hàng chính hã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65853" y="3429000"/>
            <a:ext cx="3810000" cy="3165117"/>
          </a:xfrm>
          <a:prstGeom prst="rect">
            <a:avLst/>
          </a:prstGeom>
        </p:spPr>
      </p:pic>
      <p:sp>
        <p:nvSpPr>
          <p:cNvPr id="5" name="AutoShape 4" descr="Quạt năng lượng mặt trời giá từ 200.000 đồng - VnExpress Số hóa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799875" y="3093003"/>
            <a:ext cx="4621278" cy="2760903"/>
          </a:xfrm>
          <a:prstGeom prst="rect">
            <a:avLst/>
          </a:prstGeom>
        </p:spPr>
      </p:pic>
      <p:sp>
        <p:nvSpPr>
          <p:cNvPr id="18" name="Rectangle 17"/>
          <p:cNvSpPr/>
          <p:nvPr/>
        </p:nvSpPr>
        <p:spPr>
          <a:xfrm>
            <a:off x="5776119" y="6809173"/>
            <a:ext cx="4299734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sz="32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32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quạt</a:t>
            </a:r>
            <a:r>
              <a:rPr lang="en-US" sz="32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còn</a:t>
            </a:r>
            <a:r>
              <a:rPr lang="en-US" sz="32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được </a:t>
            </a:r>
            <a:r>
              <a:rPr lang="en-US" sz="32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lắp</a:t>
            </a:r>
            <a:r>
              <a:rPr lang="en-US" sz="32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thêm</a:t>
            </a:r>
            <a:r>
              <a:rPr lang="en-US" sz="32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hệ</a:t>
            </a:r>
            <a:r>
              <a:rPr lang="en-US" sz="32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thống</a:t>
            </a:r>
            <a:r>
              <a:rPr lang="en-US" sz="32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tích </a:t>
            </a:r>
            <a:r>
              <a:rPr lang="en-US" sz="32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điện</a:t>
            </a:r>
            <a:r>
              <a:rPr lang="en-US" sz="32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để </a:t>
            </a:r>
            <a:r>
              <a:rPr lang="en-US" sz="32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phòng</a:t>
            </a:r>
            <a:r>
              <a:rPr lang="en-US" sz="32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khi</a:t>
            </a:r>
            <a:r>
              <a:rPr lang="en-US" sz="32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mất</a:t>
            </a:r>
            <a:r>
              <a:rPr lang="en-US" sz="32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điện</a:t>
            </a:r>
            <a:r>
              <a:rPr lang="en-US" sz="32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en-US" sz="3200" b="1" dirty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10394696" y="6517795"/>
            <a:ext cx="4754023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sz="32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32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quạt</a:t>
            </a:r>
            <a:r>
              <a:rPr lang="en-US" sz="32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điện</a:t>
            </a:r>
            <a:r>
              <a:rPr lang="en-US" sz="32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còn</a:t>
            </a:r>
            <a:r>
              <a:rPr lang="en-US" sz="32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được </a:t>
            </a:r>
            <a:r>
              <a:rPr lang="en-US" sz="32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lắp</a:t>
            </a:r>
            <a:r>
              <a:rPr lang="en-US" sz="32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thêm</a:t>
            </a:r>
            <a:r>
              <a:rPr lang="en-US" sz="32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hệ</a:t>
            </a:r>
            <a:r>
              <a:rPr lang="en-US" sz="32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thống</a:t>
            </a:r>
            <a:r>
              <a:rPr lang="en-US" sz="32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phun</a:t>
            </a:r>
            <a:r>
              <a:rPr lang="en-US" sz="32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năng</a:t>
            </a:r>
            <a:r>
              <a:rPr lang="en-US" sz="32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lượng</a:t>
            </a:r>
            <a:r>
              <a:rPr lang="en-US" sz="32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mặt</a:t>
            </a:r>
            <a:r>
              <a:rPr lang="en-US" sz="32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trời</a:t>
            </a:r>
            <a:r>
              <a:rPr lang="en-US" sz="32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để </a:t>
            </a:r>
            <a:r>
              <a:rPr lang="en-US" sz="32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sử</a:t>
            </a:r>
            <a:r>
              <a:rPr lang="en-US" sz="32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dụng</a:t>
            </a:r>
            <a:r>
              <a:rPr lang="en-US" sz="32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en-US" sz="3200" b="1" dirty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69462069"/>
      </p:ext>
    </p:extLst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8" grpId="0"/>
      <p:bldP spid="19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" name="Group 25"/>
          <p:cNvGrpSpPr/>
          <p:nvPr/>
        </p:nvGrpSpPr>
        <p:grpSpPr>
          <a:xfrm>
            <a:off x="5231587" y="103853"/>
            <a:ext cx="5878532" cy="994830"/>
            <a:chOff x="4270277" y="164812"/>
            <a:chExt cx="5779343" cy="994830"/>
          </a:xfrm>
        </p:grpSpPr>
        <p:grpSp>
          <p:nvGrpSpPr>
            <p:cNvPr id="27" name="Group 26"/>
            <p:cNvGrpSpPr/>
            <p:nvPr/>
          </p:nvGrpSpPr>
          <p:grpSpPr>
            <a:xfrm>
              <a:off x="4270277" y="164812"/>
              <a:ext cx="5779343" cy="994830"/>
              <a:chOff x="4270277" y="164812"/>
              <a:chExt cx="5779343" cy="994830"/>
            </a:xfrm>
          </p:grpSpPr>
          <p:sp>
            <p:nvSpPr>
              <p:cNvPr id="29" name="TextBox 28"/>
              <p:cNvSpPr txBox="1"/>
              <p:nvPr/>
            </p:nvSpPr>
            <p:spPr>
              <a:xfrm>
                <a:off x="4270277" y="164812"/>
                <a:ext cx="5779343" cy="55399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000" smtClean="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Thứ……ngày…..tháng…..năm…….</a:t>
                </a:r>
                <a:endParaRPr lang="en-US" sz="3000">
                  <a:solidFill>
                    <a:srgbClr val="0000CC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0" name="TextBox 29"/>
              <p:cNvSpPr txBox="1"/>
              <p:nvPr/>
            </p:nvSpPr>
            <p:spPr>
              <a:xfrm>
                <a:off x="5993302" y="636422"/>
                <a:ext cx="2367401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 b="1" smtClean="0">
                    <a:solidFill>
                      <a:srgbClr val="FF0066"/>
                    </a:solidFill>
                    <a:latin typeface="Times New Roman" pitchFamily="18" charset="0"/>
                    <a:cs typeface="Times New Roman" pitchFamily="18" charset="0"/>
                  </a:rPr>
                  <a:t>CÔNG NGHỆ</a:t>
                </a:r>
                <a:endParaRPr lang="en-US" sz="2800" b="1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cxnSp>
          <p:nvCxnSpPr>
            <p:cNvPr id="28" name="Straight Connector 27"/>
            <p:cNvCxnSpPr/>
            <p:nvPr/>
          </p:nvCxnSpPr>
          <p:spPr>
            <a:xfrm>
              <a:off x="6143131" y="1136154"/>
              <a:ext cx="2097600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31" name="Text Box 14"/>
          <p:cNvSpPr txBox="1">
            <a:spLocks noChangeArrowheads="1"/>
          </p:cNvSpPr>
          <p:nvPr/>
        </p:nvSpPr>
        <p:spPr bwMode="auto">
          <a:xfrm>
            <a:off x="2880519" y="1097280"/>
            <a:ext cx="10515600" cy="5759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2800" b="1" dirty="0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Bài 3: SỬ DỤNG QUẠT ĐIỆN (T1)</a:t>
            </a:r>
          </a:p>
        </p:txBody>
      </p:sp>
      <p:grpSp>
        <p:nvGrpSpPr>
          <p:cNvPr id="9" name="Group 8"/>
          <p:cNvGrpSpPr/>
          <p:nvPr/>
        </p:nvGrpSpPr>
        <p:grpSpPr>
          <a:xfrm>
            <a:off x="1601914" y="1782783"/>
            <a:ext cx="10498805" cy="646331"/>
            <a:chOff x="1508918" y="1888664"/>
            <a:chExt cx="9353481" cy="646331"/>
          </a:xfrm>
        </p:grpSpPr>
        <p:sp>
          <p:nvSpPr>
            <p:cNvPr id="10" name="Rectangle 9"/>
            <p:cNvSpPr/>
            <p:nvPr/>
          </p:nvSpPr>
          <p:spPr>
            <a:xfrm>
              <a:off x="1508918" y="1888664"/>
              <a:ext cx="9353481" cy="6463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3600" b="1" dirty="0" smtClean="0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rPr>
                <a:t>2. Một </a:t>
              </a:r>
              <a:r>
                <a:rPr lang="en-US" sz="3600" b="1" dirty="0" err="1" smtClean="0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rPr>
                <a:t>số</a:t>
              </a:r>
              <a:r>
                <a:rPr lang="en-US" sz="3600" b="1" dirty="0" smtClean="0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 smtClean="0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rPr>
                <a:t>loại</a:t>
              </a:r>
              <a:r>
                <a:rPr lang="en-US" sz="3600" b="1" dirty="0" smtClean="0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 smtClean="0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rPr>
                <a:t>quạt</a:t>
              </a:r>
              <a:r>
                <a:rPr lang="en-US" sz="3600" b="1" dirty="0" smtClean="0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 smtClean="0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rPr>
                <a:t>điện</a:t>
              </a:r>
              <a:r>
                <a:rPr lang="en-US" sz="3600" b="1" dirty="0" smtClean="0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rPr>
                <a:t>.</a:t>
              </a:r>
              <a:endParaRPr lang="en-US" sz="3600" b="1" dirty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1" name="Straight Connector 10"/>
            <p:cNvCxnSpPr/>
            <p:nvPr/>
          </p:nvCxnSpPr>
          <p:spPr>
            <a:xfrm>
              <a:off x="1673234" y="2519755"/>
              <a:ext cx="4029732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13" name="Rectangle 12"/>
          <p:cNvSpPr/>
          <p:nvPr/>
        </p:nvSpPr>
        <p:spPr>
          <a:xfrm>
            <a:off x="901193" y="2462778"/>
            <a:ext cx="147828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 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Dựa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vào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hình 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thông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tin 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gợi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ý 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dưới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đây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em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hãy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cho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biết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có những 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loại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quạt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điện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nào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en-US" sz="36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6" name="Picture 4" descr="Quạt treo tường đế sắt Senko TC16 2 dây | Shopee Việt Nam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144" t="5763" r="13326" b="6563"/>
          <a:stretch/>
        </p:blipFill>
        <p:spPr bwMode="auto">
          <a:xfrm>
            <a:off x="5623719" y="3250170"/>
            <a:ext cx="1893008" cy="22268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Quạt bàn Lifan B-398 - chính hãng, giá tốt | Điện máy XANH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0669"/>
          <a:stretch/>
        </p:blipFill>
        <p:spPr bwMode="auto">
          <a:xfrm>
            <a:off x="10269528" y="6027047"/>
            <a:ext cx="1681182" cy="24248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0" name="Picture 8" descr="Review top 5 sản phẩm quạt cây từ bình dân đến cao cấp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432" r="27458" b="3992"/>
          <a:stretch/>
        </p:blipFill>
        <p:spPr bwMode="auto">
          <a:xfrm>
            <a:off x="13457271" y="3443598"/>
            <a:ext cx="2107119" cy="46926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2" name="Picture 10" descr="Quạt trần Điện cơ 91 BQP QT-1400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954" t="8450" r="7550" b="25489"/>
          <a:stretch/>
        </p:blipFill>
        <p:spPr bwMode="auto">
          <a:xfrm>
            <a:off x="9946565" y="3471103"/>
            <a:ext cx="2123833" cy="17849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4" name="Picture 12" descr="Nơi bán Quạt hộp Senko BD1012 giá rẻ nhất tháng 08/2022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462" t="10855" r="13474" b="10444"/>
          <a:stretch/>
        </p:blipFill>
        <p:spPr bwMode="auto">
          <a:xfrm>
            <a:off x="6018240" y="6136631"/>
            <a:ext cx="2120079" cy="23152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ounded Rectangle 2"/>
          <p:cNvSpPr/>
          <p:nvPr/>
        </p:nvSpPr>
        <p:spPr>
          <a:xfrm>
            <a:off x="1127919" y="4049765"/>
            <a:ext cx="2261584" cy="539099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>
                <a:solidFill>
                  <a:srgbClr val="FF0066"/>
                </a:solidFill>
              </a:rPr>
              <a:t>Quạt </a:t>
            </a:r>
            <a:r>
              <a:rPr lang="en-US" sz="2400" b="1" dirty="0" err="1" smtClean="0">
                <a:solidFill>
                  <a:srgbClr val="FF0066"/>
                </a:solidFill>
              </a:rPr>
              <a:t>trần</a:t>
            </a:r>
            <a:endParaRPr lang="en-US" sz="2400" b="1" dirty="0">
              <a:solidFill>
                <a:srgbClr val="FF0066"/>
              </a:solidFill>
            </a:endParaRPr>
          </a:p>
        </p:txBody>
      </p:sp>
      <p:sp>
        <p:nvSpPr>
          <p:cNvPr id="32" name="Rounded Rectangle 31"/>
          <p:cNvSpPr/>
          <p:nvPr/>
        </p:nvSpPr>
        <p:spPr>
          <a:xfrm>
            <a:off x="1128078" y="4906011"/>
            <a:ext cx="2261584" cy="543507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>
                <a:solidFill>
                  <a:srgbClr val="FF0066"/>
                </a:solidFill>
              </a:rPr>
              <a:t>Quạt </a:t>
            </a:r>
            <a:r>
              <a:rPr lang="en-US" sz="2400" b="1" dirty="0" err="1" smtClean="0">
                <a:solidFill>
                  <a:srgbClr val="FF0066"/>
                </a:solidFill>
              </a:rPr>
              <a:t>cây</a:t>
            </a:r>
            <a:endParaRPr lang="en-US" sz="2400" b="1" dirty="0">
              <a:solidFill>
                <a:srgbClr val="FF0066"/>
              </a:solidFill>
            </a:endParaRPr>
          </a:p>
        </p:txBody>
      </p:sp>
      <p:sp>
        <p:nvSpPr>
          <p:cNvPr id="33" name="Rounded Rectangle 32"/>
          <p:cNvSpPr/>
          <p:nvPr/>
        </p:nvSpPr>
        <p:spPr>
          <a:xfrm>
            <a:off x="1127919" y="5789931"/>
            <a:ext cx="2261584" cy="810292"/>
          </a:xfrm>
          <a:prstGeom prst="roundRect">
            <a:avLst/>
          </a:prstGeom>
          <a:solidFill>
            <a:schemeClr val="accent5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>
                <a:solidFill>
                  <a:srgbClr val="FF0066"/>
                </a:solidFill>
              </a:rPr>
              <a:t>Quạt </a:t>
            </a:r>
            <a:r>
              <a:rPr lang="en-US" sz="2400" b="1" dirty="0" err="1" smtClean="0">
                <a:solidFill>
                  <a:srgbClr val="FF0066"/>
                </a:solidFill>
              </a:rPr>
              <a:t>treo</a:t>
            </a:r>
            <a:r>
              <a:rPr lang="en-US" sz="2400" b="1" dirty="0" smtClean="0">
                <a:solidFill>
                  <a:srgbClr val="FF0066"/>
                </a:solidFill>
              </a:rPr>
              <a:t> </a:t>
            </a:r>
            <a:r>
              <a:rPr lang="en-US" sz="2400" b="1" dirty="0" err="1" smtClean="0">
                <a:solidFill>
                  <a:srgbClr val="FF0066"/>
                </a:solidFill>
              </a:rPr>
              <a:t>tường</a:t>
            </a:r>
            <a:endParaRPr lang="en-US" sz="2400" b="1" dirty="0">
              <a:solidFill>
                <a:srgbClr val="FF0066"/>
              </a:solidFill>
            </a:endParaRPr>
          </a:p>
        </p:txBody>
      </p:sp>
      <p:sp>
        <p:nvSpPr>
          <p:cNvPr id="34" name="Rounded Rectangle 33"/>
          <p:cNvSpPr/>
          <p:nvPr/>
        </p:nvSpPr>
        <p:spPr>
          <a:xfrm>
            <a:off x="1128078" y="6985376"/>
            <a:ext cx="2261584" cy="561581"/>
          </a:xfrm>
          <a:prstGeom prst="roundRect">
            <a:avLst/>
          </a:prstGeom>
          <a:solidFill>
            <a:srgbClr val="FFDC6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>
                <a:solidFill>
                  <a:srgbClr val="FF0066"/>
                </a:solidFill>
              </a:rPr>
              <a:t>Quạt </a:t>
            </a:r>
            <a:r>
              <a:rPr lang="en-US" sz="2400" b="1" dirty="0" err="1" smtClean="0">
                <a:solidFill>
                  <a:srgbClr val="FF0066"/>
                </a:solidFill>
              </a:rPr>
              <a:t>hộp</a:t>
            </a:r>
            <a:endParaRPr lang="en-US" sz="2400" b="1" dirty="0">
              <a:solidFill>
                <a:srgbClr val="FF0066"/>
              </a:solidFill>
            </a:endParaRPr>
          </a:p>
        </p:txBody>
      </p:sp>
      <p:sp>
        <p:nvSpPr>
          <p:cNvPr id="35" name="Rounded Rectangle 34"/>
          <p:cNvSpPr/>
          <p:nvPr/>
        </p:nvSpPr>
        <p:spPr>
          <a:xfrm>
            <a:off x="1128078" y="7949801"/>
            <a:ext cx="2261584" cy="502125"/>
          </a:xfrm>
          <a:prstGeom prst="roundRect">
            <a:avLst/>
          </a:prstGeom>
          <a:solidFill>
            <a:srgbClr val="FFDC6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>
                <a:solidFill>
                  <a:srgbClr val="FF0066"/>
                </a:solidFill>
              </a:rPr>
              <a:t>Quạt </a:t>
            </a:r>
            <a:r>
              <a:rPr lang="en-US" sz="2400" b="1" dirty="0" err="1" smtClean="0">
                <a:solidFill>
                  <a:srgbClr val="FF0066"/>
                </a:solidFill>
              </a:rPr>
              <a:t>bàn</a:t>
            </a:r>
            <a:endParaRPr lang="en-US" sz="2400" b="1" dirty="0">
              <a:solidFill>
                <a:srgbClr val="FF00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29899358"/>
      </p:ext>
    </p:extLst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0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0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0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0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0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63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35277E-6 -3.33333E-6 L 0.52511 0.13125 " pathEditMode="relative" rAng="0" ptsTypes="AA">
                                      <p:cBhvr>
                                        <p:cTn id="3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6256" y="656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63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35277E-6 3.05556E-6 L 0.75451 0.36232 " pathEditMode="relative" rAng="0" ptsTypes="AA">
                                      <p:cBhvr>
                                        <p:cTn id="42" dur="2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7726" y="1810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63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35277E-6 -2.22222E-6 L 0.28167 -0.05972 " pathEditMode="relative" rAng="0" ptsTypes="AA">
                                      <p:cBhvr>
                                        <p:cTn id="46" dur="2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084" y="-298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63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35277E-6 -2.77778E-6 L 0.30508 0.16702 " pathEditMode="relative" rAng="0" ptsTypes="AA">
                                      <p:cBhvr>
                                        <p:cTn id="50" dur="2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5254" y="835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63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35277E-6 1.11111E-6 L 0.54384 0.05694 " pathEditMode="relative" rAng="0" ptsTypes="AA">
                                      <p:cBhvr>
                                        <p:cTn id="54" dur="2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7192" y="284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3" grpId="1" animBg="1"/>
      <p:bldP spid="32" grpId="0" animBg="1"/>
      <p:bldP spid="32" grpId="1" animBg="1"/>
      <p:bldP spid="33" grpId="0" animBg="1"/>
      <p:bldP spid="33" grpId="1" animBg="1"/>
      <p:bldP spid="34" grpId="0" animBg="1"/>
      <p:bldP spid="34" grpId="1" animBg="1"/>
      <p:bldP spid="35" grpId="0" animBg="1"/>
      <p:bldP spid="35" grpId="1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" name="Group 25"/>
          <p:cNvGrpSpPr/>
          <p:nvPr/>
        </p:nvGrpSpPr>
        <p:grpSpPr>
          <a:xfrm>
            <a:off x="5231587" y="103853"/>
            <a:ext cx="5878532" cy="994830"/>
            <a:chOff x="4270277" y="164812"/>
            <a:chExt cx="5779343" cy="994830"/>
          </a:xfrm>
        </p:grpSpPr>
        <p:grpSp>
          <p:nvGrpSpPr>
            <p:cNvPr id="27" name="Group 26"/>
            <p:cNvGrpSpPr/>
            <p:nvPr/>
          </p:nvGrpSpPr>
          <p:grpSpPr>
            <a:xfrm>
              <a:off x="4270277" y="164812"/>
              <a:ext cx="5779343" cy="994830"/>
              <a:chOff x="4270277" y="164812"/>
              <a:chExt cx="5779343" cy="994830"/>
            </a:xfrm>
          </p:grpSpPr>
          <p:sp>
            <p:nvSpPr>
              <p:cNvPr id="29" name="TextBox 28"/>
              <p:cNvSpPr txBox="1"/>
              <p:nvPr/>
            </p:nvSpPr>
            <p:spPr>
              <a:xfrm>
                <a:off x="4270277" y="164812"/>
                <a:ext cx="5779343" cy="55399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000" smtClean="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Thứ……ngày…..tháng…..năm…….</a:t>
                </a:r>
                <a:endParaRPr lang="en-US" sz="3000">
                  <a:solidFill>
                    <a:srgbClr val="0000CC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0" name="TextBox 29"/>
              <p:cNvSpPr txBox="1"/>
              <p:nvPr/>
            </p:nvSpPr>
            <p:spPr>
              <a:xfrm>
                <a:off x="5993302" y="636422"/>
                <a:ext cx="2367401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 b="1" smtClean="0">
                    <a:solidFill>
                      <a:srgbClr val="FF0066"/>
                    </a:solidFill>
                    <a:latin typeface="Times New Roman" pitchFamily="18" charset="0"/>
                    <a:cs typeface="Times New Roman" pitchFamily="18" charset="0"/>
                  </a:rPr>
                  <a:t>CÔNG NGHỆ</a:t>
                </a:r>
                <a:endParaRPr lang="en-US" sz="2800" b="1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cxnSp>
          <p:nvCxnSpPr>
            <p:cNvPr id="28" name="Straight Connector 27"/>
            <p:cNvCxnSpPr/>
            <p:nvPr/>
          </p:nvCxnSpPr>
          <p:spPr>
            <a:xfrm>
              <a:off x="6143131" y="1136154"/>
              <a:ext cx="2097600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31" name="Text Box 14"/>
          <p:cNvSpPr txBox="1">
            <a:spLocks noChangeArrowheads="1"/>
          </p:cNvSpPr>
          <p:nvPr/>
        </p:nvSpPr>
        <p:spPr bwMode="auto">
          <a:xfrm>
            <a:off x="2880519" y="1097280"/>
            <a:ext cx="10515600" cy="5759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2800" b="1" dirty="0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Bài 3: SỬ DỤNG QUẠT ĐIỆN (T1)</a:t>
            </a:r>
          </a:p>
        </p:txBody>
      </p:sp>
      <p:grpSp>
        <p:nvGrpSpPr>
          <p:cNvPr id="9" name="Group 8"/>
          <p:cNvGrpSpPr/>
          <p:nvPr/>
        </p:nvGrpSpPr>
        <p:grpSpPr>
          <a:xfrm>
            <a:off x="1601914" y="1721823"/>
            <a:ext cx="10498805" cy="646331"/>
            <a:chOff x="1508918" y="1888664"/>
            <a:chExt cx="9353481" cy="646331"/>
          </a:xfrm>
        </p:grpSpPr>
        <p:sp>
          <p:nvSpPr>
            <p:cNvPr id="10" name="Rectangle 9"/>
            <p:cNvSpPr/>
            <p:nvPr/>
          </p:nvSpPr>
          <p:spPr>
            <a:xfrm>
              <a:off x="1508918" y="1888664"/>
              <a:ext cx="9353481" cy="6463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3600" b="1" dirty="0" smtClean="0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rPr>
                <a:t>3. Tìm </a:t>
              </a:r>
              <a:r>
                <a:rPr lang="en-US" sz="3600" b="1" dirty="0" err="1" smtClean="0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rPr>
                <a:t>hiểu</a:t>
              </a:r>
              <a:r>
                <a:rPr lang="en-US" sz="3600" b="1" dirty="0" smtClean="0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 smtClean="0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rPr>
                <a:t>về</a:t>
              </a:r>
              <a:r>
                <a:rPr lang="en-US" sz="3600" b="1" dirty="0" smtClean="0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 smtClean="0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rPr>
                <a:t>các</a:t>
              </a:r>
              <a:r>
                <a:rPr lang="en-US" sz="3600" b="1" dirty="0" smtClean="0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 smtClean="0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rPr>
                <a:t>loại</a:t>
              </a:r>
              <a:r>
                <a:rPr lang="en-US" sz="3600" b="1" dirty="0" smtClean="0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 smtClean="0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rPr>
                <a:t>quạt</a:t>
              </a:r>
              <a:r>
                <a:rPr lang="en-US" sz="3600" b="1" dirty="0" smtClean="0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 smtClean="0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rPr>
                <a:t>điện</a:t>
              </a:r>
              <a:r>
                <a:rPr lang="en-US" sz="3600" b="1" dirty="0" smtClean="0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 smtClean="0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rPr>
                <a:t>tại</a:t>
              </a:r>
              <a:r>
                <a:rPr lang="en-US" sz="3600" b="1" dirty="0" smtClean="0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 smtClean="0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rPr>
                <a:t>gia</a:t>
              </a:r>
              <a:r>
                <a:rPr lang="en-US" sz="3600" b="1" dirty="0" smtClean="0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 smtClean="0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rPr>
                <a:t>đình</a:t>
              </a:r>
              <a:r>
                <a:rPr lang="en-US" sz="3600" b="1" dirty="0" smtClean="0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 smtClean="0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rPr>
                <a:t>em</a:t>
              </a:r>
              <a:r>
                <a:rPr lang="en-US" sz="3600" b="1" dirty="0" smtClean="0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rPr>
                <a:t>.</a:t>
              </a:r>
              <a:endParaRPr lang="en-US" sz="3600" b="1" dirty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1" name="Straight Connector 10"/>
            <p:cNvCxnSpPr/>
            <p:nvPr/>
          </p:nvCxnSpPr>
          <p:spPr>
            <a:xfrm>
              <a:off x="1673234" y="2519755"/>
              <a:ext cx="8170856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14" name="Rectangle 13"/>
          <p:cNvSpPr/>
          <p:nvPr/>
        </p:nvSpPr>
        <p:spPr>
          <a:xfrm>
            <a:off x="1051719" y="2630269"/>
            <a:ext cx="14478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Em 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hãy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nhớ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lại 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liệt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kê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những 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loại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quạt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mà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gia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đình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em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đang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sử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dụng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endParaRPr lang="en-US" sz="36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99481466"/>
              </p:ext>
            </p:extLst>
          </p:nvPr>
        </p:nvGraphicFramePr>
        <p:xfrm>
          <a:off x="1280319" y="3581400"/>
          <a:ext cx="14097000" cy="3180976"/>
        </p:xfrm>
        <a:graphic>
          <a:graphicData uri="http://schemas.openxmlformats.org/drawingml/2006/table">
            <a:tbl>
              <a:tblPr firstRow="1" firstCol="1" bandRow="1">
                <a:tableStyleId>{16D9F66E-5EB9-4882-86FB-DCBF35E3C3E4}</a:tableStyleId>
              </a:tblPr>
              <a:tblGrid>
                <a:gridCol w="704724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04975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83820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vi-VN" sz="36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Loại quạt nhà em đang sử dụng</a:t>
                      </a:r>
                      <a:endParaRPr lang="en-US" sz="3600">
                        <a:solidFill>
                          <a:srgbClr val="0000CC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F0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600" dirty="0" err="1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Công</a:t>
                      </a:r>
                      <a:r>
                        <a:rPr lang="en-US" sz="3600" baseline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600" baseline="0" dirty="0" err="1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dụng</a:t>
                      </a:r>
                      <a:r>
                        <a:rPr lang="en-US" sz="3600" baseline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600" baseline="0" dirty="0" err="1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của</a:t>
                      </a:r>
                      <a:r>
                        <a:rPr lang="en-US" sz="3600" baseline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600" baseline="0" dirty="0" err="1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loại</a:t>
                      </a:r>
                      <a:r>
                        <a:rPr lang="en-US" sz="3600" baseline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600" baseline="0" dirty="0" err="1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quạt</a:t>
                      </a:r>
                      <a:r>
                        <a:rPr lang="en-US" sz="3600" baseline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600" baseline="0" dirty="0" err="1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đó</a:t>
                      </a:r>
                      <a:endParaRPr lang="en-US" sz="3600" dirty="0">
                        <a:solidFill>
                          <a:srgbClr val="0000CC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F0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342776">
                <a:tc>
                  <a:txBody>
                    <a:bodyPr/>
                    <a:lstStyle/>
                    <a:p>
                      <a:pPr marL="0" marR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vi-VN" sz="36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en-US" sz="3600">
                        <a:solidFill>
                          <a:srgbClr val="0000CC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F0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vi-VN" sz="36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en-US" sz="3600">
                        <a:solidFill>
                          <a:srgbClr val="0000CC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F0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16" name="Rectangle 15"/>
          <p:cNvSpPr/>
          <p:nvPr/>
        </p:nvSpPr>
        <p:spPr>
          <a:xfrm>
            <a:off x="2270919" y="7391400"/>
            <a:ext cx="116586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Cùng 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chia 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sẻ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trước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lớp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về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loại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quạt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hiện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có ở 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nhà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em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!</a:t>
            </a:r>
            <a:endParaRPr lang="en-US" sz="36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02281163"/>
      </p:ext>
    </p:extLst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Anh dep 1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193" y="388938"/>
            <a:ext cx="14920252" cy="8755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WordArt 3"/>
          <p:cNvSpPr>
            <a:spLocks noChangeArrowheads="1" noChangeShapeType="1" noTextEdit="1"/>
          </p:cNvSpPr>
          <p:nvPr/>
        </p:nvSpPr>
        <p:spPr bwMode="auto">
          <a:xfrm>
            <a:off x="3642519" y="4114800"/>
            <a:ext cx="9220200" cy="1125538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vi-VN" sz="5700" b="1" kern="10">
                <a:ln w="19050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Arial"/>
                <a:cs typeface="Arial"/>
              </a:rPr>
              <a:t>XIN CHÂN THÀNH CẢM ƠN </a:t>
            </a:r>
          </a:p>
          <a:p>
            <a:pPr algn="ctr"/>
            <a:r>
              <a:rPr lang="vi-VN" sz="5700" b="1" kern="10">
                <a:ln w="19050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Arial"/>
                <a:cs typeface="Arial"/>
              </a:rPr>
              <a:t>QUÝ THẦY CÔ GIÁO VÀ CÁC EM</a:t>
            </a:r>
            <a:endParaRPr lang="en-US" sz="5700" b="1" kern="10">
              <a:ln w="19050">
                <a:solidFill>
                  <a:srgbClr val="FFFF00"/>
                </a:solidFill>
                <a:round/>
                <a:headEnd/>
                <a:tailEnd/>
              </a:ln>
              <a:solidFill>
                <a:srgbClr val="FF0000"/>
              </a:solidFill>
              <a:effectLst>
                <a:outerShdw dist="35921" dir="2700000" algn="ctr" rotWithShape="0">
                  <a:srgbClr val="990000"/>
                </a:outerShdw>
              </a:effectLst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963397092"/>
      </p:ext>
    </p:extLst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09"/>
  <p:tag name="MMPROD_UIDATA" val="&lt;database version=&quot;7.0&quot;&gt;&lt;object type=&quot;1&quot; unique_id=&quot;10001&quot;&gt;&lt;object type=&quot;8&quot; unique_id=&quot;10002&quot;&gt;&lt;/object&gt;&lt;object type=&quot;2&quot; unique_id=&quot;10003&quot;&gt;&lt;object type=&quot;3&quot; unique_id=&quot;10005&quot;&gt;&lt;property id=&quot;20148&quot; value=&quot;5&quot;/&gt;&lt;property id=&quot;20300&quot; value=&quot;Slide 2&quot;/&gt;&lt;property id=&quot;20307&quot; value=&quot;293&quot;/&gt;&lt;/object&gt;&lt;object type=&quot;3&quot; unique_id=&quot;10006&quot;&gt;&lt;property id=&quot;20148&quot; value=&quot;5&quot;/&gt;&lt;property id=&quot;20300&quot; value=&quot;Slide 3&quot;/&gt;&lt;property id=&quot;20307&quot; value=&quot;317&quot;/&gt;&lt;/object&gt;&lt;object type=&quot;3&quot; unique_id=&quot;10008&quot;&gt;&lt;property id=&quot;20148&quot; value=&quot;5&quot;/&gt;&lt;property id=&quot;20300&quot; value=&quot;Slide 5&quot;/&gt;&lt;property id=&quot;20307&quot; value=&quot;325&quot;/&gt;&lt;/object&gt;&lt;object type=&quot;3&quot; unique_id=&quot;10009&quot;&gt;&lt;property id=&quot;20148&quot; value=&quot;5&quot;/&gt;&lt;property id=&quot;20300&quot; value=&quot;Slide 6&quot;/&gt;&lt;property id=&quot;20307&quot; value=&quot;298&quot;/&gt;&lt;/object&gt;&lt;object type=&quot;3&quot; unique_id=&quot;10010&quot;&gt;&lt;property id=&quot;20148&quot; value=&quot;5&quot;/&gt;&lt;property id=&quot;20300&quot; value=&quot;Slide 7&quot;/&gt;&lt;property id=&quot;20307&quot; value=&quot;323&quot;/&gt;&lt;/object&gt;&lt;object type=&quot;3&quot; unique_id=&quot;10011&quot;&gt;&lt;property id=&quot;20148&quot; value=&quot;5&quot;/&gt;&lt;property id=&quot;20300&quot; value=&quot;Slide 8&quot;/&gt;&lt;property id=&quot;20307&quot; value=&quot;299&quot;/&gt;&lt;/object&gt;&lt;object type=&quot;3&quot; unique_id=&quot;10012&quot;&gt;&lt;property id=&quot;20148&quot; value=&quot;5&quot;/&gt;&lt;property id=&quot;20300&quot; value=&quot;Slide 9 - &amp;quot;&amp;#x0D;&amp;#x0A;&amp;#x0D;&amp;#x0A; 1/ Phong traøo Ñoâng Du dieãn ra vaøo thôøi gian naøo? Ai laø ngöôøi laõnh ñaïo? Muïc ñích cuûa phong traøo laø &quot;/&gt;&lt;property id=&quot;20307&quot; value=&quot;318&quot;/&gt;&lt;/object&gt;&lt;object type=&quot;3&quot; unique_id=&quot;10013&quot;&gt;&lt;property id=&quot;20148&quot; value=&quot;5&quot;/&gt;&lt;property id=&quot;20300&quot; value=&quot;Slide 10 - &amp;quot;2. Nhaân daân trong nöôùc, ñaëc bieät laø thanh nieân yeâu nöôùc ñaõ höôûng öùng phong traøo Ñoâng Du nhö theá naø&quot;/&gt;&lt;property id=&quot;20307&quot; value=&quot;319&quot;/&gt;&lt;/object&gt;&lt;object type=&quot;3&quot; unique_id=&quot;10014&quot;&gt;&lt;property id=&quot;20148&quot; value=&quot;5&quot;/&gt;&lt;property id=&quot;20300&quot; value=&quot;Slide 11 - &amp;quot;3/ Keát quaû cuûa phong traøo Ñoâng Du vaø yù nghóa cuûa phong traøo laø gì?&amp;quot;&quot;/&gt;&lt;property id=&quot;20307&quot; value=&quot;320&quot;/&gt;&lt;/object&gt;&lt;object type=&quot;3&quot; unique_id=&quot;10015&quot;&gt;&lt;property id=&quot;20148&quot; value=&quot;5&quot;/&gt;&lt;property id=&quot;20300&quot; value=&quot;Slide 12&quot;/&gt;&lt;property id=&quot;20307&quot; value=&quot;300&quot;/&gt;&lt;/object&gt;&lt;object type=&quot;3&quot; unique_id=&quot;10016&quot;&gt;&lt;property id=&quot;20148&quot; value=&quot;5&quot;/&gt;&lt;property id=&quot;20300&quot; value=&quot;Slide 13 - &amp;quot;&amp;amp;#x09;Phan Boäi Chaâu laø nhaø yeâu nöôùc tieâu bieåu cuûa Vieät Nam ôû giai ñoaïn naøo ?&amp;quot;&quot;/&gt;&lt;property id=&quot;20307&quot; value=&quot;263&quot;/&gt;&lt;/object&gt;&lt;object type=&quot;3&quot; unique_id=&quot;10017&quot;&gt;&lt;property id=&quot;20148&quot; value=&quot;5&quot;/&gt;&lt;property id=&quot;20300&quot; value=&quot;Slide 14 - &amp;quot;&amp;#x0D;&amp;#x0A;BAØI HOÏC&amp;#x0D;&amp;#x0A;&amp;quot;&quot;/&gt;&lt;property id=&quot;20307&quot; value=&quot;271&quot;/&gt;&lt;/object&gt;&lt;object type=&quot;3&quot; unique_id=&quot;10050&quot;&gt;&lt;property id=&quot;20148&quot; value=&quot;5&quot;/&gt;&lt;property id=&quot;20300&quot; value=&quot;Slide 1&quot;/&gt;&lt;property id=&quot;20307&quot; value=&quot;327&quot;/&gt;&lt;/object&gt;&lt;object type=&quot;3&quot; unique_id=&quot;10149&quot;&gt;&lt;property id=&quot;20148&quot; value=&quot;5&quot;/&gt;&lt;property id=&quot;20300&quot; value=&quot;Slide 4&quot;/&gt;&lt;property id=&quot;20307&quot; value=&quot;328&quot;/&gt;&lt;/object&gt;&lt;/object&gt;&lt;/object&gt;&lt;/database&gt;"/>
  <p:tag name="SECTOMILLISECCONVERTED" val="1"/>
</p:tagLst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Cascade</Template>
  <TotalTime>10005</TotalTime>
  <Words>520</Words>
  <Application>Microsoft Office PowerPoint</Application>
  <PresentationFormat>Custom</PresentationFormat>
  <Paragraphs>66</Paragraphs>
  <Slides>9</Slides>
  <Notes>0</Notes>
  <HiddenSlides>0</HiddenSlides>
  <MMClips>1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4" baseType="lpstr">
      <vt:lpstr>Arial</vt:lpstr>
      <vt:lpstr>Arial-Rounded</vt:lpstr>
      <vt:lpstr>Times New Roman</vt:lpstr>
      <vt:lpstr>VNI-Avo</vt:lpstr>
      <vt:lpstr>Default Design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Le Hong Minh</dc:creator>
  <cp:lastModifiedBy>Admin</cp:lastModifiedBy>
  <cp:revision>1174</cp:revision>
  <dcterms:created xsi:type="dcterms:W3CDTF">2008-09-09T22:52:10Z</dcterms:created>
  <dcterms:modified xsi:type="dcterms:W3CDTF">2022-08-25T12:13:20Z</dcterms:modified>
</cp:coreProperties>
</file>