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57" r:id="rId11"/>
    <p:sldId id="256" r:id="rId12"/>
    <p:sldId id="258" r:id="rId13"/>
    <p:sldId id="267" r:id="rId14"/>
    <p:sldId id="268" r:id="rId15"/>
    <p:sldId id="269" r:id="rId16"/>
    <p:sldId id="270" r:id="rId17"/>
    <p:sldId id="266" r:id="rId18"/>
    <p:sldId id="281" r:id="rId19"/>
    <p:sldId id="282" r:id="rId20"/>
    <p:sldId id="271" r:id="rId21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Tahoma" panose="020B0604030504040204" pitchFamily="34" charset="0"/>
      <p:regular r:id="rId26"/>
      <p:bold r:id="rId27"/>
    </p:embeddedFont>
    <p:embeddedFont>
      <p:font typeface="UTM Avo" panose="02040603050506020204" pitchFamily="18" charset="0"/>
      <p:regular r:id="rId28"/>
    </p:embeddedFont>
    <p:embeddedFont>
      <p:font typeface="Britannic Bold" panose="020B0903060703020204" pitchFamily="34" charset="0"/>
      <p:regular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5A12"/>
    <a:srgbClr val="FF9900"/>
    <a:srgbClr val="FF6600"/>
    <a:srgbClr val="993366"/>
    <a:srgbClr val="FF0000"/>
    <a:srgbClr val="A54C0F"/>
    <a:srgbClr val="2D2A2F"/>
    <a:srgbClr val="2B4FD2"/>
    <a:srgbClr val="581D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902AFE-D7C4-4F30-843A-7B23F3D3B33F}" v="72" dt="2019-10-22T08:08:31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934" y="8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providerId="Windows Live" clId="Web-{79902AFE-D7C4-4F30-843A-7B23F3D3B33F}"/>
    <pc:docChg chg="modSld">
      <pc:chgData name="Người dùng Khách" userId="" providerId="Windows Live" clId="Web-{79902AFE-D7C4-4F30-843A-7B23F3D3B33F}" dt="2019-10-22T08:08:31.121" v="68" actId="20577"/>
      <pc:docMkLst>
        <pc:docMk/>
      </pc:docMkLst>
      <pc:sldChg chg="modSp">
        <pc:chgData name="Người dùng Khách" userId="" providerId="Windows Live" clId="Web-{79902AFE-D7C4-4F30-843A-7B23F3D3B33F}" dt="2019-10-22T08:06:15.871" v="9" actId="20577"/>
        <pc:sldMkLst>
          <pc:docMk/>
          <pc:sldMk cId="271816353" sldId="256"/>
        </pc:sldMkLst>
        <pc:spChg chg="mod">
          <ac:chgData name="Người dùng Khách" userId="" providerId="Windows Live" clId="Web-{79902AFE-D7C4-4F30-843A-7B23F3D3B33F}" dt="2019-10-22T08:06:15.871" v="9" actId="20577"/>
          <ac:spMkLst>
            <pc:docMk/>
            <pc:sldMk cId="271816353" sldId="256"/>
            <ac:spMk id="81" creationId="{1E5637D5-CCDB-42FB-88A7-3493A2A609E9}"/>
          </ac:spMkLst>
        </pc:spChg>
        <pc:spChg chg="mod">
          <ac:chgData name="Người dùng Khách" userId="" providerId="Windows Live" clId="Web-{79902AFE-D7C4-4F30-843A-7B23F3D3B33F}" dt="2019-10-22T08:05:58.464" v="5" actId="20577"/>
          <ac:spMkLst>
            <pc:docMk/>
            <pc:sldMk cId="271816353" sldId="256"/>
            <ac:spMk id="101" creationId="{19A2C360-0D94-47A6-A585-AD31B05F0589}"/>
          </ac:spMkLst>
        </pc:spChg>
      </pc:sldChg>
      <pc:sldChg chg="modSp">
        <pc:chgData name="Người dùng Khách" userId="" providerId="Windows Live" clId="Web-{79902AFE-D7C4-4F30-843A-7B23F3D3B33F}" dt="2019-10-22T08:06:52.527" v="22" actId="20577"/>
        <pc:sldMkLst>
          <pc:docMk/>
          <pc:sldMk cId="1056830034" sldId="258"/>
        </pc:sldMkLst>
        <pc:spChg chg="mod">
          <ac:chgData name="Người dùng Khách" userId="" providerId="Windows Live" clId="Web-{79902AFE-D7C4-4F30-843A-7B23F3D3B33F}" dt="2019-10-22T08:06:52.527" v="22" actId="20577"/>
          <ac:spMkLst>
            <pc:docMk/>
            <pc:sldMk cId="1056830034" sldId="258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7:11.855" v="31" actId="20577"/>
        <pc:sldMkLst>
          <pc:docMk/>
          <pc:sldMk cId="2149275862" sldId="267"/>
        </pc:sldMkLst>
        <pc:spChg chg="mod">
          <ac:chgData name="Người dùng Khách" userId="" providerId="Windows Live" clId="Web-{79902AFE-D7C4-4F30-843A-7B23F3D3B33F}" dt="2019-10-22T08:07:11.855" v="31" actId="20577"/>
          <ac:spMkLst>
            <pc:docMk/>
            <pc:sldMk cId="2149275862" sldId="267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7:28.105" v="43" actId="20577"/>
        <pc:sldMkLst>
          <pc:docMk/>
          <pc:sldMk cId="539417564" sldId="268"/>
        </pc:sldMkLst>
        <pc:spChg chg="mod">
          <ac:chgData name="Người dùng Khách" userId="" providerId="Windows Live" clId="Web-{79902AFE-D7C4-4F30-843A-7B23F3D3B33F}" dt="2019-10-22T08:07:28.105" v="43" actId="20577"/>
          <ac:spMkLst>
            <pc:docMk/>
            <pc:sldMk cId="539417564" sldId="268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7:40.965" v="54" actId="20577"/>
        <pc:sldMkLst>
          <pc:docMk/>
          <pc:sldMk cId="2665614450" sldId="269"/>
        </pc:sldMkLst>
        <pc:spChg chg="mod">
          <ac:chgData name="Người dùng Khách" userId="" providerId="Windows Live" clId="Web-{79902AFE-D7C4-4F30-843A-7B23F3D3B33F}" dt="2019-10-22T08:07:40.965" v="54" actId="20577"/>
          <ac:spMkLst>
            <pc:docMk/>
            <pc:sldMk cId="2665614450" sldId="269"/>
            <ac:spMk id="8" creationId="{00000000-0000-0000-0000-000000000000}"/>
          </ac:spMkLst>
        </pc:spChg>
      </pc:sldChg>
      <pc:sldChg chg="modSp">
        <pc:chgData name="Người dùng Khách" userId="" providerId="Windows Live" clId="Web-{79902AFE-D7C4-4F30-843A-7B23F3D3B33F}" dt="2019-10-22T08:08:31.121" v="68" actId="20577"/>
        <pc:sldMkLst>
          <pc:docMk/>
          <pc:sldMk cId="2497843236" sldId="270"/>
        </pc:sldMkLst>
        <pc:spChg chg="mod">
          <ac:chgData name="Người dùng Khách" userId="" providerId="Windows Live" clId="Web-{79902AFE-D7C4-4F30-843A-7B23F3D3B33F}" dt="2019-10-22T08:08:31.121" v="68" actId="20577"/>
          <ac:spMkLst>
            <pc:docMk/>
            <pc:sldMk cId="2497843236" sldId="270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97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0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6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3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0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24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1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4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0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1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0EBB-87F6-418F-B326-C8B29B7DC95F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1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slideLayout" Target="../slideLayouts/slideLayout1.xml"/><Relationship Id="rId7" Type="http://schemas.openxmlformats.org/officeDocument/2006/relationships/slide" Target="slide1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14.xml"/><Relationship Id="rId18" Type="http://schemas.openxmlformats.org/officeDocument/2006/relationships/image" Target="../media/image10.gif"/><Relationship Id="rId3" Type="http://schemas.microsoft.com/office/2007/relationships/media" Target="../media/media4.wav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17" Type="http://schemas.openxmlformats.org/officeDocument/2006/relationships/slide" Target="slide17.xml"/><Relationship Id="rId2" Type="http://schemas.microsoft.com/office/2007/relationships/media" Target="../media/media3.wav"/><Relationship Id="rId16" Type="http://schemas.openxmlformats.org/officeDocument/2006/relationships/image" Target="../media/image19.gif"/><Relationship Id="rId20" Type="http://schemas.openxmlformats.org/officeDocument/2006/relationships/image" Target="../media/image20.png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slide" Target="slide13.xml"/><Relationship Id="rId5" Type="http://schemas.openxmlformats.org/officeDocument/2006/relationships/slideLayout" Target="../slideLayouts/slideLayout1.xml"/><Relationship Id="rId15" Type="http://schemas.openxmlformats.org/officeDocument/2006/relationships/slide" Target="slide16.xml"/><Relationship Id="rId10" Type="http://schemas.openxmlformats.org/officeDocument/2006/relationships/slide" Target="slide12.xml"/><Relationship Id="rId19" Type="http://schemas.openxmlformats.org/officeDocument/2006/relationships/slide" Target="slide15.xml"/><Relationship Id="rId4" Type="http://schemas.openxmlformats.org/officeDocument/2006/relationships/audio" Target="../media/media4.wav"/><Relationship Id="rId9" Type="http://schemas.openxmlformats.org/officeDocument/2006/relationships/image" Target="../media/image11.png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8242" y="1846219"/>
            <a:ext cx="103457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6896933-0863-49DD-AE4F-E4D561189425}"/>
              </a:ext>
            </a:extLst>
          </p:cNvPr>
          <p:cNvSpPr/>
          <p:nvPr/>
        </p:nvSpPr>
        <p:spPr>
          <a:xfrm>
            <a:off x="6616454" y="3578695"/>
            <a:ext cx="2748353" cy="82571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5680812" y="290782"/>
            <a:ext cx="4619635" cy="2410458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algn="ctr"/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/>
            <a:r>
              <a:rPr lang="en-US" sz="8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ĐÀO VÀNG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C339E71-C022-41EC-85F8-D362229A3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47" y="2177596"/>
            <a:ext cx="1622629" cy="1340147"/>
          </a:xfrm>
          <a:prstGeom prst="rect">
            <a:avLst/>
          </a:prstGeom>
        </p:spPr>
      </p:pic>
      <p:pic>
        <p:nvPicPr>
          <p:cNvPr id="43" name="Picture 42">
            <a:hlinkClick r:id="rId7" action="ppaction://hlinksldjump"/>
            <a:extLst>
              <a:ext uri="{FF2B5EF4-FFF2-40B4-BE49-F238E27FC236}">
                <a16:creationId xmlns:a16="http://schemas.microsoft.com/office/drawing/2014/main" id="{AB54DEFA-0388-4F63-9E30-D9916A874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297" y="5027048"/>
            <a:ext cx="1088460" cy="88286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B8F0FD2-8304-4804-86AC-C33ED279E2D1}"/>
              </a:ext>
            </a:extLst>
          </p:cNvPr>
          <p:cNvSpPr/>
          <p:nvPr/>
        </p:nvSpPr>
        <p:spPr>
          <a:xfrm>
            <a:off x="6736617" y="3604027"/>
            <a:ext cx="24363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12700" cmpd="sng">
                  <a:noFill/>
                  <a:prstDash val="solid"/>
                </a:ln>
                <a:solidFill>
                  <a:srgbClr val="00B0F0"/>
                </a:solidFill>
              </a:rPr>
              <a:t>BẮT ĐẦU</a:t>
            </a:r>
          </a:p>
        </p:txBody>
      </p:sp>
      <p:pic>
        <p:nvPicPr>
          <p:cNvPr id="46" name="Crystal">
            <a:hlinkClick r:id="" action="ppaction://media"/>
            <a:extLst>
              <a:ext uri="{FF2B5EF4-FFF2-40B4-BE49-F238E27FC236}">
                <a16:creationId xmlns:a16="http://schemas.microsoft.com/office/drawing/2014/main" id="{A5DC7FAE-4DA7-465C-A15D-39D7031DC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0757" y="7273075"/>
            <a:ext cx="6096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48" y="3414516"/>
            <a:ext cx="3005588" cy="32250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62" y="539199"/>
            <a:ext cx="3633531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0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29" y="943770"/>
            <a:ext cx="758581" cy="813974"/>
          </a:xfrm>
          <a:prstGeom prst="rect">
            <a:avLst/>
          </a:prstGeom>
        </p:spPr>
      </p:pic>
      <p:cxnSp>
        <p:nvCxnSpPr>
          <p:cNvPr id="106" name="Straight Connector 105"/>
          <p:cNvCxnSpPr>
            <a:cxnSpLocks/>
          </p:cNvCxnSpPr>
          <p:nvPr/>
        </p:nvCxnSpPr>
        <p:spPr>
          <a:xfrm flipH="1">
            <a:off x="2473882" y="1371853"/>
            <a:ext cx="3436137" cy="261881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81" y="3489644"/>
            <a:ext cx="1316850" cy="1085182"/>
          </a:xfrm>
          <a:prstGeom prst="rect">
            <a:avLst/>
          </a:prstGeom>
        </p:spPr>
      </p:pic>
      <p:pic>
        <p:nvPicPr>
          <p:cNvPr id="4" name="clock-ticking-2">
            <a:hlinkClick r:id="" action="ppaction://media"/>
            <a:extLst>
              <a:ext uri="{FF2B5EF4-FFF2-40B4-BE49-F238E27FC236}">
                <a16:creationId xmlns:a16="http://schemas.microsoft.com/office/drawing/2014/main" id="{7CA245BB-965D-462A-84F2-2C5E8C4A70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2343" y="7205498"/>
            <a:ext cx="609600" cy="609600"/>
          </a:xfrm>
          <a:prstGeom prst="rect">
            <a:avLst/>
          </a:prstGeom>
        </p:spPr>
      </p:pic>
      <p:pic>
        <p:nvPicPr>
          <p:cNvPr id="5" name="magic">
            <a:hlinkClick r:id="" action="ppaction://media"/>
            <a:extLst>
              <a:ext uri="{FF2B5EF4-FFF2-40B4-BE49-F238E27FC236}">
                <a16:creationId xmlns:a16="http://schemas.microsoft.com/office/drawing/2014/main" id="{0C1F5957-BF28-4DBC-AF2D-24DEC1B621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F8AF885-CD0B-49EA-BB27-54F87079845C}"/>
              </a:ext>
            </a:extLst>
          </p:cNvPr>
          <p:cNvCxnSpPr>
            <a:cxnSpLocks/>
          </p:cNvCxnSpPr>
          <p:nvPr/>
        </p:nvCxnSpPr>
        <p:spPr>
          <a:xfrm flipH="1">
            <a:off x="3723276" y="1407240"/>
            <a:ext cx="2195902" cy="407890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09C96DFA-0498-415B-A64F-347931DAAA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0422" y="5080000"/>
            <a:ext cx="985708" cy="812296"/>
          </a:xfrm>
          <a:prstGeom prst="rect">
            <a:avLst/>
          </a:prstGeom>
        </p:spPr>
      </p:pic>
      <p:sp>
        <p:nvSpPr>
          <p:cNvPr id="8" name="TextBox 7">
            <a:hlinkClick r:id="rId10" action="ppaction://hlinksldjump"/>
            <a:extLst>
              <a:ext uri="{FF2B5EF4-FFF2-40B4-BE49-F238E27FC236}">
                <a16:creationId xmlns:a16="http://schemas.microsoft.com/office/drawing/2014/main" id="{6D2C7ADA-0FBF-400B-B751-9386D656BDA7}"/>
              </a:ext>
            </a:extLst>
          </p:cNvPr>
          <p:cNvSpPr txBox="1"/>
          <p:nvPr/>
        </p:nvSpPr>
        <p:spPr>
          <a:xfrm>
            <a:off x="1635852" y="2707091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49C502E-9CFD-4EF0-8C48-CEE32019B1B1}"/>
              </a:ext>
            </a:extLst>
          </p:cNvPr>
          <p:cNvSpPr txBox="1"/>
          <p:nvPr/>
        </p:nvSpPr>
        <p:spPr>
          <a:xfrm>
            <a:off x="6642840" y="1101579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60" name="TextBox 59">
            <a:hlinkClick r:id="rId11" action="ppaction://hlinksldjump"/>
            <a:extLst>
              <a:ext uri="{FF2B5EF4-FFF2-40B4-BE49-F238E27FC236}">
                <a16:creationId xmlns:a16="http://schemas.microsoft.com/office/drawing/2014/main" id="{A8BB3BB3-2DE1-4E9A-BFBD-1C12AA1BCD6B}"/>
              </a:ext>
            </a:extLst>
          </p:cNvPr>
          <p:cNvSpPr txBox="1"/>
          <p:nvPr/>
        </p:nvSpPr>
        <p:spPr>
          <a:xfrm>
            <a:off x="2870559" y="4480262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FC1BFDF-023F-4C88-99C9-93A692F1191B}"/>
              </a:ext>
            </a:extLst>
          </p:cNvPr>
          <p:cNvSpPr txBox="1"/>
          <p:nvPr/>
        </p:nvSpPr>
        <p:spPr>
          <a:xfrm>
            <a:off x="6976269" y="110157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50$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33AD7B8-5803-4740-B2EF-DC27798766D1}"/>
              </a:ext>
            </a:extLst>
          </p:cNvPr>
          <p:cNvCxnSpPr>
            <a:cxnSpLocks/>
          </p:cNvCxnSpPr>
          <p:nvPr/>
        </p:nvCxnSpPr>
        <p:spPr>
          <a:xfrm>
            <a:off x="5910020" y="1407244"/>
            <a:ext cx="813277" cy="373236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extLst>
              <a:ext uri="{FF2B5EF4-FFF2-40B4-BE49-F238E27FC236}">
                <a16:creationId xmlns:a16="http://schemas.microsoft.com/office/drawing/2014/main" id="{51438933-F446-4EBA-BE88-4D2B52DC4A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5395" flipH="1">
            <a:off x="6420709" y="4913847"/>
            <a:ext cx="649214" cy="535000"/>
          </a:xfrm>
          <a:prstGeom prst="rect">
            <a:avLst/>
          </a:prstGeom>
        </p:spPr>
      </p:pic>
      <p:sp>
        <p:nvSpPr>
          <p:cNvPr id="65" name="TextBox 64">
            <a:hlinkClick r:id="rId13" action="ppaction://hlinksldjump"/>
            <a:extLst>
              <a:ext uri="{FF2B5EF4-FFF2-40B4-BE49-F238E27FC236}">
                <a16:creationId xmlns:a16="http://schemas.microsoft.com/office/drawing/2014/main" id="{2FB7674C-F729-49C6-89B2-2C769B66B565}"/>
              </a:ext>
            </a:extLst>
          </p:cNvPr>
          <p:cNvSpPr txBox="1"/>
          <p:nvPr/>
        </p:nvSpPr>
        <p:spPr>
          <a:xfrm>
            <a:off x="5541248" y="443172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63A7B9-6E42-4E40-998E-F0A37D212CB1}"/>
              </a:ext>
            </a:extLst>
          </p:cNvPr>
          <p:cNvSpPr txBox="1"/>
          <p:nvPr/>
        </p:nvSpPr>
        <p:spPr>
          <a:xfrm>
            <a:off x="6976269" y="1101579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869E0E7-AC35-4E44-A5EF-1B860F1BADF5}"/>
              </a:ext>
            </a:extLst>
          </p:cNvPr>
          <p:cNvCxnSpPr>
            <a:cxnSpLocks/>
          </p:cNvCxnSpPr>
          <p:nvPr/>
        </p:nvCxnSpPr>
        <p:spPr>
          <a:xfrm>
            <a:off x="5900193" y="1383724"/>
            <a:ext cx="3194902" cy="410242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extLst>
              <a:ext uri="{FF2B5EF4-FFF2-40B4-BE49-F238E27FC236}">
                <a16:creationId xmlns:a16="http://schemas.microsoft.com/office/drawing/2014/main" id="{D131E8FE-18A5-4B93-9B33-699F50ED8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1551">
            <a:off x="8381507" y="4898099"/>
            <a:ext cx="1427176" cy="1176098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1E5637D5-CCDB-42FB-88A7-3493A2A609E9}"/>
              </a:ext>
            </a:extLst>
          </p:cNvPr>
          <p:cNvSpPr txBox="1"/>
          <p:nvPr/>
        </p:nvSpPr>
        <p:spPr>
          <a:xfrm>
            <a:off x="6663680" y="1101579"/>
            <a:ext cx="1124026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Britannic Bold"/>
                <a:cs typeface="Champion Script" panose="020B0506030404030204" pitchFamily="34" charset="0"/>
              </a:rPr>
              <a:t>150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9088168-F37F-4414-83D7-25D344CB8832}"/>
              </a:ext>
            </a:extLst>
          </p:cNvPr>
          <p:cNvCxnSpPr>
            <a:cxnSpLocks/>
          </p:cNvCxnSpPr>
          <p:nvPr/>
        </p:nvCxnSpPr>
        <p:spPr>
          <a:xfrm>
            <a:off x="5976775" y="1383727"/>
            <a:ext cx="3763946" cy="2220121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>
            <a:extLst>
              <a:ext uri="{FF2B5EF4-FFF2-40B4-BE49-F238E27FC236}">
                <a16:creationId xmlns:a16="http://schemas.microsoft.com/office/drawing/2014/main" id="{5F5E6354-74CB-4578-993C-8A3D8C180F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701" flipV="1">
            <a:off x="9429465" y="3401415"/>
            <a:ext cx="742218" cy="611642"/>
          </a:xfrm>
          <a:prstGeom prst="rect">
            <a:avLst/>
          </a:prstGeom>
        </p:spPr>
      </p:pic>
      <p:sp>
        <p:nvSpPr>
          <p:cNvPr id="100" name="TextBox 99">
            <a:hlinkClick r:id="rId15" action="ppaction://hlinksldjump"/>
            <a:extLst>
              <a:ext uri="{FF2B5EF4-FFF2-40B4-BE49-F238E27FC236}">
                <a16:creationId xmlns:a16="http://schemas.microsoft.com/office/drawing/2014/main" id="{D1DF82DC-BEFB-41A7-AD35-7C5CE4B44277}"/>
              </a:ext>
            </a:extLst>
          </p:cNvPr>
          <p:cNvSpPr txBox="1"/>
          <p:nvPr/>
        </p:nvSpPr>
        <p:spPr>
          <a:xfrm>
            <a:off x="9263085" y="2665905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10$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A2C360-0D94-47A6-A585-AD31B05F0589}"/>
              </a:ext>
            </a:extLst>
          </p:cNvPr>
          <p:cNvSpPr txBox="1"/>
          <p:nvPr/>
        </p:nvSpPr>
        <p:spPr>
          <a:xfrm>
            <a:off x="6977868" y="1101579"/>
            <a:ext cx="184731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en-US" sz="4000" b="1" dirty="0">
              <a:solidFill>
                <a:srgbClr val="FFFF00"/>
              </a:solidFill>
              <a:latin typeface="Britannic Bold"/>
              <a:cs typeface="Champion Script" panose="020B05060304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0AFA97-EBB3-4086-9453-7DD425CC7E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84668" y="406020"/>
            <a:ext cx="1173415" cy="1245524"/>
          </a:xfrm>
          <a:prstGeom prst="rect">
            <a:avLst/>
          </a:prstGeom>
        </p:spPr>
      </p:pic>
      <p:pic>
        <p:nvPicPr>
          <p:cNvPr id="17" name="Picture 16">
            <a:hlinkClick r:id="rId17" action="ppaction://hlinksldjump"/>
            <a:extLst>
              <a:ext uri="{FF2B5EF4-FFF2-40B4-BE49-F238E27FC236}">
                <a16:creationId xmlns:a16="http://schemas.microsoft.com/office/drawing/2014/main" id="{ADC9E897-BB91-4930-971E-D7E84BF4E74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640" y="1101583"/>
            <a:ext cx="808966" cy="656161"/>
          </a:xfrm>
          <a:prstGeom prst="rect">
            <a:avLst/>
          </a:prstGeom>
        </p:spPr>
      </p:pic>
      <p:sp>
        <p:nvSpPr>
          <p:cNvPr id="72" name="TextBox 71">
            <a:hlinkClick r:id="rId19" action="ppaction://hlinksldjump"/>
            <a:extLst>
              <a:ext uri="{FF2B5EF4-FFF2-40B4-BE49-F238E27FC236}">
                <a16:creationId xmlns:a16="http://schemas.microsoft.com/office/drawing/2014/main" id="{9AEB9DB1-3DBE-4B42-B829-AE6DA8A6C03E}"/>
              </a:ext>
            </a:extLst>
          </p:cNvPr>
          <p:cNvSpPr txBox="1"/>
          <p:nvPr/>
        </p:nvSpPr>
        <p:spPr>
          <a:xfrm>
            <a:off x="8518906" y="4191646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85" y="294754"/>
            <a:ext cx="917067" cy="7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8.33333E-7 0.007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L 0.28451 -0.37963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-189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999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audio>
              <p:cMediaNode vol="10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17825 -0.5870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935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999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07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06615 -0.5324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2662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8999"/>
                            </p:stCondLst>
                            <p:childTnLst>
                              <p:par>
                                <p:cTn id="1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50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911 -0.59121 " pathEditMode="relative" rAng="0" ptsTypes="AA">
                                      <p:cBhvr>
                                        <p:cTn id="153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6" y="-2956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8999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93" dur="4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31654 -0.3419 " pathEditMode="relative" rAng="0" ptsTypes="AA">
                                      <p:cBhvr>
                                        <p:cTn id="196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710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5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00"/>
                            </p:stCondLst>
                            <p:childTnLst>
                              <p:par>
                                <p:cTn id="20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8999"/>
                            </p:stCondLst>
                            <p:childTnLst>
                              <p:par>
                                <p:cTn id="221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2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950"/>
                            </p:stCondLst>
                            <p:childTnLst>
                              <p:par>
                                <p:cTn id="233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800"/>
                            </p:stCondLst>
                            <p:childTnLst>
                              <p:par>
                                <p:cTn id="247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800"/>
                            </p:stCondLst>
                            <p:childTnLst>
                              <p:par>
                                <p:cTn id="26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950"/>
                            </p:stCondLst>
                            <p:childTnLst>
                              <p:par>
                                <p:cTn id="275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8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8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800"/>
                            </p:stCondLst>
                            <p:childTnLst>
                              <p:par>
                                <p:cTn id="289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59" grpId="0"/>
      <p:bldP spid="59" grpId="1"/>
      <p:bldP spid="60" grpId="0"/>
      <p:bldP spid="60" grpId="1"/>
      <p:bldP spid="60" grpId="2"/>
      <p:bldP spid="61" grpId="0"/>
      <p:bldP spid="61" grpId="1"/>
      <p:bldP spid="65" grpId="0"/>
      <p:bldP spid="65" grpId="1"/>
      <p:bldP spid="65" grpId="2"/>
      <p:bldP spid="69" grpId="0"/>
      <p:bldP spid="69" grpId="1"/>
      <p:bldP spid="81" grpId="0"/>
      <p:bldP spid="81" grpId="1"/>
      <p:bldP spid="100" grpId="0"/>
      <p:bldP spid="100" grpId="1"/>
      <p:bldP spid="100" grpId="2"/>
      <p:bldP spid="101" grpId="0"/>
      <p:bldP spid="101" grpId="1"/>
      <p:bldP spid="72" grpId="0"/>
      <p:bldP spid="72" grpId="1"/>
      <p:bldP spid="72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1084" t="19926" r="50833" b="37704"/>
          <a:stretch/>
        </p:blipFill>
        <p:spPr>
          <a:xfrm>
            <a:off x="4099560" y="760415"/>
            <a:ext cx="5135880" cy="43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51750" t="19926" r="20334" b="37704"/>
          <a:stretch/>
        </p:blipFill>
        <p:spPr>
          <a:xfrm>
            <a:off x="4053840" y="960120"/>
            <a:ext cx="5105400" cy="43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1083" t="18889" r="51250" b="38889"/>
          <a:stretch/>
        </p:blipFill>
        <p:spPr>
          <a:xfrm>
            <a:off x="4419600" y="1021080"/>
            <a:ext cx="505968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51583" t="18296" r="20417" b="48815"/>
          <a:stretch/>
        </p:blipFill>
        <p:spPr>
          <a:xfrm>
            <a:off x="4130040" y="1950720"/>
            <a:ext cx="5120640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1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 flipH="1">
            <a:off x="-403995" y="3322960"/>
            <a:ext cx="4202514" cy="35921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7584" t="47926" r="26333" b="18445"/>
          <a:stretch/>
        </p:blipFill>
        <p:spPr>
          <a:xfrm>
            <a:off x="3322320" y="1920240"/>
            <a:ext cx="8427720" cy="345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4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C0D864E-6C93-405D-A975-AE6F7FFEBC6F}"/>
              </a:ext>
            </a:extLst>
          </p:cNvPr>
          <p:cNvSpPr/>
          <p:nvPr/>
        </p:nvSpPr>
        <p:spPr>
          <a:xfrm>
            <a:off x="1872806" y="2370388"/>
            <a:ext cx="8718997" cy="172720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C1E809-432A-489C-A1A1-B7B38AF77A16}"/>
              </a:ext>
            </a:extLst>
          </p:cNvPr>
          <p:cNvSpPr/>
          <p:nvPr/>
        </p:nvSpPr>
        <p:spPr>
          <a:xfrm>
            <a:off x="2431986" y="2370388"/>
            <a:ext cx="691727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Avo" panose="02040603050506020204" pitchFamily="18" charset="0"/>
              </a:rPr>
              <a:t>Nghe</a:t>
            </a:r>
            <a:r>
              <a:rPr lang="en-US" sz="9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Avo" panose="02040603050506020204" pitchFamily="18" charset="0"/>
              </a:rPr>
              <a:t>kể</a:t>
            </a:r>
            <a:r>
              <a:rPr lang="en-US" sz="9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Avo" panose="02040603050506020204" pitchFamily="18" charset="0"/>
              </a:rPr>
              <a:t>lại</a:t>
            </a:r>
            <a:endParaRPr lang="en-US" sz="9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9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51859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416" t="19186" r="51116" b="37555"/>
          <a:stretch/>
        </p:blipFill>
        <p:spPr>
          <a:xfrm>
            <a:off x="152400" y="750863"/>
            <a:ext cx="3710940" cy="2800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667" t="19185" r="20333" b="37704"/>
          <a:stretch/>
        </p:blipFill>
        <p:spPr>
          <a:xfrm>
            <a:off x="4206240" y="701263"/>
            <a:ext cx="3779520" cy="28245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0749" t="18297" r="51084" b="39037"/>
          <a:stretch/>
        </p:blipFill>
        <p:spPr>
          <a:xfrm>
            <a:off x="8138160" y="720953"/>
            <a:ext cx="3863340" cy="280488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421" t="18205" r="20147" b="38215"/>
          <a:stretch/>
        </p:blipFill>
        <p:spPr>
          <a:xfrm>
            <a:off x="1828800" y="3866147"/>
            <a:ext cx="3352800" cy="27127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7584" t="47925" r="24500" b="18148"/>
          <a:stretch/>
        </p:blipFill>
        <p:spPr>
          <a:xfrm>
            <a:off x="6096000" y="3886200"/>
            <a:ext cx="5334000" cy="269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7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7097" y="-97972"/>
            <a:ext cx="3150326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Khởi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endParaRPr lang="en-US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Dê Con Mít Uớt - Bé Bảo An - Yeah1 Superstar (Official Music)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6106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4840" y="1615441"/>
            <a:ext cx="10881360" cy="3595688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đã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chú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ý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lắng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nghe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1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57" y="2658608"/>
            <a:ext cx="14140543" cy="1325563"/>
          </a:xfrm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32: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Dê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nghe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lời</a:t>
            </a:r>
            <a:r>
              <a:rPr lang="en-US" sz="6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3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63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585" y="0"/>
            <a:ext cx="4757057" cy="1325563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Nghe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chuyện</a:t>
            </a:r>
            <a:endParaRPr lang="en-US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72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833" t="19506" r="51180" b="47407"/>
          <a:stretch/>
        </p:blipFill>
        <p:spPr>
          <a:xfrm>
            <a:off x="2298700" y="1027906"/>
            <a:ext cx="7327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5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584" t="19630" r="20333" b="46889"/>
          <a:stretch/>
        </p:blipFill>
        <p:spPr>
          <a:xfrm>
            <a:off x="2491740" y="845030"/>
            <a:ext cx="7208520" cy="462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8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1912933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750" t="18444" r="51167" b="48667"/>
          <a:stretch/>
        </p:blipFill>
        <p:spPr>
          <a:xfrm>
            <a:off x="2499360" y="1249680"/>
            <a:ext cx="679704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1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7693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667" t="18148" r="20667" b="48518"/>
          <a:stretch/>
        </p:blipFill>
        <p:spPr>
          <a:xfrm>
            <a:off x="2575560" y="1203960"/>
            <a:ext cx="6560820" cy="4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4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500" t="47926" r="44584" b="18889"/>
          <a:stretch/>
        </p:blipFill>
        <p:spPr>
          <a:xfrm>
            <a:off x="2682240" y="1317470"/>
            <a:ext cx="6827520" cy="414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9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59</Words>
  <Application>Microsoft Office PowerPoint</Application>
  <PresentationFormat>Widescreen</PresentationFormat>
  <Paragraphs>18</Paragraphs>
  <Slides>20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Calibri</vt:lpstr>
      <vt:lpstr>Tahoma</vt:lpstr>
      <vt:lpstr>Arial</vt:lpstr>
      <vt:lpstr>UTM Avo</vt:lpstr>
      <vt:lpstr>Britannic Bold</vt:lpstr>
      <vt:lpstr>Calibri Light</vt:lpstr>
      <vt:lpstr>Champion Script</vt:lpstr>
      <vt:lpstr>Office Theme</vt:lpstr>
      <vt:lpstr>PowerPoint Presentation</vt:lpstr>
      <vt:lpstr>Khởi động</vt:lpstr>
      <vt:lpstr>Bài 32: Dê con nghe lời mẹ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đã chú ý lắng nghe!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ASUS</cp:lastModifiedBy>
  <cp:revision>101</cp:revision>
  <dcterms:created xsi:type="dcterms:W3CDTF">2018-01-17T20:15:41Z</dcterms:created>
  <dcterms:modified xsi:type="dcterms:W3CDTF">2020-08-10T07:42:24Z</dcterms:modified>
</cp:coreProperties>
</file>