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86" r:id="rId4"/>
    <p:sldMasterId id="2147483693" r:id="rId5"/>
  </p:sldMasterIdLst>
  <p:notesMasterIdLst>
    <p:notesMasterId r:id="rId19"/>
  </p:notesMasterIdLst>
  <p:sldIdLst>
    <p:sldId id="260" r:id="rId6"/>
    <p:sldId id="280" r:id="rId7"/>
    <p:sldId id="277" r:id="rId8"/>
    <p:sldId id="279" r:id="rId9"/>
    <p:sldId id="274" r:id="rId10"/>
    <p:sldId id="309" r:id="rId11"/>
    <p:sldId id="270" r:id="rId12"/>
    <p:sldId id="308" r:id="rId13"/>
    <p:sldId id="272" r:id="rId14"/>
    <p:sldId id="261" r:id="rId15"/>
    <p:sldId id="281" r:id="rId16"/>
    <p:sldId id="282" r:id="rId17"/>
    <p:sldId id="30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>
    <p:extLst>
      <p:ext uri="{19B8F6BF-5375-455C-9EA6-DF929625EA0E}">
        <p15:presenceInfo xmlns:p15="http://schemas.microsoft.com/office/powerpoint/2012/main" userId="Kim A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0D15D-FF2A-47A0-B76B-6B7907CBD19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90AE9-6A09-4734-A78C-9792023E9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5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81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59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9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50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45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003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42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86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96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9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72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53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27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15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215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81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314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39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873660"/>
      </p:ext>
    </p:extLst>
  </p:cSld>
  <p:clrMapOvr>
    <a:masterClrMapping/>
  </p:clrMapOvr>
  <p:transition spd="slow" advTm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536983"/>
      </p:ext>
    </p:extLst>
  </p:cSld>
  <p:clrMapOvr>
    <a:masterClrMapping/>
  </p:clrMapOvr>
  <p:transition spd="slow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1" y="-31141"/>
            <a:ext cx="980368" cy="158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13998"/>
      </p:ext>
    </p:extLst>
  </p:cSld>
  <p:clrMapOvr>
    <a:masterClrMapping/>
  </p:clrMapOvr>
  <p:transition spd="slow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2020/8/10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268951"/>
      </p:ext>
    </p:extLst>
  </p:cSld>
  <p:clrMapOvr>
    <a:masterClrMapping/>
  </p:clrMapOvr>
  <p:transition spd="slow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2020/8/10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13049"/>
      </p:ext>
    </p:extLst>
  </p:cSld>
  <p:clrMapOvr>
    <a:masterClrMapping/>
  </p:clrMapOvr>
  <p:transition spd="slow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79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03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818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85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0766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6438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174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56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0202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699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2800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9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53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7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09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3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64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07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1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6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51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914378"/>
              <a:t>2020/8/10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914378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5523092" y="4543119"/>
            <a:ext cx="362090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8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1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ransition spd="slow" advTm="0">
    <p:fade/>
  </p:transition>
  <p:txStyles>
    <p:titleStyle>
      <a:lvl1pPr algn="ctr" defTabSz="914378" rtl="0" eaLnBrk="1" latinLnBrk="0" hangingPunct="1">
        <a:spcBef>
          <a:spcPct val="0"/>
        </a:spcBef>
        <a:buNone/>
        <a:defRPr sz="4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775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1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3.png"/><Relationship Id="rId5" Type="http://schemas.openxmlformats.org/officeDocument/2006/relationships/image" Target="../media/image3.jpe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0.jpeg"/><Relationship Id="rId7" Type="http://schemas.microsoft.com/office/2007/relationships/hdphoto" Target="../media/hdphoto1.wd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4.jpg"/><Relationship Id="rId4" Type="http://schemas.openxmlformats.org/officeDocument/2006/relationships/slide" Target="slide7.xml"/><Relationship Id="rId9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.wdp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9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366" cy="685799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48" y="504171"/>
            <a:ext cx="3754340" cy="124034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2" y="156641"/>
            <a:ext cx="5615608" cy="1784091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-23634" y="4893574"/>
            <a:ext cx="9144000" cy="2008136"/>
            <a:chOff x="0" y="3163016"/>
            <a:chExt cx="9144000" cy="200813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441" y="3732454"/>
              <a:ext cx="4217820" cy="143869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16177"/>
              <a:ext cx="9120366" cy="192732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63016"/>
              <a:ext cx="9144000" cy="1982507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74" y="4649925"/>
            <a:ext cx="3460554" cy="20334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72" y="5109721"/>
            <a:ext cx="1531818" cy="17563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74111" y="1771099"/>
            <a:ext cx="678611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VẦN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74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unnam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93" y="313496"/>
            <a:ext cx="1137046" cy="91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82" y="3875653"/>
            <a:ext cx="6624570" cy="2084531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874643" y="1331217"/>
            <a:ext cx="7452609" cy="2084531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96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 giãn </a:t>
            </a:r>
            <a:endParaRPr lang="en-US" sz="9600" b="1" dirty="0">
              <a:ln w="11430">
                <a:noFill/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094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ơi dong- Minions Dance">
            <a:hlinkClick r:id="" action="ppaction://media"/>
            <a:extLst>
              <a:ext uri="{FF2B5EF4-FFF2-40B4-BE49-F238E27FC236}">
                <a16:creationId xmlns:a16="http://schemas.microsoft.com/office/drawing/2014/main" id="{CD42A1C8-02D4-48A7-B7C6-5E1D77F456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48138"/>
            <a:ext cx="9144000" cy="6009861"/>
          </a:xfrm>
          <a:prstGeom prst="rect">
            <a:avLst/>
          </a:prstGeom>
        </p:spPr>
      </p:pic>
      <p:pic>
        <p:nvPicPr>
          <p:cNvPr id="3" name="Picture 2" descr="unnamed">
            <a:extLst>
              <a:ext uri="{FF2B5EF4-FFF2-40B4-BE49-F238E27FC236}">
                <a16:creationId xmlns:a16="http://schemas.microsoft.com/office/drawing/2014/main" id="{231C9CCA-6D23-4A90-AB42-CC4B0B961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818"/>
            <a:ext cx="1137046" cy="91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084689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A02A24-014D-4948-9881-2E1E5A73A5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564" y="0"/>
            <a:ext cx="9144000" cy="6858000"/>
          </a:xfrm>
          <a:prstGeom prst="rect">
            <a:avLst/>
          </a:prstGeom>
        </p:spPr>
      </p:pic>
      <p:pic>
        <p:nvPicPr>
          <p:cNvPr id="5" name="Picture 4" descr="unnamed">
            <a:extLst>
              <a:ext uri="{FF2B5EF4-FFF2-40B4-BE49-F238E27FC236}">
                <a16:creationId xmlns:a16="http://schemas.microsoft.com/office/drawing/2014/main" id="{DD859E6D-B90F-48FF-9B0E-4BD913CB1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0"/>
            <a:ext cx="1391478" cy="113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F3A5BC-5D38-4C8D-AC6F-675CF80E0A00}"/>
              </a:ext>
            </a:extLst>
          </p:cNvPr>
          <p:cNvSpPr txBox="1"/>
          <p:nvPr/>
        </p:nvSpPr>
        <p:spPr>
          <a:xfrm>
            <a:off x="2276060" y="565497"/>
            <a:ext cx="6135757" cy="1448834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 viết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CloudBoo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49517" y="4235669"/>
            <a:ext cx="6169573" cy="17650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821" y="2028492"/>
            <a:ext cx="6369269" cy="120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54862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>
            <a:extLst>
              <a:ext uri="{FF2B5EF4-FFF2-40B4-BE49-F238E27FC236}">
                <a16:creationId xmlns:a16="http://schemas.microsoft.com/office/drawing/2014/main" id="{C7FBF14C-C7A0-4043-9496-A7355FA2E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2" y="0"/>
            <a:ext cx="1417983" cy="121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named">
            <a:extLst>
              <a:ext uri="{FF2B5EF4-FFF2-40B4-BE49-F238E27FC236}">
                <a16:creationId xmlns:a16="http://schemas.microsoft.com/office/drawing/2014/main" id="{D62AAFD5-1AC2-4A49-AC06-4036F532F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83" y="169396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6CF93F-24E3-47C5-B480-976E2E9362CD}"/>
              </a:ext>
            </a:extLst>
          </p:cNvPr>
          <p:cNvSpPr txBox="1"/>
          <p:nvPr/>
        </p:nvSpPr>
        <p:spPr>
          <a:xfrm>
            <a:off x="598988" y="1762540"/>
            <a:ext cx="8346230" cy="1868557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Bµi34: v -y  </a:t>
            </a:r>
            <a:endParaRPr lang="en-US" sz="54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7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34" y="1010444"/>
            <a:ext cx="6836661" cy="483711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226134" y="2084097"/>
            <a:ext cx="3977677" cy="3294536"/>
          </a:xfrm>
          <a:prstGeom prst="rect">
            <a:avLst/>
          </a:prstGeom>
        </p:spPr>
      </p:pic>
      <p:pic>
        <p:nvPicPr>
          <p:cNvPr id="9" name="Picture 8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2" y="142892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405637" y="3040582"/>
            <a:ext cx="3638433" cy="7768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vi-VN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 quen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628935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6A919-5820-4343-9664-4785EA15B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4" y="-98310"/>
            <a:ext cx="10583917" cy="6858000"/>
          </a:xfrm>
          <a:prstGeom prst="rect">
            <a:avLst/>
          </a:prstGeom>
        </p:spPr>
      </p:pic>
      <p:pic>
        <p:nvPicPr>
          <p:cNvPr id="5" name="Picture 4" descr="unnamed">
            <a:extLst>
              <a:ext uri="{FF2B5EF4-FFF2-40B4-BE49-F238E27FC236}">
                <a16:creationId xmlns:a16="http://schemas.microsoft.com/office/drawing/2014/main" id="{CECCBC33-AFB7-4693-9773-4F1F6827B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6" y="0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3545638" y="2556471"/>
            <a:ext cx="727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Utm avo" panose="02040603050506090204" pitchFamily="18" charset="0"/>
              </a:rPr>
              <a:t>ve</a:t>
            </a:r>
            <a:endParaRPr lang="en-US" sz="2800" b="1" dirty="0">
              <a:latin typeface="Utm avo" panose="0204060305050609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94307" y="542826"/>
            <a:ext cx="2845836" cy="1567364"/>
            <a:chOff x="5390319" y="1584046"/>
            <a:chExt cx="2955235" cy="1634837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75A413D-6D27-4A68-BBF1-F38DF3AD7501}"/>
                </a:ext>
              </a:extLst>
            </p:cNvPr>
            <p:cNvSpPr/>
            <p:nvPr/>
          </p:nvSpPr>
          <p:spPr>
            <a:xfrm>
              <a:off x="5390319" y="1584046"/>
              <a:ext cx="2955235" cy="925890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0" b="1" dirty="0" smtClean="0">
                  <a:latin typeface="Utm avo" panose="02040603050506090204" pitchFamily="18" charset="0"/>
                </a:rPr>
                <a:t>   </a:t>
              </a:r>
              <a:r>
                <a:rPr lang="en-US" sz="6000" b="1" dirty="0" err="1" smtClean="0">
                  <a:solidFill>
                    <a:schemeClr val="tx1"/>
                  </a:solidFill>
                  <a:latin typeface="Utm avo" panose="02040603050506090204" pitchFamily="18" charset="0"/>
                </a:rPr>
                <a:t>ve</a:t>
              </a:r>
              <a:endParaRPr lang="en-US" sz="6000" b="1" dirty="0">
                <a:solidFill>
                  <a:schemeClr val="tx1"/>
                </a:solidFill>
                <a:latin typeface="Utm avo" panose="020406030505060902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E01A98-3BE4-4978-8FD5-225DB44FF5FB}"/>
                </a:ext>
              </a:extLst>
            </p:cNvPr>
            <p:cNvSpPr/>
            <p:nvPr/>
          </p:nvSpPr>
          <p:spPr>
            <a:xfrm>
              <a:off x="5390319" y="2519261"/>
              <a:ext cx="1477617" cy="69962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anose="020B7200000000000000" pitchFamily="34" charset="0"/>
                </a:rPr>
                <a:t>v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42995B0-57A7-4A20-A305-66DE09582C61}"/>
                </a:ext>
              </a:extLst>
            </p:cNvPr>
            <p:cNvSpPr/>
            <p:nvPr/>
          </p:nvSpPr>
          <p:spPr>
            <a:xfrm>
              <a:off x="6867936" y="2519261"/>
              <a:ext cx="1477618" cy="69962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chemeClr val="tx1"/>
                  </a:solidFill>
                  <a:latin typeface="Utm avo" panose="02040603050506090204" pitchFamily="18" charset="0"/>
                </a:rPr>
                <a:t>e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580EE7E-2AAD-4550-8CD8-64C513DBC50C}"/>
              </a:ext>
            </a:extLst>
          </p:cNvPr>
          <p:cNvSpPr/>
          <p:nvPr/>
        </p:nvSpPr>
        <p:spPr>
          <a:xfrm>
            <a:off x="5850280" y="2332653"/>
            <a:ext cx="3125766" cy="99803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v</a:t>
            </a:r>
            <a:r>
              <a:rPr lang="en-US" sz="4000" dirty="0" err="1" smtClean="0">
                <a:solidFill>
                  <a:schemeClr val="tx1"/>
                </a:solidFill>
                <a:latin typeface=".VnAvant" panose="020B7200000000000000" pitchFamily="34" charset="0"/>
              </a:rPr>
              <a:t>ê</a:t>
            </a:r>
            <a:r>
              <a:rPr lang="en-US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 – e - </a:t>
            </a:r>
            <a:r>
              <a:rPr lang="en-US" sz="4000" dirty="0" err="1" smtClean="0">
                <a:solidFill>
                  <a:schemeClr val="tx1"/>
                </a:solidFill>
                <a:latin typeface=".VnAvant" panose="020B7200000000000000" pitchFamily="34" charset="0"/>
              </a:rPr>
              <a:t>ve</a:t>
            </a:r>
            <a:r>
              <a:rPr lang="vi-VN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endParaRPr lang="en-US" sz="4000" dirty="0">
              <a:solidFill>
                <a:schemeClr val="tx1"/>
              </a:solidFill>
              <a:latin typeface="Utm avo" panose="02040603050506090204" pitchFamily="18" charset="0"/>
            </a:endParaRPr>
          </a:p>
        </p:txBody>
      </p:sp>
      <p:sp>
        <p:nvSpPr>
          <p:cNvPr id="14" name="Rectangle: Rounded Corners 8">
            <a:extLst>
              <a:ext uri="{FF2B5EF4-FFF2-40B4-BE49-F238E27FC236}">
                <a16:creationId xmlns:a16="http://schemas.microsoft.com/office/drawing/2014/main" id="{A75A413D-6D27-4A68-BBF1-F38DF3AD7501}"/>
              </a:ext>
            </a:extLst>
          </p:cNvPr>
          <p:cNvSpPr/>
          <p:nvPr/>
        </p:nvSpPr>
        <p:spPr>
          <a:xfrm>
            <a:off x="4649743" y="3433665"/>
            <a:ext cx="2724539" cy="920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/>
                </a:solidFill>
                <a:latin typeface=".VnAvant" panose="020B7200000000000000" pitchFamily="34" charset="0"/>
              </a:rPr>
              <a:t>    y</a:t>
            </a:r>
            <a:endParaRPr lang="en-US" sz="60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17" name="Rectangle: Rounded Corners 11">
            <a:extLst>
              <a:ext uri="{FF2B5EF4-FFF2-40B4-BE49-F238E27FC236}">
                <a16:creationId xmlns:a16="http://schemas.microsoft.com/office/drawing/2014/main" id="{D580EE7E-2AAD-4550-8CD8-64C513DBC50C}"/>
              </a:ext>
            </a:extLst>
          </p:cNvPr>
          <p:cNvSpPr/>
          <p:nvPr/>
        </p:nvSpPr>
        <p:spPr>
          <a:xfrm>
            <a:off x="4637316" y="5352718"/>
            <a:ext cx="2736966" cy="92661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y</a:t>
            </a:r>
            <a:r>
              <a:rPr lang="vi-VN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endParaRPr lang="en-US" sz="4000" dirty="0">
              <a:solidFill>
                <a:schemeClr val="tx1"/>
              </a:solidFill>
              <a:latin typeface="Utm avo" panose="0204060305050609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1496015" y="5546601"/>
            <a:ext cx="1109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.VnAvant" panose="020B7200000000000000" pitchFamily="34" charset="0"/>
              </a:rPr>
              <a:t>y </a:t>
            </a:r>
            <a:r>
              <a:rPr lang="en-US" sz="2800" b="1" dirty="0" smtClean="0">
                <a:latin typeface=".VnAvant" panose="020B7200000000000000" pitchFamily="34" charset="0"/>
              </a:rPr>
              <a:t>t¸</a:t>
            </a:r>
            <a:endParaRPr lang="en-US" sz="2800" b="1" dirty="0">
              <a:latin typeface=".VnAvant" panose="020B7200000000000000" pitchFamily="34" charset="0"/>
            </a:endParaRPr>
          </a:p>
        </p:txBody>
      </p:sp>
      <p:sp>
        <p:nvSpPr>
          <p:cNvPr id="19" name="Rectangle: Rounded Corners 8">
            <a:extLst>
              <a:ext uri="{FF2B5EF4-FFF2-40B4-BE49-F238E27FC236}">
                <a16:creationId xmlns:a16="http://schemas.microsoft.com/office/drawing/2014/main" id="{A75A413D-6D27-4A68-BBF1-F38DF3AD7501}"/>
              </a:ext>
            </a:extLst>
          </p:cNvPr>
          <p:cNvSpPr/>
          <p:nvPr/>
        </p:nvSpPr>
        <p:spPr>
          <a:xfrm>
            <a:off x="4637316" y="4338374"/>
            <a:ext cx="2724539" cy="924664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/>
                </a:solidFill>
                <a:latin typeface=".VnAvant" panose="020B7200000000000000" pitchFamily="34" charset="0"/>
              </a:rPr>
              <a:t>    </a:t>
            </a:r>
            <a:r>
              <a:rPr lang="en-US" sz="6000" b="1" dirty="0" smtClean="0">
                <a:solidFill>
                  <a:srgbClr val="FF0000"/>
                </a:solidFill>
                <a:latin typeface=".VnAvant" panose="020B7200000000000000" pitchFamily="34" charset="0"/>
              </a:rPr>
              <a:t>y</a:t>
            </a:r>
            <a:endParaRPr lang="en-US" sz="6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142" y="279916"/>
            <a:ext cx="2377146" cy="21926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83" y="3418891"/>
            <a:ext cx="3060440" cy="204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4" grpId="0" animBg="1"/>
      <p:bldP spid="17" grpId="0" animBg="1"/>
      <p:bldP spid="18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428BAF1-1CAF-421D-AC42-98E24CEE8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42" y="1891212"/>
            <a:ext cx="6554115" cy="4220164"/>
          </a:xfrm>
        </p:spPr>
      </p:pic>
      <p:pic>
        <p:nvPicPr>
          <p:cNvPr id="18434" name="Picture 2" descr="Bộ Hinh Nền Powerpoint 3D Đẹp, Đơn Giản, Dễ Thương, Chuyên Nghiệ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05" y="60606"/>
            <a:ext cx="9418502" cy="696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701">
            <a:off x="8213691" y="5664799"/>
            <a:ext cx="778328" cy="1112374"/>
          </a:xfrm>
          <a:prstGeom prst="rect">
            <a:avLst/>
          </a:prstGeom>
        </p:spPr>
      </p:pic>
      <p:pic>
        <p:nvPicPr>
          <p:cNvPr id="18436" name="Picture 4" descr="vẽ tay phim hoạt hình kinh dị mạng nhện yếu tố vector Hình ảnh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4" y="5548692"/>
            <a:ext cx="1309308" cy="13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unnamed">
            <a:extLst>
              <a:ext uri="{FF2B5EF4-FFF2-40B4-BE49-F238E27FC236}">
                <a16:creationId xmlns:a16="http://schemas.microsoft.com/office/drawing/2014/main" id="{20AFA93D-CF9D-4E11-982F-7F2697CA7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66" y="-114359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592D42-9FF2-409A-8CB5-922152A4E127}"/>
              </a:ext>
            </a:extLst>
          </p:cNvPr>
          <p:cNvSpPr txBox="1"/>
          <p:nvPr/>
        </p:nvSpPr>
        <p:spPr>
          <a:xfrm>
            <a:off x="1562913" y="260693"/>
            <a:ext cx="746257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2. </a:t>
            </a:r>
            <a:r>
              <a:rPr lang="en-US" sz="3200" dirty="0" err="1" smtClean="0">
                <a:latin typeface=".VnAvant" panose="020B7200000000000000" pitchFamily="34" charset="0"/>
              </a:rPr>
              <a:t>T×m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tõ</a:t>
            </a:r>
            <a:r>
              <a:rPr lang="en-US" sz="3200" dirty="0" smtClean="0">
                <a:latin typeface=".VnAvant" panose="020B7200000000000000" pitchFamily="34" charset="0"/>
              </a:rPr>
              <a:t> ng÷ </a:t>
            </a:r>
            <a:r>
              <a:rPr lang="en-US" sz="3200" dirty="0" err="1" smtClean="0">
                <a:latin typeface=".VnAvant" panose="020B7200000000000000" pitchFamily="34" charset="0"/>
              </a:rPr>
              <a:t>øng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víi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mçi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h×nh</a:t>
            </a:r>
            <a:r>
              <a:rPr lang="vi-VN" sz="3200" dirty="0" smtClean="0">
                <a:latin typeface=".VnAvant" panose="020B7200000000000000" pitchFamily="34" charset="0"/>
              </a:rPr>
              <a:t> </a:t>
            </a:r>
            <a:endParaRPr lang="en-US" sz="3200" dirty="0">
              <a:latin typeface=".VnAvant" panose="020B7200000000000000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829023" y="1258032"/>
            <a:ext cx="8930349" cy="5544863"/>
            <a:chOff x="334949" y="1819469"/>
            <a:chExt cx="8930349" cy="520349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9" y="1819471"/>
              <a:ext cx="2295525" cy="5203488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3759386" y="1819469"/>
              <a:ext cx="5505912" cy="5091933"/>
              <a:chOff x="3759386" y="1819469"/>
              <a:chExt cx="5151902" cy="5091933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3759386" y="3974846"/>
                <a:ext cx="2007280" cy="643811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18612" y="1819469"/>
                <a:ext cx="2492676" cy="5091933"/>
              </a:xfrm>
              <a:prstGeom prst="rect">
                <a:avLst/>
              </a:prstGeom>
            </p:spPr>
          </p:pic>
          <p:sp>
            <p:nvSpPr>
              <p:cNvPr id="8" name="Rounded Rectangle 7"/>
              <p:cNvSpPr/>
              <p:nvPr/>
            </p:nvSpPr>
            <p:spPr>
              <a:xfrm>
                <a:off x="3759386" y="2140130"/>
                <a:ext cx="1965331" cy="656483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3759386" y="3016697"/>
                <a:ext cx="2007280" cy="656483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3759386" y="4963886"/>
                <a:ext cx="1997602" cy="656483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3759386" y="5942153"/>
                <a:ext cx="2026643" cy="656483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317353" y="2035576"/>
                <a:ext cx="9778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 smtClean="0">
                    <a:latin typeface=".VnAvant" panose="020B7200000000000000" pitchFamily="34" charset="0"/>
                  </a:rPr>
                  <a:t>vÏ</a:t>
                </a:r>
                <a:endParaRPr lang="en-US" sz="40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349691" y="2901842"/>
                <a:ext cx="9778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 smtClean="0">
                    <a:latin typeface=".VnAvant" panose="020B7200000000000000" pitchFamily="34" charset="0"/>
                  </a:rPr>
                  <a:t>vâ</a:t>
                </a:r>
                <a:endParaRPr lang="en-US" sz="40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436458" y="3904216"/>
                <a:ext cx="9778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 smtClean="0">
                    <a:latin typeface=".VnAvant" panose="020B7200000000000000" pitchFamily="34" charset="0"/>
                  </a:rPr>
                  <a:t>vÝ</a:t>
                </a:r>
                <a:endParaRPr lang="en-US" sz="40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422707" y="4889240"/>
                <a:ext cx="98961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>
                    <a:latin typeface=".VnAvant" panose="020B7200000000000000" pitchFamily="34" charset="0"/>
                  </a:rPr>
                  <a:t>v</a:t>
                </a:r>
                <a:r>
                  <a:rPr lang="en-US" sz="4000" dirty="0" err="1" smtClean="0">
                    <a:latin typeface=".VnAvant" panose="020B7200000000000000" pitchFamily="34" charset="0"/>
                  </a:rPr>
                  <a:t>ë</a:t>
                </a:r>
                <a:endParaRPr lang="en-US" sz="40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892247" y="5837601"/>
                <a:ext cx="229116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.VnAvant" panose="020B7200000000000000" pitchFamily="34" charset="0"/>
                  </a:rPr>
                  <a:t>y</a:t>
                </a:r>
                <a:r>
                  <a:rPr lang="en-US" sz="4000" dirty="0" smtClean="0">
                    <a:latin typeface=".VnAvant" panose="020B7200000000000000" pitchFamily="34" charset="0"/>
                  </a:rPr>
                  <a:t> </a:t>
                </a:r>
                <a:r>
                  <a:rPr lang="en-US" sz="4000" dirty="0" err="1" smtClean="0">
                    <a:latin typeface=".VnAvant" panose="020B7200000000000000" pitchFamily="34" charset="0"/>
                  </a:rPr>
                  <a:t>tÕ</a:t>
                </a:r>
                <a:r>
                  <a:rPr lang="en-US" sz="4000" dirty="0" smtClean="0">
                    <a:latin typeface=".VnAvant" panose="020B7200000000000000" pitchFamily="34" charset="0"/>
                  </a:rPr>
                  <a:t> x·</a:t>
                </a:r>
                <a:endParaRPr lang="en-US" sz="4000" dirty="0">
                  <a:latin typeface=".VnAvant" panose="020B7200000000000000" pitchFamily="34" charset="0"/>
                </a:endParaRPr>
              </a:p>
            </p:txBody>
          </p:sp>
        </p:grpSp>
      </p:grpSp>
      <p:cxnSp>
        <p:nvCxnSpPr>
          <p:cNvPr id="10" name="Straight Connector 9"/>
          <p:cNvCxnSpPr/>
          <p:nvPr/>
        </p:nvCxnSpPr>
        <p:spPr>
          <a:xfrm>
            <a:off x="6363476" y="1995209"/>
            <a:ext cx="737119" cy="2534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6398669" y="5200832"/>
            <a:ext cx="696744" cy="7854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498321" y="2212347"/>
            <a:ext cx="1755139" cy="14466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5" idx="1"/>
          </p:cNvCxnSpPr>
          <p:nvPr/>
        </p:nvCxnSpPr>
        <p:spPr>
          <a:xfrm flipH="1">
            <a:off x="2236371" y="2883580"/>
            <a:ext cx="2017089" cy="29158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17" idx="1"/>
          </p:cNvCxnSpPr>
          <p:nvPr/>
        </p:nvCxnSpPr>
        <p:spPr>
          <a:xfrm>
            <a:off x="2236371" y="3788229"/>
            <a:ext cx="2017089" cy="11702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ơi dong- Minions Dance">
            <a:hlinkClick r:id="" action="ppaction://media"/>
            <a:extLst>
              <a:ext uri="{FF2B5EF4-FFF2-40B4-BE49-F238E27FC236}">
                <a16:creationId xmlns:a16="http://schemas.microsoft.com/office/drawing/2014/main" id="{CD42A1C8-02D4-48A7-B7C6-5E1D77F456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48138"/>
            <a:ext cx="9144000" cy="6009861"/>
          </a:xfrm>
          <a:prstGeom prst="rect">
            <a:avLst/>
          </a:prstGeom>
        </p:spPr>
      </p:pic>
      <p:pic>
        <p:nvPicPr>
          <p:cNvPr id="3" name="Picture 2" descr="unnamed">
            <a:extLst>
              <a:ext uri="{FF2B5EF4-FFF2-40B4-BE49-F238E27FC236}">
                <a16:creationId xmlns:a16="http://schemas.microsoft.com/office/drawing/2014/main" id="{231C9CCA-6D23-4A90-AB42-CC4B0B961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818"/>
            <a:ext cx="1137046" cy="91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50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50000"/>
                      </a14:imgEffect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1" y="-1143001"/>
            <a:ext cx="6858000" cy="9144003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6091" y="5883965"/>
            <a:ext cx="1198813" cy="974035"/>
          </a:xfrm>
          <a:prstGeom prst="rect">
            <a:avLst/>
          </a:prstGeom>
        </p:spPr>
      </p:pic>
      <p:pic>
        <p:nvPicPr>
          <p:cNvPr id="15" name="Picture 14" descr="unnamed">
            <a:extLst>
              <a:ext uri="{FF2B5EF4-FFF2-40B4-BE49-F238E27FC236}">
                <a16:creationId xmlns:a16="http://schemas.microsoft.com/office/drawing/2014/main" id="{A2F8938F-CAC1-4B83-8821-D01AF2342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0" y="97676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73AE6E-3181-4955-B157-983C4DDA2E9A}"/>
              </a:ext>
            </a:extLst>
          </p:cNvPr>
          <p:cNvSpPr txBox="1"/>
          <p:nvPr/>
        </p:nvSpPr>
        <p:spPr>
          <a:xfrm>
            <a:off x="2134245" y="221515"/>
            <a:ext cx="442558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.VnAvant" panose="020B7200000000000000" pitchFamily="34" charset="0"/>
              </a:rPr>
              <a:t>3. </a:t>
            </a:r>
            <a:r>
              <a:rPr lang="en-US" sz="3600" b="1" dirty="0" err="1" smtClean="0">
                <a:latin typeface=".VnAvant" panose="020B7200000000000000" pitchFamily="34" charset="0"/>
              </a:rPr>
              <a:t>TËp</a:t>
            </a:r>
            <a:r>
              <a:rPr lang="en-US" sz="3600" b="1" dirty="0" smtClean="0">
                <a:latin typeface=".VnAvant" panose="020B7200000000000000" pitchFamily="34" charset="0"/>
              </a:rPr>
              <a:t> ®</a:t>
            </a:r>
            <a:r>
              <a:rPr lang="en-US" sz="3600" b="1" dirty="0" err="1" smtClean="0">
                <a:latin typeface=".VnAvant" panose="020B7200000000000000" pitchFamily="34" charset="0"/>
              </a:rPr>
              <a:t>äc</a:t>
            </a:r>
            <a:r>
              <a:rPr lang="vi-VN" sz="3600" b="1" dirty="0" smtClean="0">
                <a:latin typeface=".VnAvant" panose="020B7200000000000000" pitchFamily="34" charset="0"/>
              </a:rPr>
              <a:t> 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94" y="1520891"/>
            <a:ext cx="7660432" cy="4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4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9290" y="1227659"/>
            <a:ext cx="8724122" cy="675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 dirty="0">
              <a:latin typeface=".VnAvant" panose="020B72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5241" y="1195560"/>
            <a:ext cx="1707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Dì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Tư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3729" y="597491"/>
            <a:ext cx="2954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UTM Avo" panose="02040603050506020204" pitchFamily="18" charset="0"/>
              </a:rPr>
              <a:t>3. </a:t>
            </a:r>
            <a:r>
              <a:rPr lang="en-US" sz="4000" dirty="0" err="1" smtClean="0"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đọc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5009" y="2196671"/>
            <a:ext cx="80325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UTM Avo" panose="02040603050506020204" pitchFamily="18" charset="0"/>
              </a:rPr>
              <a:t>Dì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Tư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là</a:t>
            </a:r>
            <a:r>
              <a:rPr lang="en-US" sz="5400" dirty="0" smtClean="0">
                <a:latin typeface="UTM Avo" panose="02040603050506020204" pitchFamily="18" charset="0"/>
              </a:rPr>
              <a:t> y </a:t>
            </a:r>
            <a:r>
              <a:rPr lang="en-US" sz="5400" dirty="0" err="1" smtClean="0">
                <a:latin typeface="UTM Avo" panose="02040603050506020204" pitchFamily="18" charset="0"/>
              </a:rPr>
              <a:t>tá</a:t>
            </a:r>
            <a:r>
              <a:rPr lang="en-US" sz="5400" dirty="0" smtClean="0">
                <a:latin typeface="UTM Avo" panose="02040603050506020204" pitchFamily="18" charset="0"/>
              </a:rPr>
              <a:t>. </a:t>
            </a:r>
            <a:r>
              <a:rPr lang="en-US" sz="5400" dirty="0" err="1" smtClean="0">
                <a:latin typeface="UTM Avo" panose="02040603050506020204" pitchFamily="18" charset="0"/>
              </a:rPr>
              <a:t>Trưa</a:t>
            </a:r>
            <a:r>
              <a:rPr lang="en-US" sz="5400" dirty="0" smtClean="0">
                <a:latin typeface="UTM Avo" panose="02040603050506020204" pitchFamily="18" charset="0"/>
              </a:rPr>
              <a:t> qua, </a:t>
            </a:r>
            <a:r>
              <a:rPr lang="en-US" sz="5400" dirty="0" err="1" smtClean="0">
                <a:latin typeface="UTM Avo" panose="02040603050506020204" pitchFamily="18" charset="0"/>
              </a:rPr>
              <a:t>dì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ra</a:t>
            </a:r>
            <a:r>
              <a:rPr lang="en-US" sz="5400" dirty="0" smtClean="0">
                <a:latin typeface="UTM Avo" panose="02040603050506020204" pitchFamily="18" charset="0"/>
              </a:rPr>
              <a:t> y </a:t>
            </a:r>
            <a:r>
              <a:rPr lang="en-US" sz="5400" dirty="0" err="1" smtClean="0">
                <a:latin typeface="UTM Avo" panose="02040603050506020204" pitchFamily="18" charset="0"/>
              </a:rPr>
              <a:t>tế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xã</a:t>
            </a:r>
            <a:r>
              <a:rPr lang="en-US" sz="5400" dirty="0" smtClean="0">
                <a:latin typeface="UTM Avo" panose="02040603050506020204" pitchFamily="18" charset="0"/>
              </a:rPr>
              <a:t>. </a:t>
            </a:r>
            <a:r>
              <a:rPr lang="en-US" sz="5400" dirty="0" err="1" smtClean="0">
                <a:latin typeface="UTM Avo" panose="02040603050506020204" pitchFamily="18" charset="0"/>
              </a:rPr>
              <a:t>Khi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về</a:t>
            </a:r>
            <a:r>
              <a:rPr lang="en-US" sz="5400" dirty="0" smtClean="0">
                <a:latin typeface="UTM Avo" panose="02040603050506020204" pitchFamily="18" charset="0"/>
              </a:rPr>
              <a:t>, </a:t>
            </a:r>
            <a:r>
              <a:rPr lang="en-US" sz="5400" dirty="0" err="1" smtClean="0">
                <a:latin typeface="UTM Avo" panose="02040603050506020204" pitchFamily="18" charset="0"/>
              </a:rPr>
              <a:t>dì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ghé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nhà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Hà</a:t>
            </a:r>
            <a:r>
              <a:rPr lang="en-US" sz="5400" dirty="0" smtClean="0">
                <a:latin typeface="UTM Avo" panose="02040603050506020204" pitchFamily="18" charset="0"/>
              </a:rPr>
              <a:t>. </a:t>
            </a:r>
            <a:r>
              <a:rPr lang="en-US" sz="5400" dirty="0" err="1" smtClean="0">
                <a:latin typeface="UTM Avo" panose="02040603050506020204" pitchFamily="18" charset="0"/>
              </a:rPr>
              <a:t>Dì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chỉ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cho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Hà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vẽ</a:t>
            </a:r>
            <a:r>
              <a:rPr lang="en-US" sz="5400" dirty="0" smtClean="0">
                <a:latin typeface="UTM Avo" panose="02040603050506020204" pitchFamily="18" charset="0"/>
              </a:rPr>
              <a:t>. </a:t>
            </a:r>
            <a:r>
              <a:rPr lang="en-US" sz="5400" dirty="0" err="1" smtClean="0">
                <a:latin typeface="UTM Avo" panose="02040603050506020204" pitchFamily="18" charset="0"/>
              </a:rPr>
              <a:t>Hà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vẽ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lá</a:t>
            </a:r>
            <a:r>
              <a:rPr lang="en-US" sz="5400" dirty="0" smtClean="0">
                <a:latin typeface="UTM Avo" panose="02040603050506020204" pitchFamily="18" charset="0"/>
              </a:rPr>
              <a:t>, </a:t>
            </a:r>
            <a:r>
              <a:rPr lang="en-US" sz="5400" dirty="0" err="1" smtClean="0">
                <a:latin typeface="UTM Avo" panose="02040603050506020204" pitchFamily="18" charset="0"/>
              </a:rPr>
              <a:t>vẽ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ve</a:t>
            </a:r>
            <a:r>
              <a:rPr lang="en-US" sz="5400" dirty="0" smtClean="0">
                <a:latin typeface="UTM Avo" panose="02040603050506020204" pitchFamily="18" charset="0"/>
              </a:rPr>
              <a:t>. </a:t>
            </a:r>
            <a:r>
              <a:rPr lang="en-US" sz="5400" dirty="0" err="1" smtClean="0">
                <a:latin typeface="UTM Avo" panose="02040603050506020204" pitchFamily="18" charset="0"/>
              </a:rPr>
              <a:t>Hà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có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cả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bé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Lê</a:t>
            </a:r>
            <a:r>
              <a:rPr lang="en-US" sz="5400" dirty="0" smtClean="0">
                <a:latin typeface="UTM Avo" panose="02040603050506020204" pitchFamily="18" charset="0"/>
              </a:rPr>
              <a:t>.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6591" y="2238701"/>
            <a:ext cx="1794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</a:rPr>
              <a:t>Trưa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5144" y="3069018"/>
            <a:ext cx="2428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</a:rPr>
              <a:t>y </a:t>
            </a:r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</a:rPr>
              <a:t>tế</a:t>
            </a:r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</a:rPr>
              <a:t>xã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6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4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50000"/>
                      </a14:imgEffect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7744" y="-1143001"/>
            <a:ext cx="6858000" cy="9144003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165" y="5579165"/>
            <a:ext cx="1278835" cy="1278835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4B9C7E71-F632-4BD0-BAEE-08D36DC1A316}"/>
              </a:ext>
            </a:extLst>
          </p:cNvPr>
          <p:cNvSpPr/>
          <p:nvPr/>
        </p:nvSpPr>
        <p:spPr>
          <a:xfrm>
            <a:off x="5528354" y="4418485"/>
            <a:ext cx="947534" cy="11606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466522" y="928673"/>
            <a:ext cx="8829878" cy="3394520"/>
            <a:chOff x="466522" y="928673"/>
            <a:chExt cx="8829878" cy="3394520"/>
          </a:xfrm>
        </p:grpSpPr>
        <p:sp>
          <p:nvSpPr>
            <p:cNvPr id="17" name="Rounded Rectangle 16"/>
            <p:cNvSpPr/>
            <p:nvPr/>
          </p:nvSpPr>
          <p:spPr>
            <a:xfrm>
              <a:off x="4649750" y="3380800"/>
              <a:ext cx="4349629" cy="839752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66522" y="928673"/>
              <a:ext cx="8829878" cy="3394520"/>
              <a:chOff x="466522" y="826032"/>
              <a:chExt cx="8829878" cy="339452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0E8DDA7-929B-4DEF-B47A-9F81720E175C}"/>
                  </a:ext>
                </a:extLst>
              </p:cNvPr>
              <p:cNvSpPr txBox="1"/>
              <p:nvPr/>
            </p:nvSpPr>
            <p:spPr>
              <a:xfrm>
                <a:off x="2359206" y="826032"/>
                <a:ext cx="4425581" cy="64633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.VnAvant" panose="020B7200000000000000" pitchFamily="34" charset="0"/>
                  </a:rPr>
                  <a:t>? </a:t>
                </a:r>
                <a:r>
                  <a:rPr lang="en-US" sz="3600" b="1" dirty="0" err="1" smtClean="0">
                    <a:latin typeface=".VnAvant" panose="020B7200000000000000" pitchFamily="34" charset="0"/>
                  </a:rPr>
                  <a:t>GhÐp</a:t>
                </a:r>
                <a:r>
                  <a:rPr lang="en-US" sz="3600" b="1" dirty="0" smtClean="0">
                    <a:latin typeface=".VnAvant" panose="020B7200000000000000" pitchFamily="34" charset="0"/>
                  </a:rPr>
                  <a:t> ®</a:t>
                </a:r>
                <a:r>
                  <a:rPr lang="en-US" sz="3600" b="1" dirty="0" err="1" smtClean="0">
                    <a:latin typeface=".VnAvant" panose="020B7200000000000000" pitchFamily="34" charset="0"/>
                  </a:rPr>
                  <a:t>óng</a:t>
                </a:r>
                <a:r>
                  <a:rPr lang="vi-VN" sz="3600" b="1" dirty="0" smtClean="0">
                    <a:latin typeface=".VnAvant" panose="020B7200000000000000" pitchFamily="34" charset="0"/>
                  </a:rPr>
                  <a:t> </a:t>
                </a:r>
                <a:endParaRPr lang="en-US" sz="3600" b="1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494506" y="1922105"/>
                <a:ext cx="3470988" cy="84909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488289" y="3394469"/>
                <a:ext cx="3470988" cy="82608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4562665" y="1940775"/>
                <a:ext cx="4436714" cy="839752"/>
              </a:xfrm>
              <a:prstGeom prst="roundRect">
                <a:avLst/>
              </a:prstGeom>
              <a:solidFill>
                <a:srgbClr val="FFC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66522" y="2015415"/>
                <a:ext cx="39001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.VnAvant" panose="020B7200000000000000" pitchFamily="34" charset="0"/>
                  </a:rPr>
                  <a:t>a)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Nh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µ d×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Nga</a:t>
                </a:r>
                <a:endParaRPr lang="en-US" sz="32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18922" y="3464774"/>
                <a:ext cx="39001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.VnAvant" panose="020B7200000000000000" pitchFamily="34" charset="0"/>
                  </a:rPr>
                  <a:t>b) C¶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nh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µ Bi</a:t>
                </a:r>
                <a:endParaRPr lang="en-US" sz="32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519118" y="2037188"/>
                <a:ext cx="462488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.VnAvant" panose="020B7200000000000000" pitchFamily="34" charset="0"/>
                  </a:rPr>
                  <a:t>1) ®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i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phè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,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ghÐ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nh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µ d×.</a:t>
                </a:r>
                <a:endParaRPr lang="en-US" sz="32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671518" y="3467880"/>
                <a:ext cx="462488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.VnAvant" panose="020B7200000000000000" pitchFamily="34" charset="0"/>
                  </a:rPr>
                  <a:t>2) </a:t>
                </a:r>
                <a:r>
                  <a:rPr lang="en-US" sz="3200" dirty="0" err="1">
                    <a:latin typeface=".VnAvant" panose="020B7200000000000000" pitchFamily="34" charset="0"/>
                  </a:rPr>
                  <a:t>c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ã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 pi a n«.</a:t>
                </a:r>
                <a:endParaRPr lang="en-US" sz="3200" dirty="0">
                  <a:latin typeface=".VnAvant" panose="020B7200000000000000" pitchFamily="34" charset="0"/>
                </a:endParaRPr>
              </a:p>
            </p:txBody>
          </p:sp>
        </p:grpSp>
      </p:grpSp>
      <p:cxnSp>
        <p:nvCxnSpPr>
          <p:cNvPr id="12" name="Straight Connector 11"/>
          <p:cNvCxnSpPr/>
          <p:nvPr/>
        </p:nvCxnSpPr>
        <p:spPr>
          <a:xfrm>
            <a:off x="3959277" y="2500604"/>
            <a:ext cx="914400" cy="914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959277" y="2500604"/>
            <a:ext cx="603388" cy="15488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78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5D420"/>
      </a:accent1>
      <a:accent2>
        <a:srgbClr val="F6D421"/>
      </a:accent2>
      <a:accent3>
        <a:srgbClr val="F6D421"/>
      </a:accent3>
      <a:accent4>
        <a:srgbClr val="F6D521"/>
      </a:accent4>
      <a:accent5>
        <a:srgbClr val="F5D421"/>
      </a:accent5>
      <a:accent6>
        <a:srgbClr val="F5D420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5D420"/>
    </a:accent1>
    <a:accent2>
      <a:srgbClr val="F6D421"/>
    </a:accent2>
    <a:accent3>
      <a:srgbClr val="F6D421"/>
    </a:accent3>
    <a:accent4>
      <a:srgbClr val="F6D521"/>
    </a:accent4>
    <a:accent5>
      <a:srgbClr val="F5D421"/>
    </a:accent5>
    <a:accent6>
      <a:srgbClr val="F5D420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1493</TotalTime>
  <Words>148</Words>
  <Application>Microsoft Office PowerPoint</Application>
  <PresentationFormat>On-screen Show (4:3)</PresentationFormat>
  <Paragraphs>35</Paragraphs>
  <Slides>13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微软雅黑</vt:lpstr>
      <vt:lpstr>宋体</vt:lpstr>
      <vt:lpstr>.VnAvant</vt:lpstr>
      <vt:lpstr>Arial</vt:lpstr>
      <vt:lpstr>Calibri</vt:lpstr>
      <vt:lpstr>Calibri Light</vt:lpstr>
      <vt:lpstr>Times New Roman</vt:lpstr>
      <vt:lpstr>UTM Avo</vt:lpstr>
      <vt:lpstr>UTM Avo</vt:lpstr>
      <vt:lpstr>Office Theme</vt:lpstr>
      <vt:lpstr>Default Design</vt:lpstr>
      <vt:lpstr>1_Office Theme</vt:lpstr>
      <vt:lpstr>1_第一PPT，www.1ppt.com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 OS</cp:lastModifiedBy>
  <cp:revision>139</cp:revision>
  <dcterms:created xsi:type="dcterms:W3CDTF">2019-04-23T02:02:06Z</dcterms:created>
  <dcterms:modified xsi:type="dcterms:W3CDTF">2020-08-10T07:14:32Z</dcterms:modified>
</cp:coreProperties>
</file>