
<file path=[Content_Types].xml><?xml version="1.0" encoding="utf-8"?>
<Types xmlns="http://schemas.openxmlformats.org/package/2006/content-types">
  <Default Extension="avi" ContentType="video/x-msvideo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723" r:id="rId3"/>
  </p:sldMasterIdLst>
  <p:notesMasterIdLst>
    <p:notesMasterId r:id="rId20"/>
  </p:notesMasterIdLst>
  <p:sldIdLst>
    <p:sldId id="257" r:id="rId4"/>
    <p:sldId id="293" r:id="rId5"/>
    <p:sldId id="348" r:id="rId6"/>
    <p:sldId id="349" r:id="rId7"/>
    <p:sldId id="346" r:id="rId8"/>
    <p:sldId id="321" r:id="rId9"/>
    <p:sldId id="350" r:id="rId10"/>
    <p:sldId id="351" r:id="rId11"/>
    <p:sldId id="339" r:id="rId12"/>
    <p:sldId id="347" r:id="rId13"/>
    <p:sldId id="352" r:id="rId14"/>
    <p:sldId id="353" r:id="rId15"/>
    <p:sldId id="354" r:id="rId16"/>
    <p:sldId id="317" r:id="rId17"/>
    <p:sldId id="294" r:id="rId18"/>
    <p:sldId id="280" r:id="rId19"/>
  </p:sldIdLst>
  <p:sldSz cx="9144000" cy="5143500" type="screen16x9"/>
  <p:notesSz cx="6858000" cy="9144000"/>
  <p:defaultTextStyle>
    <a:defPPr>
      <a:defRPr lang="zh-CN"/>
    </a:defPPr>
    <a:lvl1pPr marL="0" algn="l" defTabSz="68551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757" algn="l" defTabSz="68551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514" algn="l" defTabSz="68551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265" algn="l" defTabSz="68551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022" algn="l" defTabSz="68551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3775" algn="l" defTabSz="68551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6529" algn="l" defTabSz="68551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399286" algn="l" defTabSz="68551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2043" algn="l" defTabSz="68551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385" userDrawn="1">
          <p15:clr>
            <a:srgbClr val="A4A3A4"/>
          </p15:clr>
        </p15:guide>
        <p15:guide id="4" pos="5375" userDrawn="1">
          <p15:clr>
            <a:srgbClr val="A4A3A4"/>
          </p15:clr>
        </p15:guide>
        <p15:guide id="5" orient="horz" pos="259" userDrawn="1">
          <p15:clr>
            <a:srgbClr val="A4A3A4"/>
          </p15:clr>
        </p15:guide>
        <p15:guide id="6" orient="horz" pos="2981" userDrawn="1">
          <p15:clr>
            <a:srgbClr val="A4A3A4"/>
          </p15:clr>
        </p15:guide>
        <p15:guide id="7" orient="horz" pos="316">
          <p15:clr>
            <a:srgbClr val="A4A3A4"/>
          </p15:clr>
        </p15:guide>
        <p15:guide id="8" orient="horz" pos="43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D8FF"/>
    <a:srgbClr val="FF3399"/>
    <a:srgbClr val="79DCFF"/>
    <a:srgbClr val="B3EBFF"/>
    <a:srgbClr val="D1F3FF"/>
    <a:srgbClr val="CCFF66"/>
    <a:srgbClr val="FFCC99"/>
    <a:srgbClr val="FFFFFF"/>
    <a:srgbClr val="E1F7FF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25" autoAdjust="0"/>
    <p:restoredTop sz="94747" autoAdjust="0"/>
  </p:normalViewPr>
  <p:slideViewPr>
    <p:cSldViewPr snapToGrid="0" showGuides="1">
      <p:cViewPr varScale="1">
        <p:scale>
          <a:sx n="101" d="100"/>
          <a:sy n="101" d="100"/>
        </p:scale>
        <p:origin x="786" y="96"/>
      </p:cViewPr>
      <p:guideLst>
        <p:guide orient="horz" pos="1643"/>
        <p:guide pos="2880"/>
        <p:guide pos="385"/>
        <p:guide pos="5375"/>
        <p:guide orient="horz" pos="259"/>
        <p:guide orient="horz" pos="2981"/>
        <p:guide orient="horz" pos="316"/>
        <p:guide orient="horz" pos="43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5DFAFB-71C1-48B7-8214-8E31A2E46542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24450B-48A1-4EA9-BC69-F5FA574CC8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6961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01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05" algn="l" defTabSz="91401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012" algn="l" defTabSz="91401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022" algn="l" defTabSz="91401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030" algn="l" defTabSz="91401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038" algn="l" defTabSz="91401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043" algn="l" defTabSz="91401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048" algn="l" defTabSz="91401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053" algn="l" defTabSz="91401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>
            <a:extLst>
              <a:ext uri="{FF2B5EF4-FFF2-40B4-BE49-F238E27FC236}">
                <a16:creationId xmlns:a16="http://schemas.microsoft.com/office/drawing/2014/main" id="{BA2DEFC0-21E7-0FF3-64CB-A36E5BE80E47}"/>
              </a:ext>
            </a:extLst>
          </p:cNvPr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16386" name="Text Placeholder 2">
            <a:extLst>
              <a:ext uri="{FF2B5EF4-FFF2-40B4-BE49-F238E27FC236}">
                <a16:creationId xmlns:a16="http://schemas.microsoft.com/office/drawing/2014/main" id="{275C7022-93E1-7CDA-0148-28A9E888212F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757" indent="0" algn="ctr">
              <a:buNone/>
              <a:defRPr sz="1500"/>
            </a:lvl2pPr>
            <a:lvl3pPr marL="685514" indent="0" algn="ctr">
              <a:buNone/>
              <a:defRPr sz="1400"/>
            </a:lvl3pPr>
            <a:lvl4pPr marL="1028265" indent="0" algn="ctr">
              <a:buNone/>
              <a:defRPr sz="1200"/>
            </a:lvl4pPr>
            <a:lvl5pPr marL="1371022" indent="0" algn="ctr">
              <a:buNone/>
              <a:defRPr sz="1200"/>
            </a:lvl5pPr>
            <a:lvl6pPr marL="1713775" indent="0" algn="ctr">
              <a:buNone/>
              <a:defRPr sz="1200"/>
            </a:lvl6pPr>
            <a:lvl7pPr marL="2056529" indent="0" algn="ctr">
              <a:buNone/>
              <a:defRPr sz="1200"/>
            </a:lvl7pPr>
            <a:lvl8pPr marL="2399286" indent="0" algn="ctr">
              <a:buNone/>
              <a:defRPr sz="1200"/>
            </a:lvl8pPr>
            <a:lvl9pPr marL="2742043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/>
              <a:pPr/>
              <a:t>2023/9/16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0754665"/>
      </p:ext>
    </p:extLst>
  </p:cSld>
  <p:clrMapOvr>
    <a:masterClrMapping/>
  </p:clrMapOvr>
  <p:transition spd="med" advClick="0" advTm="0">
    <p:push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/>
              <a:pPr/>
              <a:t>2023/9/16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7570419"/>
      </p:ext>
    </p:extLst>
  </p:cSld>
  <p:clrMapOvr>
    <a:masterClrMapping/>
  </p:clrMapOvr>
  <p:transition spd="med" advClick="0" advTm="0">
    <p:push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57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57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/>
              <a:pPr/>
              <a:t>2023/9/16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6468879"/>
      </p:ext>
    </p:extLst>
  </p:cSld>
  <p:clrMapOvr>
    <a:masterClrMapping/>
  </p:clrMapOvr>
  <p:transition spd="med" advClick="0" advTm="0">
    <p:push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757" indent="0" algn="ctr">
              <a:buNone/>
              <a:defRPr sz="1500"/>
            </a:lvl2pPr>
            <a:lvl3pPr marL="685514" indent="0" algn="ctr">
              <a:buNone/>
              <a:defRPr sz="1400"/>
            </a:lvl3pPr>
            <a:lvl4pPr marL="1028265" indent="0" algn="ctr">
              <a:buNone/>
              <a:defRPr sz="1200"/>
            </a:lvl4pPr>
            <a:lvl5pPr marL="1371022" indent="0" algn="ctr">
              <a:buNone/>
              <a:defRPr sz="1200"/>
            </a:lvl5pPr>
            <a:lvl6pPr marL="1713775" indent="0" algn="ctr">
              <a:buNone/>
              <a:defRPr sz="1200"/>
            </a:lvl6pPr>
            <a:lvl7pPr marL="2056529" indent="0" algn="ctr">
              <a:buNone/>
              <a:defRPr sz="1200"/>
            </a:lvl7pPr>
            <a:lvl8pPr marL="2399286" indent="0" algn="ctr">
              <a:buNone/>
              <a:defRPr sz="1200"/>
            </a:lvl8pPr>
            <a:lvl9pPr marL="2742043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446263"/>
      </p:ext>
    </p:extLst>
  </p:cSld>
  <p:clrMapOvr>
    <a:masterClrMapping/>
  </p:clrMapOvr>
  <p:transition spd="med" advClick="0" advTm="0">
    <p:push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311224"/>
      </p:ext>
    </p:extLst>
  </p:cSld>
  <p:clrMapOvr>
    <a:masterClrMapping/>
  </p:clrMapOvr>
  <p:transition spd="med" advClick="0" advTm="0">
    <p:push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75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5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26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02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37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652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39928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04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261046"/>
      </p:ext>
    </p:extLst>
  </p:cSld>
  <p:clrMapOvr>
    <a:masterClrMapping/>
  </p:clrMapOvr>
  <p:transition spd="med" advClick="0" advTm="0">
    <p:push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20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20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618625"/>
      </p:ext>
    </p:extLst>
  </p:cSld>
  <p:clrMapOvr>
    <a:masterClrMapping/>
  </p:clrMapOvr>
  <p:transition spd="med" advClick="0" advTm="0">
    <p:push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3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757" indent="0">
              <a:buNone/>
              <a:defRPr sz="1500" b="1"/>
            </a:lvl2pPr>
            <a:lvl3pPr marL="685514" indent="0">
              <a:buNone/>
              <a:defRPr sz="1400" b="1"/>
            </a:lvl3pPr>
            <a:lvl4pPr marL="1028265" indent="0">
              <a:buNone/>
              <a:defRPr sz="1200" b="1"/>
            </a:lvl4pPr>
            <a:lvl5pPr marL="1371022" indent="0">
              <a:buNone/>
              <a:defRPr sz="1200" b="1"/>
            </a:lvl5pPr>
            <a:lvl6pPr marL="1713775" indent="0">
              <a:buNone/>
              <a:defRPr sz="1200" b="1"/>
            </a:lvl6pPr>
            <a:lvl7pPr marL="2056529" indent="0">
              <a:buNone/>
              <a:defRPr sz="1200" b="1"/>
            </a:lvl7pPr>
            <a:lvl8pPr marL="2399286" indent="0">
              <a:buNone/>
              <a:defRPr sz="1200" b="1"/>
            </a:lvl8pPr>
            <a:lvl9pPr marL="2742043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3" y="1878819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757" indent="0">
              <a:buNone/>
              <a:defRPr sz="1500" b="1"/>
            </a:lvl2pPr>
            <a:lvl3pPr marL="685514" indent="0">
              <a:buNone/>
              <a:defRPr sz="1400" b="1"/>
            </a:lvl3pPr>
            <a:lvl4pPr marL="1028265" indent="0">
              <a:buNone/>
              <a:defRPr sz="1200" b="1"/>
            </a:lvl4pPr>
            <a:lvl5pPr marL="1371022" indent="0">
              <a:buNone/>
              <a:defRPr sz="1200" b="1"/>
            </a:lvl5pPr>
            <a:lvl6pPr marL="1713775" indent="0">
              <a:buNone/>
              <a:defRPr sz="1200" b="1"/>
            </a:lvl6pPr>
            <a:lvl7pPr marL="2056529" indent="0">
              <a:buNone/>
              <a:defRPr sz="1200" b="1"/>
            </a:lvl7pPr>
            <a:lvl8pPr marL="2399286" indent="0">
              <a:buNone/>
              <a:defRPr sz="1200" b="1"/>
            </a:lvl8pPr>
            <a:lvl9pPr marL="2742043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19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324361"/>
      </p:ext>
    </p:extLst>
  </p:cSld>
  <p:clrMapOvr>
    <a:masterClrMapping/>
  </p:clrMapOvr>
  <p:transition spd="med" advClick="0" advTm="0">
    <p:push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533021"/>
      </p:ext>
    </p:extLst>
  </p:cSld>
  <p:clrMapOvr>
    <a:masterClrMapping/>
  </p:clrMapOvr>
  <p:transition spd="med" advClick="0" advTm="0">
    <p:push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245070"/>
      </p:ext>
    </p:extLst>
  </p:cSld>
  <p:clrMapOvr>
    <a:masterClrMapping/>
  </p:clrMapOvr>
  <p:transition spd="med" advClick="0" advTm="0">
    <p:push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63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757" indent="0">
              <a:buNone/>
              <a:defRPr sz="1000"/>
            </a:lvl2pPr>
            <a:lvl3pPr marL="685514" indent="0">
              <a:buNone/>
              <a:defRPr sz="900"/>
            </a:lvl3pPr>
            <a:lvl4pPr marL="1028265" indent="0">
              <a:buNone/>
              <a:defRPr sz="800"/>
            </a:lvl4pPr>
            <a:lvl5pPr marL="1371022" indent="0">
              <a:buNone/>
              <a:defRPr sz="800"/>
            </a:lvl5pPr>
            <a:lvl6pPr marL="1713775" indent="0">
              <a:buNone/>
              <a:defRPr sz="800"/>
            </a:lvl6pPr>
            <a:lvl7pPr marL="2056529" indent="0">
              <a:buNone/>
              <a:defRPr sz="800"/>
            </a:lvl7pPr>
            <a:lvl8pPr marL="2399286" indent="0">
              <a:buNone/>
              <a:defRPr sz="800"/>
            </a:lvl8pPr>
            <a:lvl9pPr marL="2742043" indent="0">
              <a:buNone/>
              <a:defRPr sz="8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92138"/>
      </p:ext>
    </p:extLst>
  </p:cSld>
  <p:clrMapOvr>
    <a:masterClrMapping/>
  </p:clrMapOvr>
  <p:transition spd="med" advClick="0" advTm="0">
    <p:push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/>
              <a:pPr/>
              <a:t>2023/9/16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582493"/>
      </p:ext>
    </p:extLst>
  </p:cSld>
  <p:clrMapOvr>
    <a:masterClrMapping/>
  </p:clrMapOvr>
  <p:transition spd="med" advClick="0" advTm="0">
    <p:push dir="r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757" indent="0">
              <a:buNone/>
              <a:defRPr sz="2100"/>
            </a:lvl2pPr>
            <a:lvl3pPr marL="685514" indent="0">
              <a:buNone/>
              <a:defRPr sz="1800"/>
            </a:lvl3pPr>
            <a:lvl4pPr marL="1028265" indent="0">
              <a:buNone/>
              <a:defRPr sz="1500"/>
            </a:lvl4pPr>
            <a:lvl5pPr marL="1371022" indent="0">
              <a:buNone/>
              <a:defRPr sz="1500"/>
            </a:lvl5pPr>
            <a:lvl6pPr marL="1713775" indent="0">
              <a:buNone/>
              <a:defRPr sz="1500"/>
            </a:lvl6pPr>
            <a:lvl7pPr marL="2056529" indent="0">
              <a:buNone/>
              <a:defRPr sz="1500"/>
            </a:lvl7pPr>
            <a:lvl8pPr marL="2399286" indent="0">
              <a:buNone/>
              <a:defRPr sz="1500"/>
            </a:lvl8pPr>
            <a:lvl9pPr marL="2742043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63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757" indent="0">
              <a:buNone/>
              <a:defRPr sz="1000"/>
            </a:lvl2pPr>
            <a:lvl3pPr marL="685514" indent="0">
              <a:buNone/>
              <a:defRPr sz="900"/>
            </a:lvl3pPr>
            <a:lvl4pPr marL="1028265" indent="0">
              <a:buNone/>
              <a:defRPr sz="800"/>
            </a:lvl4pPr>
            <a:lvl5pPr marL="1371022" indent="0">
              <a:buNone/>
              <a:defRPr sz="800"/>
            </a:lvl5pPr>
            <a:lvl6pPr marL="1713775" indent="0">
              <a:buNone/>
              <a:defRPr sz="800"/>
            </a:lvl6pPr>
            <a:lvl7pPr marL="2056529" indent="0">
              <a:buNone/>
              <a:defRPr sz="800"/>
            </a:lvl7pPr>
            <a:lvl8pPr marL="2399286" indent="0">
              <a:buNone/>
              <a:defRPr sz="800"/>
            </a:lvl8pPr>
            <a:lvl9pPr marL="2742043" indent="0">
              <a:buNone/>
              <a:defRPr sz="8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70428"/>
      </p:ext>
    </p:extLst>
  </p:cSld>
  <p:clrMapOvr>
    <a:masterClrMapping/>
  </p:clrMapOvr>
  <p:transition spd="med" advClick="0" advTm="0">
    <p:push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090044"/>
      </p:ext>
    </p:extLst>
  </p:cSld>
  <p:clrMapOvr>
    <a:masterClrMapping/>
  </p:clrMapOvr>
  <p:transition spd="med" advClick="0" advTm="0">
    <p:push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57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57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434154"/>
      </p:ext>
    </p:extLst>
  </p:cSld>
  <p:clrMapOvr>
    <a:masterClrMapping/>
  </p:clrMapOvr>
  <p:transition spd="med" advClick="0" advTm="0">
    <p:push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4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7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873C-46E8-4DCC-B6E2-B0A96979C2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4052-B1E3-436C-8532-BC4D80CD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8696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873C-46E8-4DCC-B6E2-B0A96979C2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4052-B1E3-436C-8532-BC4D80CD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2319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2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0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6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75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8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0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873C-46E8-4DCC-B6E2-B0A96979C2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4052-B1E3-436C-8532-BC4D80CD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7766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873C-46E8-4DCC-B6E2-B0A96979C2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4052-B1E3-436C-8532-BC4D80CD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14508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25" indent="0">
              <a:buNone/>
              <a:defRPr sz="2000" b="1"/>
            </a:lvl2pPr>
            <a:lvl3pPr marL="914251" indent="0">
              <a:buNone/>
              <a:defRPr sz="1800" b="1"/>
            </a:lvl3pPr>
            <a:lvl4pPr marL="1371377" indent="0">
              <a:buNone/>
              <a:defRPr sz="1600" b="1"/>
            </a:lvl4pPr>
            <a:lvl5pPr marL="1828504" indent="0">
              <a:buNone/>
              <a:defRPr sz="1600" b="1"/>
            </a:lvl5pPr>
            <a:lvl6pPr marL="2285630" indent="0">
              <a:buNone/>
              <a:defRPr sz="1600" b="1"/>
            </a:lvl6pPr>
            <a:lvl7pPr marL="2742755" indent="0">
              <a:buNone/>
              <a:defRPr sz="1600" b="1"/>
            </a:lvl7pPr>
            <a:lvl8pPr marL="3199880" indent="0">
              <a:buNone/>
              <a:defRPr sz="1600" b="1"/>
            </a:lvl8pPr>
            <a:lvl9pPr marL="365700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25" indent="0">
              <a:buNone/>
              <a:defRPr sz="2000" b="1"/>
            </a:lvl2pPr>
            <a:lvl3pPr marL="914251" indent="0">
              <a:buNone/>
              <a:defRPr sz="1800" b="1"/>
            </a:lvl3pPr>
            <a:lvl4pPr marL="1371377" indent="0">
              <a:buNone/>
              <a:defRPr sz="1600" b="1"/>
            </a:lvl4pPr>
            <a:lvl5pPr marL="1828504" indent="0">
              <a:buNone/>
              <a:defRPr sz="1600" b="1"/>
            </a:lvl5pPr>
            <a:lvl6pPr marL="2285630" indent="0">
              <a:buNone/>
              <a:defRPr sz="1600" b="1"/>
            </a:lvl6pPr>
            <a:lvl7pPr marL="2742755" indent="0">
              <a:buNone/>
              <a:defRPr sz="1600" b="1"/>
            </a:lvl7pPr>
            <a:lvl8pPr marL="3199880" indent="0">
              <a:buNone/>
              <a:defRPr sz="1600" b="1"/>
            </a:lvl8pPr>
            <a:lvl9pPr marL="365700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873C-46E8-4DCC-B6E2-B0A96979C2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4052-B1E3-436C-8532-BC4D80CD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2506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873C-46E8-4DCC-B6E2-B0A96979C2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4052-B1E3-436C-8532-BC4D80CD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9072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873C-46E8-4DCC-B6E2-B0A96979C2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4052-B1E3-436C-8532-BC4D80CD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8288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75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5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26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02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37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652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39928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04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/>
              <a:pPr/>
              <a:t>2023/9/16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7170526"/>
      </p:ext>
    </p:extLst>
  </p:cSld>
  <p:clrMapOvr>
    <a:masterClrMapping/>
  </p:clrMapOvr>
  <p:transition spd="med" advClick="0" advTm="0">
    <p:push dir="r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04793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25" indent="0">
              <a:buNone/>
              <a:defRPr sz="1200"/>
            </a:lvl2pPr>
            <a:lvl3pPr marL="914251" indent="0">
              <a:buNone/>
              <a:defRPr sz="1000"/>
            </a:lvl3pPr>
            <a:lvl4pPr marL="1371377" indent="0">
              <a:buNone/>
              <a:defRPr sz="900"/>
            </a:lvl4pPr>
            <a:lvl5pPr marL="1828504" indent="0">
              <a:buNone/>
              <a:defRPr sz="900"/>
            </a:lvl5pPr>
            <a:lvl6pPr marL="2285630" indent="0">
              <a:buNone/>
              <a:defRPr sz="900"/>
            </a:lvl6pPr>
            <a:lvl7pPr marL="2742755" indent="0">
              <a:buNone/>
              <a:defRPr sz="900"/>
            </a:lvl7pPr>
            <a:lvl8pPr marL="3199880" indent="0">
              <a:buNone/>
              <a:defRPr sz="900"/>
            </a:lvl8pPr>
            <a:lvl9pPr marL="3657005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873C-46E8-4DCC-B6E2-B0A96979C2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4052-B1E3-436C-8532-BC4D80CD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55540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25" indent="0">
              <a:buNone/>
              <a:defRPr sz="2800"/>
            </a:lvl2pPr>
            <a:lvl3pPr marL="914251" indent="0">
              <a:buNone/>
              <a:defRPr sz="2400"/>
            </a:lvl3pPr>
            <a:lvl4pPr marL="1371377" indent="0">
              <a:buNone/>
              <a:defRPr sz="2000"/>
            </a:lvl4pPr>
            <a:lvl5pPr marL="1828504" indent="0">
              <a:buNone/>
              <a:defRPr sz="2000"/>
            </a:lvl5pPr>
            <a:lvl6pPr marL="2285630" indent="0">
              <a:buNone/>
              <a:defRPr sz="2000"/>
            </a:lvl6pPr>
            <a:lvl7pPr marL="2742755" indent="0">
              <a:buNone/>
              <a:defRPr sz="2000"/>
            </a:lvl7pPr>
            <a:lvl8pPr marL="3199880" indent="0">
              <a:buNone/>
              <a:defRPr sz="2000"/>
            </a:lvl8pPr>
            <a:lvl9pPr marL="3657005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8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25" indent="0">
              <a:buNone/>
              <a:defRPr sz="1200"/>
            </a:lvl2pPr>
            <a:lvl3pPr marL="914251" indent="0">
              <a:buNone/>
              <a:defRPr sz="1000"/>
            </a:lvl3pPr>
            <a:lvl4pPr marL="1371377" indent="0">
              <a:buNone/>
              <a:defRPr sz="900"/>
            </a:lvl4pPr>
            <a:lvl5pPr marL="1828504" indent="0">
              <a:buNone/>
              <a:defRPr sz="900"/>
            </a:lvl5pPr>
            <a:lvl6pPr marL="2285630" indent="0">
              <a:buNone/>
              <a:defRPr sz="900"/>
            </a:lvl6pPr>
            <a:lvl7pPr marL="2742755" indent="0">
              <a:buNone/>
              <a:defRPr sz="900"/>
            </a:lvl7pPr>
            <a:lvl8pPr marL="3199880" indent="0">
              <a:buNone/>
              <a:defRPr sz="900"/>
            </a:lvl8pPr>
            <a:lvl9pPr marL="3657005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873C-46E8-4DCC-B6E2-B0A96979C2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4052-B1E3-436C-8532-BC4D80CD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33973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873C-46E8-4DCC-B6E2-B0A96979C2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4052-B1E3-436C-8532-BC4D80CD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94938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873C-46E8-4DCC-B6E2-B0A96979C2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4052-B1E3-436C-8532-BC4D80CD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978186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6661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20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20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/>
              <a:pPr/>
              <a:t>2023/9/16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2462351"/>
      </p:ext>
    </p:extLst>
  </p:cSld>
  <p:clrMapOvr>
    <a:masterClrMapping/>
  </p:clrMapOvr>
  <p:transition spd="med" advClick="0" advTm="0">
    <p:push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3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757" indent="0">
              <a:buNone/>
              <a:defRPr sz="1500" b="1"/>
            </a:lvl2pPr>
            <a:lvl3pPr marL="685514" indent="0">
              <a:buNone/>
              <a:defRPr sz="1400" b="1"/>
            </a:lvl3pPr>
            <a:lvl4pPr marL="1028265" indent="0">
              <a:buNone/>
              <a:defRPr sz="1200" b="1"/>
            </a:lvl4pPr>
            <a:lvl5pPr marL="1371022" indent="0">
              <a:buNone/>
              <a:defRPr sz="1200" b="1"/>
            </a:lvl5pPr>
            <a:lvl6pPr marL="1713775" indent="0">
              <a:buNone/>
              <a:defRPr sz="1200" b="1"/>
            </a:lvl6pPr>
            <a:lvl7pPr marL="2056529" indent="0">
              <a:buNone/>
              <a:defRPr sz="1200" b="1"/>
            </a:lvl7pPr>
            <a:lvl8pPr marL="2399286" indent="0">
              <a:buNone/>
              <a:defRPr sz="1200" b="1"/>
            </a:lvl8pPr>
            <a:lvl9pPr marL="2742043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3" y="1878819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757" indent="0">
              <a:buNone/>
              <a:defRPr sz="1500" b="1"/>
            </a:lvl2pPr>
            <a:lvl3pPr marL="685514" indent="0">
              <a:buNone/>
              <a:defRPr sz="1400" b="1"/>
            </a:lvl3pPr>
            <a:lvl4pPr marL="1028265" indent="0">
              <a:buNone/>
              <a:defRPr sz="1200" b="1"/>
            </a:lvl4pPr>
            <a:lvl5pPr marL="1371022" indent="0">
              <a:buNone/>
              <a:defRPr sz="1200" b="1"/>
            </a:lvl5pPr>
            <a:lvl6pPr marL="1713775" indent="0">
              <a:buNone/>
              <a:defRPr sz="1200" b="1"/>
            </a:lvl6pPr>
            <a:lvl7pPr marL="2056529" indent="0">
              <a:buNone/>
              <a:defRPr sz="1200" b="1"/>
            </a:lvl7pPr>
            <a:lvl8pPr marL="2399286" indent="0">
              <a:buNone/>
              <a:defRPr sz="1200" b="1"/>
            </a:lvl8pPr>
            <a:lvl9pPr marL="2742043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19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/>
              <a:pPr/>
              <a:t>2023/9/16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7431860"/>
      </p:ext>
    </p:extLst>
  </p:cSld>
  <p:clrMapOvr>
    <a:masterClrMapping/>
  </p:clrMapOvr>
  <p:transition spd="med" advClick="0" advTm="0">
    <p:push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/>
              <a:pPr/>
              <a:t>2023/9/16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8431904"/>
      </p:ext>
    </p:extLst>
  </p:cSld>
  <p:clrMapOvr>
    <a:masterClrMapping/>
  </p:clrMapOvr>
  <p:transition spd="med" advClick="0" advTm="0">
    <p:push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/>
              <a:pPr/>
              <a:t>2023/9/16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1517798"/>
      </p:ext>
    </p:extLst>
  </p:cSld>
  <p:clrMapOvr>
    <a:masterClrMapping/>
  </p:clrMapOvr>
  <p:transition spd="med" advClick="0" advTm="0">
    <p:push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63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757" indent="0">
              <a:buNone/>
              <a:defRPr sz="1000"/>
            </a:lvl2pPr>
            <a:lvl3pPr marL="685514" indent="0">
              <a:buNone/>
              <a:defRPr sz="900"/>
            </a:lvl3pPr>
            <a:lvl4pPr marL="1028265" indent="0">
              <a:buNone/>
              <a:defRPr sz="800"/>
            </a:lvl4pPr>
            <a:lvl5pPr marL="1371022" indent="0">
              <a:buNone/>
              <a:defRPr sz="800"/>
            </a:lvl5pPr>
            <a:lvl6pPr marL="1713775" indent="0">
              <a:buNone/>
              <a:defRPr sz="800"/>
            </a:lvl6pPr>
            <a:lvl7pPr marL="2056529" indent="0">
              <a:buNone/>
              <a:defRPr sz="800"/>
            </a:lvl7pPr>
            <a:lvl8pPr marL="2399286" indent="0">
              <a:buNone/>
              <a:defRPr sz="800"/>
            </a:lvl8pPr>
            <a:lvl9pPr marL="2742043" indent="0">
              <a:buNone/>
              <a:defRPr sz="8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/>
              <a:pPr/>
              <a:t>2023/9/16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3490346"/>
      </p:ext>
    </p:extLst>
  </p:cSld>
  <p:clrMapOvr>
    <a:masterClrMapping/>
  </p:clrMapOvr>
  <p:transition spd="med" advClick="0" advTm="0">
    <p:push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757" indent="0">
              <a:buNone/>
              <a:defRPr sz="2100"/>
            </a:lvl2pPr>
            <a:lvl3pPr marL="685514" indent="0">
              <a:buNone/>
              <a:defRPr sz="1800"/>
            </a:lvl3pPr>
            <a:lvl4pPr marL="1028265" indent="0">
              <a:buNone/>
              <a:defRPr sz="1500"/>
            </a:lvl4pPr>
            <a:lvl5pPr marL="1371022" indent="0">
              <a:buNone/>
              <a:defRPr sz="1500"/>
            </a:lvl5pPr>
            <a:lvl6pPr marL="1713775" indent="0">
              <a:buNone/>
              <a:defRPr sz="1500"/>
            </a:lvl6pPr>
            <a:lvl7pPr marL="2056529" indent="0">
              <a:buNone/>
              <a:defRPr sz="1500"/>
            </a:lvl7pPr>
            <a:lvl8pPr marL="2399286" indent="0">
              <a:buNone/>
              <a:defRPr sz="1500"/>
            </a:lvl8pPr>
            <a:lvl9pPr marL="2742043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63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757" indent="0">
              <a:buNone/>
              <a:defRPr sz="1000"/>
            </a:lvl2pPr>
            <a:lvl3pPr marL="685514" indent="0">
              <a:buNone/>
              <a:defRPr sz="900"/>
            </a:lvl3pPr>
            <a:lvl4pPr marL="1028265" indent="0">
              <a:buNone/>
              <a:defRPr sz="800"/>
            </a:lvl4pPr>
            <a:lvl5pPr marL="1371022" indent="0">
              <a:buNone/>
              <a:defRPr sz="800"/>
            </a:lvl5pPr>
            <a:lvl6pPr marL="1713775" indent="0">
              <a:buNone/>
              <a:defRPr sz="800"/>
            </a:lvl6pPr>
            <a:lvl7pPr marL="2056529" indent="0">
              <a:buNone/>
              <a:defRPr sz="800"/>
            </a:lvl7pPr>
            <a:lvl8pPr marL="2399286" indent="0">
              <a:buNone/>
              <a:defRPr sz="800"/>
            </a:lvl8pPr>
            <a:lvl9pPr marL="2742043" indent="0">
              <a:buNone/>
              <a:defRPr sz="8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/>
              <a:pPr/>
              <a:t>2023/9/16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1072730"/>
      </p:ext>
    </p:extLst>
  </p:cSld>
  <p:clrMapOvr>
    <a:masterClrMapping/>
  </p:clrMapOvr>
  <p:transition spd="med" advClick="0" advTm="0">
    <p:push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273845"/>
            <a:ext cx="7886700" cy="994172"/>
          </a:xfrm>
          <a:prstGeom prst="rect">
            <a:avLst/>
          </a:prstGeom>
        </p:spPr>
        <p:txBody>
          <a:bodyPr vert="horz" lIns="91401" tIns="45702" rIns="91401" bIns="45702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1" y="1369220"/>
            <a:ext cx="7886700" cy="3263504"/>
          </a:xfrm>
          <a:prstGeom prst="rect">
            <a:avLst/>
          </a:prstGeom>
        </p:spPr>
        <p:txBody>
          <a:bodyPr vert="horz" lIns="91401" tIns="45702" rIns="91401" bIns="45702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01" tIns="45702" rIns="91401" bIns="45702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8D091-6DC5-409E-B12C-CE976C70648B}" type="datetimeFigureOut">
              <a:rPr lang="zh-CN" altLang="en-US" smtClean="0"/>
              <a:pPr/>
              <a:t>2023/9/16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01" tIns="45702" rIns="91401" bIns="45702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01" tIns="45702" rIns="91401" bIns="45702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CFF1D5-012B-493C-A816-C5807439B2A9}" type="slidenum">
              <a:rPr lang="zh-CN" altLang="en-US" smtClean="0"/>
              <a:pPr/>
              <a:t>‹#›</a:t>
            </a:fld>
            <a:endParaRPr lang="zh-CN" alt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F7325A7-BC28-3BB5-FC56-6D977D6087D3}"/>
              </a:ext>
            </a:extLst>
          </p:cNvPr>
          <p:cNvGrpSpPr/>
          <p:nvPr userDrawn="1"/>
        </p:nvGrpSpPr>
        <p:grpSpPr>
          <a:xfrm>
            <a:off x="-3281804" y="770931"/>
            <a:ext cx="4036165" cy="3758142"/>
            <a:chOff x="-2709316" y="1348651"/>
            <a:chExt cx="2889587" cy="2750868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6890320-F424-607D-A6A1-968DBCFBE2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239438" y="1884793"/>
              <a:ext cx="1949831" cy="1936338"/>
            </a:xfrm>
            <a:prstGeom prst="rect">
              <a:avLst/>
            </a:prstGeom>
          </p:spPr>
        </p:pic>
        <p:sp>
          <p:nvSpPr>
            <p:cNvPr id="9" name="TextBox 6">
              <a:extLst>
                <a:ext uri="{FF2B5EF4-FFF2-40B4-BE49-F238E27FC236}">
                  <a16:creationId xmlns:a16="http://schemas.microsoft.com/office/drawing/2014/main" id="{482051EE-0263-4A53-4686-5F88D7A7E2FB}"/>
                </a:ext>
              </a:extLst>
            </p:cNvPr>
            <p:cNvSpPr txBox="1"/>
            <p:nvPr userDrawn="1"/>
          </p:nvSpPr>
          <p:spPr>
            <a:xfrm>
              <a:off x="-2444839" y="1348651"/>
              <a:ext cx="2180411" cy="382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r>
                <a:rPr lang="en-US" sz="2800" b="1" dirty="0">
                  <a:solidFill>
                    <a:srgbClr val="FF0000"/>
                  </a:solidFill>
                </a:rPr>
                <a:t>     </a:t>
              </a:r>
              <a:r>
                <a:rPr lang="en-US" sz="2800" b="1" dirty="0" err="1">
                  <a:solidFill>
                    <a:srgbClr val="FF0000"/>
                  </a:solidFill>
                </a:rPr>
                <a:t>Nhóm</a:t>
              </a:r>
              <a:r>
                <a:rPr lang="en-US" sz="2800" b="1" dirty="0">
                  <a:solidFill>
                    <a:srgbClr val="FF0000"/>
                  </a:solidFill>
                </a:rPr>
                <a:t> ZALO</a:t>
              </a:r>
            </a:p>
          </p:txBody>
        </p:sp>
        <p:sp>
          <p:nvSpPr>
            <p:cNvPr id="10" name="TextBox 7">
              <a:extLst>
                <a:ext uri="{FF2B5EF4-FFF2-40B4-BE49-F238E27FC236}">
                  <a16:creationId xmlns:a16="http://schemas.microsoft.com/office/drawing/2014/main" id="{FD3F4B56-F618-8C64-627E-C84F3D2DB40D}"/>
                </a:ext>
              </a:extLst>
            </p:cNvPr>
            <p:cNvSpPr txBox="1"/>
            <p:nvPr userDrawn="1"/>
          </p:nvSpPr>
          <p:spPr>
            <a:xfrm>
              <a:off x="-2205072" y="3636362"/>
              <a:ext cx="1949831" cy="337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r>
                <a:rPr lang="en-US" sz="1200" b="1" dirty="0">
                  <a:solidFill>
                    <a:schemeClr val="accent1"/>
                  </a:solidFill>
                </a:rPr>
                <a:t>NGUỒN THẦY ĐÔNG VŨ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  <p:sp>
          <p:nvSpPr>
            <p:cNvPr id="11" name="TextBox 8">
              <a:extLst>
                <a:ext uri="{FF2B5EF4-FFF2-40B4-BE49-F238E27FC236}">
                  <a16:creationId xmlns:a16="http://schemas.microsoft.com/office/drawing/2014/main" id="{B4CEAE87-9FFF-F4FA-F686-4EF768346F25}"/>
                </a:ext>
              </a:extLst>
            </p:cNvPr>
            <p:cNvSpPr txBox="1"/>
            <p:nvPr userDrawn="1"/>
          </p:nvSpPr>
          <p:spPr>
            <a:xfrm>
              <a:off x="-2709316" y="3694006"/>
              <a:ext cx="2889587" cy="405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r>
                <a:rPr lang="en-US" sz="1800" b="1" dirty="0">
                  <a:solidFill>
                    <a:srgbClr val="FF0000"/>
                  </a:solidFill>
                </a:rPr>
                <a:t>                 www.Hanhtranggiaovien.com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98875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 advClick="0" advTm="0">
    <p:push dir="r"/>
  </p:transition>
  <p:txStyles>
    <p:titleStyle>
      <a:lvl1pPr algn="l" defTabSz="685514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72" indent="-171372" algn="l" defTabSz="685514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130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6886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99643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400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156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7909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0664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3417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757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514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265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022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3775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6529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9286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043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273845"/>
            <a:ext cx="7886700" cy="994172"/>
          </a:xfrm>
          <a:prstGeom prst="rect">
            <a:avLst/>
          </a:prstGeom>
        </p:spPr>
        <p:txBody>
          <a:bodyPr vert="horz" lIns="91401" tIns="45702" rIns="91401" bIns="45702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1" y="1369220"/>
            <a:ext cx="7886700" cy="3263504"/>
          </a:xfrm>
          <a:prstGeom prst="rect">
            <a:avLst/>
          </a:prstGeom>
        </p:spPr>
        <p:txBody>
          <a:bodyPr vert="horz" lIns="91401" tIns="45702" rIns="91401" bIns="45702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01" tIns="45702" rIns="91401" bIns="45702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8D091-6DC5-409E-B12C-CE976C70648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01" tIns="45702" rIns="91401" bIns="45702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01" tIns="45702" rIns="91401" bIns="45702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C75CEC6-1CD6-88BB-484C-166E5566D8C0}"/>
              </a:ext>
            </a:extLst>
          </p:cNvPr>
          <p:cNvGrpSpPr/>
          <p:nvPr userDrawn="1"/>
        </p:nvGrpSpPr>
        <p:grpSpPr>
          <a:xfrm>
            <a:off x="-3281804" y="770931"/>
            <a:ext cx="4036165" cy="3758142"/>
            <a:chOff x="-2709316" y="1348651"/>
            <a:chExt cx="2889587" cy="2750868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5757C359-81CB-B1F0-A5FD-E3D087FECF6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239438" y="1884793"/>
              <a:ext cx="1949831" cy="1936338"/>
            </a:xfrm>
            <a:prstGeom prst="rect">
              <a:avLst/>
            </a:prstGeom>
          </p:spPr>
        </p:pic>
        <p:sp>
          <p:nvSpPr>
            <p:cNvPr id="9" name="TextBox 6">
              <a:extLst>
                <a:ext uri="{FF2B5EF4-FFF2-40B4-BE49-F238E27FC236}">
                  <a16:creationId xmlns:a16="http://schemas.microsoft.com/office/drawing/2014/main" id="{637469B0-F007-F8CD-2A0B-416581557762}"/>
                </a:ext>
              </a:extLst>
            </p:cNvPr>
            <p:cNvSpPr txBox="1"/>
            <p:nvPr userDrawn="1"/>
          </p:nvSpPr>
          <p:spPr>
            <a:xfrm>
              <a:off x="-2444839" y="1348651"/>
              <a:ext cx="2180411" cy="382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r>
                <a:rPr lang="en-US" sz="2800" b="1" dirty="0">
                  <a:solidFill>
                    <a:srgbClr val="FF0000"/>
                  </a:solidFill>
                </a:rPr>
                <a:t>     </a:t>
              </a:r>
              <a:r>
                <a:rPr lang="en-US" sz="2800" b="1" dirty="0" err="1">
                  <a:solidFill>
                    <a:srgbClr val="FF0000"/>
                  </a:solidFill>
                </a:rPr>
                <a:t>Nhóm</a:t>
              </a:r>
              <a:r>
                <a:rPr lang="en-US" sz="2800" b="1" dirty="0">
                  <a:solidFill>
                    <a:srgbClr val="FF0000"/>
                  </a:solidFill>
                </a:rPr>
                <a:t> ZALO</a:t>
              </a:r>
            </a:p>
          </p:txBody>
        </p:sp>
        <p:sp>
          <p:nvSpPr>
            <p:cNvPr id="10" name="TextBox 7">
              <a:extLst>
                <a:ext uri="{FF2B5EF4-FFF2-40B4-BE49-F238E27FC236}">
                  <a16:creationId xmlns:a16="http://schemas.microsoft.com/office/drawing/2014/main" id="{593EFB0F-FAE6-8BED-FDCF-8D3D4876F3A3}"/>
                </a:ext>
              </a:extLst>
            </p:cNvPr>
            <p:cNvSpPr txBox="1"/>
            <p:nvPr userDrawn="1"/>
          </p:nvSpPr>
          <p:spPr>
            <a:xfrm>
              <a:off x="-2205072" y="3636362"/>
              <a:ext cx="1949831" cy="337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r>
                <a:rPr lang="en-US" sz="1200" b="1" dirty="0">
                  <a:solidFill>
                    <a:schemeClr val="accent1"/>
                  </a:solidFill>
                </a:rPr>
                <a:t>NGUỒN THẦY ĐÔNG VŨ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  <p:sp>
          <p:nvSpPr>
            <p:cNvPr id="11" name="TextBox 8">
              <a:extLst>
                <a:ext uri="{FF2B5EF4-FFF2-40B4-BE49-F238E27FC236}">
                  <a16:creationId xmlns:a16="http://schemas.microsoft.com/office/drawing/2014/main" id="{475054E7-7E1C-9D8B-CB94-7C870B8A7EA7}"/>
                </a:ext>
              </a:extLst>
            </p:cNvPr>
            <p:cNvSpPr txBox="1"/>
            <p:nvPr userDrawn="1"/>
          </p:nvSpPr>
          <p:spPr>
            <a:xfrm>
              <a:off x="-2709316" y="3694006"/>
              <a:ext cx="2889587" cy="405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r>
                <a:rPr lang="en-US" sz="1800" b="1" dirty="0">
                  <a:solidFill>
                    <a:srgbClr val="FF0000"/>
                  </a:solidFill>
                </a:rPr>
                <a:t>                 www.Hanhtranggiaovien.com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05318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 advClick="0" advTm="0">
    <p:push dir="r"/>
  </p:transition>
  <p:txStyles>
    <p:titleStyle>
      <a:lvl1pPr algn="l" defTabSz="685514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72" indent="-171372" algn="l" defTabSz="685514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130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6886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99643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400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156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7909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0664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3417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757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514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265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022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3775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6529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9286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043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1" y="205979"/>
            <a:ext cx="8229600" cy="857250"/>
          </a:xfrm>
          <a:prstGeom prst="rect">
            <a:avLst/>
          </a:prstGeom>
        </p:spPr>
        <p:txBody>
          <a:bodyPr vert="horz" lIns="91425" tIns="45714" rIns="91425" bIns="45714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200151"/>
            <a:ext cx="8229600" cy="3394472"/>
          </a:xfrm>
          <a:prstGeom prst="rect">
            <a:avLst/>
          </a:prstGeom>
        </p:spPr>
        <p:txBody>
          <a:bodyPr vert="horz" lIns="91425" tIns="45714" rIns="91425" bIns="4571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25" tIns="45714" rIns="91425" bIns="45714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51"/>
            <a:fld id="{C9A2873C-46E8-4DCC-B6E2-B0A96979C2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51"/>
              <a:t>9/16/2023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1" y="4767263"/>
            <a:ext cx="2895600" cy="273844"/>
          </a:xfrm>
          <a:prstGeom prst="rect">
            <a:avLst/>
          </a:prstGeom>
        </p:spPr>
        <p:txBody>
          <a:bodyPr vert="horz" lIns="91425" tIns="45714" rIns="91425" bIns="45714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51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25" tIns="45714" rIns="91425" bIns="45714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51"/>
            <a:fld id="{381A4052-B1E3-436C-8532-BC4D80CD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51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5482F06-D717-7054-76CC-B8C19E4C01CC}"/>
              </a:ext>
            </a:extLst>
          </p:cNvPr>
          <p:cNvGrpSpPr/>
          <p:nvPr userDrawn="1"/>
        </p:nvGrpSpPr>
        <p:grpSpPr>
          <a:xfrm>
            <a:off x="-3281804" y="770931"/>
            <a:ext cx="4036165" cy="3758142"/>
            <a:chOff x="-2709316" y="1348651"/>
            <a:chExt cx="2889587" cy="2750868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D166497-C978-1BE9-70A8-099C441C9F5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239438" y="1884793"/>
              <a:ext cx="1949831" cy="1936338"/>
            </a:xfrm>
            <a:prstGeom prst="rect">
              <a:avLst/>
            </a:prstGeom>
          </p:spPr>
        </p:pic>
        <p:sp>
          <p:nvSpPr>
            <p:cNvPr id="9" name="TextBox 6">
              <a:extLst>
                <a:ext uri="{FF2B5EF4-FFF2-40B4-BE49-F238E27FC236}">
                  <a16:creationId xmlns:a16="http://schemas.microsoft.com/office/drawing/2014/main" id="{34770493-A377-964E-3FEA-DB149DF201E3}"/>
                </a:ext>
              </a:extLst>
            </p:cNvPr>
            <p:cNvSpPr txBox="1"/>
            <p:nvPr userDrawn="1"/>
          </p:nvSpPr>
          <p:spPr>
            <a:xfrm>
              <a:off x="-2444839" y="1348651"/>
              <a:ext cx="2180411" cy="382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r>
                <a:rPr lang="en-US" sz="2800" b="1" dirty="0">
                  <a:solidFill>
                    <a:srgbClr val="FF0000"/>
                  </a:solidFill>
                </a:rPr>
                <a:t>     </a:t>
              </a:r>
              <a:r>
                <a:rPr lang="en-US" sz="2800" b="1" dirty="0" err="1">
                  <a:solidFill>
                    <a:srgbClr val="FF0000"/>
                  </a:solidFill>
                </a:rPr>
                <a:t>Nhóm</a:t>
              </a:r>
              <a:r>
                <a:rPr lang="en-US" sz="2800" b="1" dirty="0">
                  <a:solidFill>
                    <a:srgbClr val="FF0000"/>
                  </a:solidFill>
                </a:rPr>
                <a:t> ZALO</a:t>
              </a:r>
            </a:p>
          </p:txBody>
        </p:sp>
        <p:sp>
          <p:nvSpPr>
            <p:cNvPr id="10" name="TextBox 7">
              <a:extLst>
                <a:ext uri="{FF2B5EF4-FFF2-40B4-BE49-F238E27FC236}">
                  <a16:creationId xmlns:a16="http://schemas.microsoft.com/office/drawing/2014/main" id="{EEAB492E-EF73-4B20-6089-B4F70BB62847}"/>
                </a:ext>
              </a:extLst>
            </p:cNvPr>
            <p:cNvSpPr txBox="1"/>
            <p:nvPr userDrawn="1"/>
          </p:nvSpPr>
          <p:spPr>
            <a:xfrm>
              <a:off x="-2205072" y="3636362"/>
              <a:ext cx="1949831" cy="337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r>
                <a:rPr lang="en-US" sz="1200" b="1" dirty="0">
                  <a:solidFill>
                    <a:schemeClr val="accent1"/>
                  </a:solidFill>
                </a:rPr>
                <a:t>NGUỒN THẦY ĐÔNG VŨ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  <p:sp>
          <p:nvSpPr>
            <p:cNvPr id="11" name="TextBox 8">
              <a:extLst>
                <a:ext uri="{FF2B5EF4-FFF2-40B4-BE49-F238E27FC236}">
                  <a16:creationId xmlns:a16="http://schemas.microsoft.com/office/drawing/2014/main" id="{41BC82B2-A61C-6387-A228-6343757C9163}"/>
                </a:ext>
              </a:extLst>
            </p:cNvPr>
            <p:cNvSpPr txBox="1"/>
            <p:nvPr userDrawn="1"/>
          </p:nvSpPr>
          <p:spPr>
            <a:xfrm>
              <a:off x="-2709316" y="3694006"/>
              <a:ext cx="2889587" cy="405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r>
                <a:rPr lang="en-US" sz="1800" b="1" dirty="0">
                  <a:solidFill>
                    <a:srgbClr val="FF0000"/>
                  </a:solidFill>
                </a:rPr>
                <a:t>                 www.Hanhtranggiaovien.com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68550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7" r:id="rId12"/>
  </p:sldLayoutIdLst>
  <p:txStyles>
    <p:titleStyle>
      <a:lvl1pPr algn="ctr" defTabSz="914251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45" indent="-342845" algn="l" defTabSz="914251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30" indent="-285704" algn="l" defTabSz="914251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15" indent="-228565" algn="l" defTabSz="914251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40" indent="-228565" algn="l" defTabSz="914251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065" indent="-228565" algn="l" defTabSz="914251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191" indent="-228565" algn="l" defTabSz="91425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17" indent="-228565" algn="l" defTabSz="91425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445" indent="-228565" algn="l" defTabSz="91425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69" indent="-228565" algn="l" defTabSz="91425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25" algn="l" defTabSz="9142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51" algn="l" defTabSz="9142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77" algn="l" defTabSz="9142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04" algn="l" defTabSz="9142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30" algn="l" defTabSz="9142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55" algn="l" defTabSz="9142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880" algn="l" defTabSz="9142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05" algn="l" defTabSz="9142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13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gif"/><Relationship Id="rId3" Type="http://schemas.openxmlformats.org/officeDocument/2006/relationships/audio" Target="../media/audio1.wav"/><Relationship Id="rId7" Type="http://schemas.openxmlformats.org/officeDocument/2006/relationships/image" Target="../media/image14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.jpg"/><Relationship Id="rId5" Type="http://schemas.openxmlformats.org/officeDocument/2006/relationships/audio" Target="../media/audio3.wav"/><Relationship Id="rId4" Type="http://schemas.openxmlformats.org/officeDocument/2006/relationships/audio" Target="../media/audio2.wav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752813" y="203455"/>
            <a:ext cx="8021072" cy="1331097"/>
          </a:xfrm>
          <a:prstGeom prst="rect">
            <a:avLst/>
          </a:prstGeom>
          <a:noFill/>
        </p:spPr>
        <p:txBody>
          <a:bodyPr wrap="square" lIns="91401" tIns="45702" rIns="91401" bIns="45702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800" b="1" dirty="0">
                <a:solidFill>
                  <a:srgbClr val="0070C0"/>
                </a:solidFill>
                <a:latin typeface="Segoe Print" pitchFamily="2" charset="0"/>
                <a:ea typeface="微软雅黑" panose="020B0503020204020204" pitchFamily="34" charset="-122"/>
              </a:rPr>
              <a:t>NHIỆT LIỆT CHÀO MỪNG CÁC THẦY CÔ VỀ DỰ GIỜ MÔN CÔNG NGHỆ LỚP 4</a:t>
            </a:r>
            <a:endParaRPr lang="zh-CN" altLang="en-US" sz="2400" b="1" dirty="0">
              <a:solidFill>
                <a:srgbClr val="0070C0"/>
              </a:solidFill>
              <a:latin typeface="Segoe Print" pitchFamily="2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12252568"/>
      </p:ext>
    </p:extLst>
  </p:cSld>
  <p:clrMapOvr>
    <a:masterClrMapping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127EEE5-8D65-F74C-B7D5-58C810E450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7907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D680A2F-17E3-D735-964B-D99A7125C2A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667"/>
          <a:stretch/>
        </p:blipFill>
        <p:spPr>
          <a:xfrm>
            <a:off x="429657" y="1949296"/>
            <a:ext cx="8053332" cy="302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200672"/>
      </p:ext>
    </p:extLst>
  </p:cSld>
  <p:clrMapOvr>
    <a:masterClrMapping/>
  </p:clrMapOvr>
  <p:transition spd="med" advClick="0" advTm="0">
    <p:push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A326C45-6617-80DF-4243-4CC5B317A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3" y="315685"/>
            <a:ext cx="9109627" cy="464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681524"/>
      </p:ext>
    </p:extLst>
  </p:cSld>
  <p:clrMapOvr>
    <a:masterClrMapping/>
  </p:clrMapOvr>
  <p:transition spd="med" advClick="0" advTm="0">
    <p:push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F8ABEA1-370F-FD81-68B7-C3E5202BDC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96" y="254077"/>
            <a:ext cx="9148896" cy="5146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289412"/>
      </p:ext>
    </p:extLst>
  </p:cSld>
  <p:clrMapOvr>
    <a:masterClrMapping/>
  </p:clrMapOvr>
  <p:transition spd="med" advClick="0" advTm="0">
    <p:push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0BB2D6C-0513-3FA7-0977-C106B632D4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88" y="457959"/>
            <a:ext cx="8414569" cy="399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545300"/>
      </p:ext>
    </p:extLst>
  </p:cSld>
  <p:clrMapOvr>
    <a:masterClrMapping/>
  </p:clrMapOvr>
  <p:transition spd="med" advClick="0" advTm="0">
    <p:push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"/>
          <p:cNvSpPr txBox="1"/>
          <p:nvPr/>
        </p:nvSpPr>
        <p:spPr>
          <a:xfrm>
            <a:off x="3535727" y="2277579"/>
            <a:ext cx="2247664" cy="738633"/>
          </a:xfrm>
          <a:prstGeom prst="rect">
            <a:avLst/>
          </a:prstGeom>
          <a:noFill/>
        </p:spPr>
        <p:txBody>
          <a:bodyPr wrap="none" lIns="91401" tIns="45702" rIns="91401" bIns="45702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800" b="1">
                <a:solidFill>
                  <a:srgbClr val="00B0F0"/>
                </a:solidFill>
                <a:latin typeface="Segoe Print" pitchFamily="2" charset="0"/>
                <a:ea typeface="微软雅黑" panose="020B0503020204020204" pitchFamily="34" charset="-122"/>
              </a:rPr>
              <a:t>VẬN DỤNG</a:t>
            </a:r>
            <a:endParaRPr lang="zh-CN" altLang="en-US" sz="2800" b="1" dirty="0">
              <a:solidFill>
                <a:srgbClr val="00B0F0"/>
              </a:solidFill>
              <a:latin typeface="Segoe Print" pitchFamily="2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76158406"/>
      </p:ext>
    </p:extLst>
  </p:cSld>
  <p:clrMapOvr>
    <a:masterClrMapping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8BE9ACB-527E-FA73-F79E-EA4E78B4FB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16" y="1928146"/>
            <a:ext cx="8238131" cy="1287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3780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push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3"/>
          <p:cNvSpPr txBox="1"/>
          <p:nvPr/>
        </p:nvSpPr>
        <p:spPr>
          <a:xfrm rot="20516974">
            <a:off x="80495" y="1003148"/>
            <a:ext cx="8239869" cy="1828349"/>
          </a:xfrm>
          <a:prstGeom prst="rect">
            <a:avLst/>
          </a:prstGeom>
          <a:noFill/>
        </p:spPr>
        <p:txBody>
          <a:bodyPr wrap="none" lIns="91401" tIns="45702" rIns="91401" bIns="45702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4000" b="1" i="1" dirty="0">
                <a:solidFill>
                  <a:schemeClr val="bg1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XIN CÁM ƠN CÁC THẦY CÔ GIÁO </a:t>
            </a:r>
          </a:p>
          <a:p>
            <a:pPr algn="ctr">
              <a:lnSpc>
                <a:spcPct val="150000"/>
              </a:lnSpc>
            </a:pPr>
            <a:r>
              <a:rPr lang="en-US" altLang="zh-CN" sz="4000" b="1" i="1" dirty="0">
                <a:solidFill>
                  <a:schemeClr val="bg1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VÀ CÁC EM HỌC SINH</a:t>
            </a:r>
          </a:p>
        </p:txBody>
      </p:sp>
    </p:spTree>
  </p:cSld>
  <p:clrMapOvr>
    <a:masterClrMapping/>
  </p:clrMapOvr>
  <p:transition spd="med">
    <p:push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"/>
          <p:cNvSpPr txBox="1"/>
          <p:nvPr/>
        </p:nvSpPr>
        <p:spPr>
          <a:xfrm>
            <a:off x="3383408" y="2277578"/>
            <a:ext cx="2552295" cy="738662"/>
          </a:xfrm>
          <a:prstGeom prst="rect">
            <a:avLst/>
          </a:prstGeom>
          <a:noFill/>
        </p:spPr>
        <p:txBody>
          <a:bodyPr wrap="none" lIns="91401" tIns="45702" rIns="91401" bIns="45702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800" b="1" dirty="0">
                <a:solidFill>
                  <a:srgbClr val="00B0F0"/>
                </a:solidFill>
                <a:latin typeface="Segoe Print" pitchFamily="2" charset="0"/>
                <a:ea typeface="微软雅黑" panose="020B0503020204020204" pitchFamily="34" charset="-122"/>
              </a:rPr>
              <a:t>KHỞI ĐỘNG </a:t>
            </a:r>
            <a:endParaRPr lang="zh-CN" altLang="en-US" sz="2800" b="1" dirty="0">
              <a:solidFill>
                <a:srgbClr val="00B0F0"/>
              </a:solidFill>
              <a:latin typeface="Segoe Print" pitchFamily="2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09304824"/>
      </p:ext>
    </p:extLst>
  </p:cSld>
  <p:clrMapOvr>
    <a:masterClrMapping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4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BC42359-0EED-2D84-5159-EB085E25F1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352723"/>
      </p:ext>
    </p:extLst>
  </p:cSld>
  <p:clrMapOvr>
    <a:masterClrMapping/>
  </p:clrMapOvr>
  <p:transition spd="med" advClick="0" advTm="0">
    <p:push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78F812C-AE3A-DE0D-3758-998FC9191AE0}"/>
              </a:ext>
            </a:extLst>
          </p:cNvPr>
          <p:cNvSpPr txBox="1"/>
          <p:nvPr/>
        </p:nvSpPr>
        <p:spPr>
          <a:xfrm>
            <a:off x="2066422" y="459432"/>
            <a:ext cx="71756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GiaThe">
            <a:hlinkClick r:id="" action="ppaction://media"/>
            <a:extLst>
              <a:ext uri="{FF2B5EF4-FFF2-40B4-BE49-F238E27FC236}">
                <a16:creationId xmlns:a16="http://schemas.microsoft.com/office/drawing/2014/main" id="{8CFCD943-B768-9E67-4377-4948A68C282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086" y="985837"/>
            <a:ext cx="8599714" cy="4157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72541"/>
      </p:ext>
    </p:extLst>
  </p:cSld>
  <p:clrMapOvr>
    <a:masterClrMapping/>
  </p:clrMapOvr>
  <p:transition spd="med" advClick="0" advTm="0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4">
            <a:extLst>
              <a:ext uri="{FF2B5EF4-FFF2-40B4-BE49-F238E27FC236}">
                <a16:creationId xmlns:a16="http://schemas.microsoft.com/office/drawing/2014/main" id="{B9ABD1D6-B392-64F7-2D71-51F75A8C06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6" t="5452" r="53867" b="6845"/>
          <a:stretch>
            <a:fillRect/>
          </a:stretch>
        </p:blipFill>
        <p:spPr>
          <a:xfrm>
            <a:off x="1711160" y="665805"/>
            <a:ext cx="5721679" cy="4230721"/>
          </a:xfrm>
          <a:prstGeom prst="rect">
            <a:avLst/>
          </a:prstGeom>
        </p:spPr>
      </p:pic>
      <p:sp>
        <p:nvSpPr>
          <p:cNvPr id="2" name="文本框 3">
            <a:extLst>
              <a:ext uri="{FF2B5EF4-FFF2-40B4-BE49-F238E27FC236}">
                <a16:creationId xmlns:a16="http://schemas.microsoft.com/office/drawing/2014/main" id="{179703B6-F67A-451D-877E-B0AE2D3AA0A4}"/>
              </a:ext>
            </a:extLst>
          </p:cNvPr>
          <p:cNvSpPr txBox="1"/>
          <p:nvPr/>
        </p:nvSpPr>
        <p:spPr>
          <a:xfrm>
            <a:off x="3244870" y="1495756"/>
            <a:ext cx="2654257" cy="684767"/>
          </a:xfrm>
          <a:prstGeom prst="rect">
            <a:avLst/>
          </a:prstGeom>
          <a:noFill/>
        </p:spPr>
        <p:txBody>
          <a:bodyPr wrap="square" lIns="91401" tIns="45702" rIns="91401" bIns="45702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800" b="1" dirty="0">
                <a:solidFill>
                  <a:srgbClr val="00B0F0"/>
                </a:solidFill>
                <a:latin typeface="Segoe Print" pitchFamily="2" charset="0"/>
                <a:ea typeface="微软雅黑" panose="020B0503020204020204" pitchFamily="34" charset="-122"/>
              </a:rPr>
              <a:t>KHÁM PHÁ</a:t>
            </a:r>
            <a:endParaRPr lang="zh-CN" altLang="en-US" sz="2800" b="1" dirty="0">
              <a:solidFill>
                <a:srgbClr val="00B0F0"/>
              </a:solidFill>
              <a:latin typeface="Segoe Print" pitchFamily="2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75089847"/>
      </p:ext>
    </p:extLst>
  </p:cSld>
  <p:clrMapOvr>
    <a:masterClrMapping/>
  </p:clrMapOvr>
  <p:transition spd="med" advClick="0" advTm="0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4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3" descr="未标题-2.png">
            <a:extLst>
              <a:ext uri="{FF2B5EF4-FFF2-40B4-BE49-F238E27FC236}">
                <a16:creationId xmlns:a16="http://schemas.microsoft.com/office/drawing/2014/main" id="{C2C78192-3A3A-FE70-83B4-13CC6446298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352540" y="-74290"/>
            <a:ext cx="9485524" cy="52177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8A8F909-7245-E7A8-8FB7-6C8DBFA592E3}"/>
              </a:ext>
            </a:extLst>
          </p:cNvPr>
          <p:cNvSpPr txBox="1"/>
          <p:nvPr/>
        </p:nvSpPr>
        <p:spPr>
          <a:xfrm>
            <a:off x="1064936" y="1101689"/>
            <a:ext cx="71756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Chậu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8A370FF-9B67-C121-EFBC-5EA8422166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4936" y="1624909"/>
            <a:ext cx="3108569" cy="331516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944DFDB-7A08-2363-2428-8A0FB1EE23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06940" y="1573266"/>
            <a:ext cx="3383991" cy="319861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7DC6817-96CA-DCF3-95E5-6A3EFF61CB2D}"/>
              </a:ext>
            </a:extLst>
          </p:cNvPr>
          <p:cNvSpPr txBox="1"/>
          <p:nvPr/>
        </p:nvSpPr>
        <p:spPr>
          <a:xfrm>
            <a:off x="1153069" y="2649355"/>
            <a:ext cx="71756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chậu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31260988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3" descr="未标题-2.png">
            <a:extLst>
              <a:ext uri="{FF2B5EF4-FFF2-40B4-BE49-F238E27FC236}">
                <a16:creationId xmlns:a16="http://schemas.microsoft.com/office/drawing/2014/main" id="{C2C78192-3A3A-FE70-83B4-13CC6446298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352540" y="-74290"/>
            <a:ext cx="9485524" cy="52177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8A8F909-7245-E7A8-8FB7-6C8DBFA592E3}"/>
              </a:ext>
            </a:extLst>
          </p:cNvPr>
          <p:cNvSpPr txBox="1"/>
          <p:nvPr/>
        </p:nvSpPr>
        <p:spPr>
          <a:xfrm>
            <a:off x="1064936" y="1101689"/>
            <a:ext cx="71756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chậu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7DC6817-96CA-DCF3-95E5-6A3EFF61CB2D}"/>
              </a:ext>
            </a:extLst>
          </p:cNvPr>
          <p:cNvSpPr txBox="1"/>
          <p:nvPr/>
        </p:nvSpPr>
        <p:spPr>
          <a:xfrm>
            <a:off x="1153071" y="1511544"/>
            <a:ext cx="717567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chậu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A44979-17FA-783F-6674-2035BE9EC1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972" y="2352285"/>
            <a:ext cx="7830643" cy="2791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2063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4">
            <a:extLst>
              <a:ext uri="{FF2B5EF4-FFF2-40B4-BE49-F238E27FC236}">
                <a16:creationId xmlns:a16="http://schemas.microsoft.com/office/drawing/2014/main" id="{B9ABD1D6-B392-64F7-2D71-51F75A8C06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6" t="5452" r="53867" b="6845"/>
          <a:stretch>
            <a:fillRect/>
          </a:stretch>
        </p:blipFill>
        <p:spPr>
          <a:xfrm>
            <a:off x="1711160" y="665805"/>
            <a:ext cx="5721679" cy="4230721"/>
          </a:xfrm>
          <a:prstGeom prst="rect">
            <a:avLst/>
          </a:prstGeom>
        </p:spPr>
      </p:pic>
      <p:sp>
        <p:nvSpPr>
          <p:cNvPr id="2" name="文本框 3">
            <a:extLst>
              <a:ext uri="{FF2B5EF4-FFF2-40B4-BE49-F238E27FC236}">
                <a16:creationId xmlns:a16="http://schemas.microsoft.com/office/drawing/2014/main" id="{179703B6-F67A-451D-877E-B0AE2D3AA0A4}"/>
              </a:ext>
            </a:extLst>
          </p:cNvPr>
          <p:cNvSpPr txBox="1"/>
          <p:nvPr/>
        </p:nvSpPr>
        <p:spPr>
          <a:xfrm>
            <a:off x="3136013" y="1240653"/>
            <a:ext cx="2654257" cy="1331097"/>
          </a:xfrm>
          <a:prstGeom prst="rect">
            <a:avLst/>
          </a:prstGeom>
          <a:noFill/>
        </p:spPr>
        <p:txBody>
          <a:bodyPr wrap="square" lIns="91401" tIns="45702" rIns="91401" bIns="45702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800" b="1" dirty="0">
                <a:solidFill>
                  <a:srgbClr val="00B0F0"/>
                </a:solidFill>
                <a:latin typeface="Segoe Print" pitchFamily="2" charset="0"/>
                <a:ea typeface="微软雅黑" panose="020B0503020204020204" pitchFamily="34" charset="-122"/>
              </a:rPr>
              <a:t>AI NHANH </a:t>
            </a:r>
          </a:p>
          <a:p>
            <a:pPr algn="ctr">
              <a:lnSpc>
                <a:spcPct val="150000"/>
              </a:lnSpc>
            </a:pPr>
            <a:r>
              <a:rPr lang="en-US" altLang="zh-CN" sz="2800" b="1" dirty="0">
                <a:solidFill>
                  <a:srgbClr val="00B0F0"/>
                </a:solidFill>
                <a:latin typeface="Segoe Print" pitchFamily="2" charset="0"/>
                <a:ea typeface="微软雅黑" panose="020B0503020204020204" pitchFamily="34" charset="-122"/>
              </a:rPr>
              <a:t>AI ĐÚNG</a:t>
            </a:r>
            <a:endParaRPr lang="zh-CN" altLang="en-US" sz="2800" b="1" dirty="0">
              <a:solidFill>
                <a:srgbClr val="00B0F0"/>
              </a:solidFill>
              <a:latin typeface="Segoe Print" pitchFamily="2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85782659"/>
      </p:ext>
    </p:extLst>
  </p:cSld>
  <p:clrMapOvr>
    <a:masterClrMapping/>
  </p:clrMapOvr>
  <p:transition spd="med" advClick="0" advTm="0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4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33">
            <a:extLst>
              <a:ext uri="{FF2B5EF4-FFF2-40B4-BE49-F238E27FC236}">
                <a16:creationId xmlns:a16="http://schemas.microsoft.com/office/drawing/2014/main" id="{E8FD8911-95BE-D131-99B8-514BD78857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025" y="1085850"/>
            <a:ext cx="634365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14" descr="star_tip_md_wht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A114655-C035-C202-026C-B3903DCD99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900" y="628650"/>
            <a:ext cx="4000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9">
            <a:extLst>
              <a:ext uri="{FF2B5EF4-FFF2-40B4-BE49-F238E27FC236}">
                <a16:creationId xmlns:a16="http://schemas.microsoft.com/office/drawing/2014/main" id="{9B039EA9-292C-8D4E-2757-5C9B7584EC90}"/>
              </a:ext>
            </a:extLst>
          </p:cNvPr>
          <p:cNvGrpSpPr>
            <a:grpSpLocks/>
          </p:cNvGrpSpPr>
          <p:nvPr/>
        </p:nvGrpSpPr>
        <p:grpSpPr bwMode="auto">
          <a:xfrm>
            <a:off x="6554391" y="3857625"/>
            <a:ext cx="1027509" cy="971550"/>
            <a:chOff x="4574" y="3342"/>
            <a:chExt cx="960" cy="912"/>
          </a:xfrm>
        </p:grpSpPr>
        <p:sp>
          <p:nvSpPr>
            <p:cNvPr id="15366" name="AutoShape 20">
              <a:extLst>
                <a:ext uri="{FF2B5EF4-FFF2-40B4-BE49-F238E27FC236}">
                  <a16:creationId xmlns:a16="http://schemas.microsoft.com/office/drawing/2014/main" id="{A4C8295E-C7FA-00AE-BAF6-6C5D056E30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9pPr>
            </a:lstStyle>
            <a:p>
              <a:endParaRPr lang="vi-VN" altLang="en-US" sz="1050"/>
            </a:p>
          </p:txBody>
        </p:sp>
        <p:sp>
          <p:nvSpPr>
            <p:cNvPr id="15367" name="Text Box 21">
              <a:extLst>
                <a:ext uri="{FF2B5EF4-FFF2-40B4-BE49-F238E27FC236}">
                  <a16:creationId xmlns:a16="http://schemas.microsoft.com/office/drawing/2014/main" id="{16D29F87-8222-CAAD-7FC9-CCFD8265A6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77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9pPr>
            </a:lstStyle>
            <a:p>
              <a:pPr algn="ctr" eaLnBrk="0" hangingPunct="0">
                <a:spcBef>
                  <a:spcPct val="50000"/>
                </a:spcBef>
              </a:pPr>
              <a:r>
                <a:rPr lang="en-US" altLang="en-US" sz="2700" b="1">
                  <a:solidFill>
                    <a:schemeClr val="bg1"/>
                  </a:solidFill>
                  <a:latin typeface=".VnTime" panose="020B7200000000000000" pitchFamily="34" charset="0"/>
                </a:rPr>
                <a:t>9</a:t>
              </a:r>
            </a:p>
          </p:txBody>
        </p:sp>
      </p:grpSp>
      <p:grpSp>
        <p:nvGrpSpPr>
          <p:cNvPr id="3" name="Group 22">
            <a:extLst>
              <a:ext uri="{FF2B5EF4-FFF2-40B4-BE49-F238E27FC236}">
                <a16:creationId xmlns:a16="http://schemas.microsoft.com/office/drawing/2014/main" id="{9C9EBCBF-C908-C097-ABB9-8E7A71A675A2}"/>
              </a:ext>
            </a:extLst>
          </p:cNvPr>
          <p:cNvGrpSpPr>
            <a:grpSpLocks/>
          </p:cNvGrpSpPr>
          <p:nvPr/>
        </p:nvGrpSpPr>
        <p:grpSpPr bwMode="auto">
          <a:xfrm>
            <a:off x="6544866" y="3857625"/>
            <a:ext cx="1027509" cy="971550"/>
            <a:chOff x="4574" y="3342"/>
            <a:chExt cx="960" cy="912"/>
          </a:xfrm>
        </p:grpSpPr>
        <p:sp>
          <p:nvSpPr>
            <p:cNvPr id="15369" name="AutoShape 23">
              <a:extLst>
                <a:ext uri="{FF2B5EF4-FFF2-40B4-BE49-F238E27FC236}">
                  <a16:creationId xmlns:a16="http://schemas.microsoft.com/office/drawing/2014/main" id="{FEA3265A-1E5E-8B4C-8495-9FE372814A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9pPr>
            </a:lstStyle>
            <a:p>
              <a:endParaRPr lang="vi-VN" altLang="en-US" sz="1050"/>
            </a:p>
          </p:txBody>
        </p:sp>
        <p:sp>
          <p:nvSpPr>
            <p:cNvPr id="15370" name="Text Box 24">
              <a:extLst>
                <a:ext uri="{FF2B5EF4-FFF2-40B4-BE49-F238E27FC236}">
                  <a16:creationId xmlns:a16="http://schemas.microsoft.com/office/drawing/2014/main" id="{3C57425B-8F2C-50E9-7EA1-C9C946C904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77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9pPr>
            </a:lstStyle>
            <a:p>
              <a:pPr algn="ctr" eaLnBrk="0" hangingPunct="0">
                <a:spcBef>
                  <a:spcPct val="50000"/>
                </a:spcBef>
              </a:pPr>
              <a:r>
                <a:rPr lang="en-US" altLang="en-US" sz="2700" b="1">
                  <a:solidFill>
                    <a:schemeClr val="bg1"/>
                  </a:solidFill>
                  <a:latin typeface=".VnTime" panose="020B7200000000000000" pitchFamily="34" charset="0"/>
                </a:rPr>
                <a:t>8</a:t>
              </a:r>
            </a:p>
          </p:txBody>
        </p:sp>
      </p:grpSp>
      <p:grpSp>
        <p:nvGrpSpPr>
          <p:cNvPr id="4" name="Group 25">
            <a:extLst>
              <a:ext uri="{FF2B5EF4-FFF2-40B4-BE49-F238E27FC236}">
                <a16:creationId xmlns:a16="http://schemas.microsoft.com/office/drawing/2014/main" id="{411AD329-6D5A-0BC0-2C1C-13C1F67116D2}"/>
              </a:ext>
            </a:extLst>
          </p:cNvPr>
          <p:cNvGrpSpPr>
            <a:grpSpLocks/>
          </p:cNvGrpSpPr>
          <p:nvPr/>
        </p:nvGrpSpPr>
        <p:grpSpPr bwMode="auto">
          <a:xfrm>
            <a:off x="6554391" y="3857625"/>
            <a:ext cx="1027509" cy="971550"/>
            <a:chOff x="4574" y="3342"/>
            <a:chExt cx="960" cy="912"/>
          </a:xfrm>
        </p:grpSpPr>
        <p:sp>
          <p:nvSpPr>
            <p:cNvPr id="15372" name="AutoShape 26">
              <a:extLst>
                <a:ext uri="{FF2B5EF4-FFF2-40B4-BE49-F238E27FC236}">
                  <a16:creationId xmlns:a16="http://schemas.microsoft.com/office/drawing/2014/main" id="{73E7198C-B356-666B-854B-B3782702E3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9pPr>
            </a:lstStyle>
            <a:p>
              <a:endParaRPr lang="vi-VN" altLang="en-US" sz="1050"/>
            </a:p>
          </p:txBody>
        </p:sp>
        <p:sp>
          <p:nvSpPr>
            <p:cNvPr id="15373" name="Text Box 27">
              <a:extLst>
                <a:ext uri="{FF2B5EF4-FFF2-40B4-BE49-F238E27FC236}">
                  <a16:creationId xmlns:a16="http://schemas.microsoft.com/office/drawing/2014/main" id="{C5CD753F-54E8-B776-805E-4073E5A8BA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77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9pPr>
            </a:lstStyle>
            <a:p>
              <a:pPr algn="ctr" eaLnBrk="0" hangingPunct="0">
                <a:spcBef>
                  <a:spcPct val="50000"/>
                </a:spcBef>
              </a:pPr>
              <a:r>
                <a:rPr lang="en-US" altLang="en-US" sz="2700" b="1">
                  <a:solidFill>
                    <a:schemeClr val="bg1"/>
                  </a:solidFill>
                  <a:latin typeface=".VnTime" panose="020B7200000000000000" pitchFamily="34" charset="0"/>
                </a:rPr>
                <a:t>7</a:t>
              </a:r>
            </a:p>
          </p:txBody>
        </p:sp>
      </p:grpSp>
      <p:grpSp>
        <p:nvGrpSpPr>
          <p:cNvPr id="5" name="Group 28">
            <a:extLst>
              <a:ext uri="{FF2B5EF4-FFF2-40B4-BE49-F238E27FC236}">
                <a16:creationId xmlns:a16="http://schemas.microsoft.com/office/drawing/2014/main" id="{E53B2B09-3278-0769-875B-51DE9415A235}"/>
              </a:ext>
            </a:extLst>
          </p:cNvPr>
          <p:cNvGrpSpPr>
            <a:grpSpLocks/>
          </p:cNvGrpSpPr>
          <p:nvPr/>
        </p:nvGrpSpPr>
        <p:grpSpPr bwMode="auto">
          <a:xfrm>
            <a:off x="6554391" y="3857625"/>
            <a:ext cx="1027509" cy="971550"/>
            <a:chOff x="4574" y="3342"/>
            <a:chExt cx="960" cy="912"/>
          </a:xfrm>
        </p:grpSpPr>
        <p:sp>
          <p:nvSpPr>
            <p:cNvPr id="15375" name="AutoShape 29">
              <a:extLst>
                <a:ext uri="{FF2B5EF4-FFF2-40B4-BE49-F238E27FC236}">
                  <a16:creationId xmlns:a16="http://schemas.microsoft.com/office/drawing/2014/main" id="{D1CC103E-AE47-7A33-13B6-005B66B53C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9pPr>
            </a:lstStyle>
            <a:p>
              <a:endParaRPr lang="vi-VN" altLang="en-US" sz="1050"/>
            </a:p>
          </p:txBody>
        </p:sp>
        <p:sp>
          <p:nvSpPr>
            <p:cNvPr id="15376" name="Text Box 30">
              <a:extLst>
                <a:ext uri="{FF2B5EF4-FFF2-40B4-BE49-F238E27FC236}">
                  <a16:creationId xmlns:a16="http://schemas.microsoft.com/office/drawing/2014/main" id="{758B089F-2103-9EA3-33FA-6493313F4C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77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9pPr>
            </a:lstStyle>
            <a:p>
              <a:pPr algn="ctr" eaLnBrk="0" hangingPunct="0">
                <a:spcBef>
                  <a:spcPct val="50000"/>
                </a:spcBef>
              </a:pPr>
              <a:r>
                <a:rPr lang="en-US" altLang="en-US" sz="2700" b="1">
                  <a:solidFill>
                    <a:schemeClr val="bg1"/>
                  </a:solidFill>
                  <a:latin typeface=".VnTime" panose="020B7200000000000000" pitchFamily="34" charset="0"/>
                </a:rPr>
                <a:t>6</a:t>
              </a:r>
            </a:p>
          </p:txBody>
        </p:sp>
      </p:grpSp>
      <p:grpSp>
        <p:nvGrpSpPr>
          <p:cNvPr id="6" name="Group 31">
            <a:extLst>
              <a:ext uri="{FF2B5EF4-FFF2-40B4-BE49-F238E27FC236}">
                <a16:creationId xmlns:a16="http://schemas.microsoft.com/office/drawing/2014/main" id="{056AE8A8-FEE9-0671-2968-771ACA9D0C3B}"/>
              </a:ext>
            </a:extLst>
          </p:cNvPr>
          <p:cNvGrpSpPr>
            <a:grpSpLocks/>
          </p:cNvGrpSpPr>
          <p:nvPr/>
        </p:nvGrpSpPr>
        <p:grpSpPr bwMode="auto">
          <a:xfrm>
            <a:off x="6554391" y="3857625"/>
            <a:ext cx="1027509" cy="971550"/>
            <a:chOff x="3817" y="5015"/>
            <a:chExt cx="960" cy="912"/>
          </a:xfrm>
        </p:grpSpPr>
        <p:sp>
          <p:nvSpPr>
            <p:cNvPr id="15378" name="AutoShape 32">
              <a:extLst>
                <a:ext uri="{FF2B5EF4-FFF2-40B4-BE49-F238E27FC236}">
                  <a16:creationId xmlns:a16="http://schemas.microsoft.com/office/drawing/2014/main" id="{529AE0BA-D4F3-156D-7B9E-ED4CFBECF5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17" y="5015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9pPr>
            </a:lstStyle>
            <a:p>
              <a:endParaRPr lang="vi-VN" altLang="en-US" sz="1050"/>
            </a:p>
          </p:txBody>
        </p:sp>
        <p:sp>
          <p:nvSpPr>
            <p:cNvPr id="15379" name="Text Box 33">
              <a:extLst>
                <a:ext uri="{FF2B5EF4-FFF2-40B4-BE49-F238E27FC236}">
                  <a16:creationId xmlns:a16="http://schemas.microsoft.com/office/drawing/2014/main" id="{80B81555-7B0A-C099-73C1-EEA78FD150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67" y="5268"/>
              <a:ext cx="479" cy="477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9pPr>
            </a:lstStyle>
            <a:p>
              <a:pPr algn="ctr" eaLnBrk="0" hangingPunct="0">
                <a:spcBef>
                  <a:spcPct val="50000"/>
                </a:spcBef>
              </a:pPr>
              <a:r>
                <a:rPr lang="en-US" altLang="en-US" sz="2700" b="1">
                  <a:solidFill>
                    <a:schemeClr val="bg1"/>
                  </a:solidFill>
                  <a:latin typeface=".VnTime" panose="020B7200000000000000" pitchFamily="34" charset="0"/>
                </a:rPr>
                <a:t>5</a:t>
              </a:r>
            </a:p>
          </p:txBody>
        </p:sp>
      </p:grpSp>
      <p:grpSp>
        <p:nvGrpSpPr>
          <p:cNvPr id="7" name="Group 34">
            <a:extLst>
              <a:ext uri="{FF2B5EF4-FFF2-40B4-BE49-F238E27FC236}">
                <a16:creationId xmlns:a16="http://schemas.microsoft.com/office/drawing/2014/main" id="{F56A0613-379A-6C9F-A0FA-1141D92A5A99}"/>
              </a:ext>
            </a:extLst>
          </p:cNvPr>
          <p:cNvGrpSpPr>
            <a:grpSpLocks/>
          </p:cNvGrpSpPr>
          <p:nvPr/>
        </p:nvGrpSpPr>
        <p:grpSpPr bwMode="auto">
          <a:xfrm>
            <a:off x="6554391" y="3850481"/>
            <a:ext cx="1027509" cy="971550"/>
            <a:chOff x="4574" y="3342"/>
            <a:chExt cx="960" cy="912"/>
          </a:xfrm>
        </p:grpSpPr>
        <p:sp>
          <p:nvSpPr>
            <p:cNvPr id="15381" name="AutoShape 35">
              <a:extLst>
                <a:ext uri="{FF2B5EF4-FFF2-40B4-BE49-F238E27FC236}">
                  <a16:creationId xmlns:a16="http://schemas.microsoft.com/office/drawing/2014/main" id="{44DF9BCF-02E7-1E46-4B5B-C6BE7E9F76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9pPr>
            </a:lstStyle>
            <a:p>
              <a:endParaRPr lang="vi-VN" altLang="en-US" sz="1050"/>
            </a:p>
          </p:txBody>
        </p:sp>
        <p:sp>
          <p:nvSpPr>
            <p:cNvPr id="15382" name="Text Box 36">
              <a:extLst>
                <a:ext uri="{FF2B5EF4-FFF2-40B4-BE49-F238E27FC236}">
                  <a16:creationId xmlns:a16="http://schemas.microsoft.com/office/drawing/2014/main" id="{1485161E-6515-342E-5DDA-9CFAAB45FB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74" y="3591"/>
              <a:ext cx="479" cy="477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9pPr>
            </a:lstStyle>
            <a:p>
              <a:pPr algn="ctr" eaLnBrk="0" hangingPunct="0">
                <a:spcBef>
                  <a:spcPct val="50000"/>
                </a:spcBef>
              </a:pPr>
              <a:r>
                <a:rPr lang="en-US" altLang="en-US" sz="2700" b="1">
                  <a:solidFill>
                    <a:schemeClr val="bg1"/>
                  </a:solidFill>
                  <a:latin typeface=".VnTime" panose="020B7200000000000000" pitchFamily="34" charset="0"/>
                </a:rPr>
                <a:t>4</a:t>
              </a:r>
            </a:p>
          </p:txBody>
        </p:sp>
      </p:grpSp>
      <p:grpSp>
        <p:nvGrpSpPr>
          <p:cNvPr id="8" name="Group 37">
            <a:extLst>
              <a:ext uri="{FF2B5EF4-FFF2-40B4-BE49-F238E27FC236}">
                <a16:creationId xmlns:a16="http://schemas.microsoft.com/office/drawing/2014/main" id="{224399E5-3FCA-ABA2-89DD-855C3EE89AB5}"/>
              </a:ext>
            </a:extLst>
          </p:cNvPr>
          <p:cNvGrpSpPr>
            <a:grpSpLocks/>
          </p:cNvGrpSpPr>
          <p:nvPr/>
        </p:nvGrpSpPr>
        <p:grpSpPr bwMode="auto">
          <a:xfrm>
            <a:off x="6554391" y="3850481"/>
            <a:ext cx="1027509" cy="971550"/>
            <a:chOff x="4574" y="3342"/>
            <a:chExt cx="960" cy="912"/>
          </a:xfrm>
        </p:grpSpPr>
        <p:sp>
          <p:nvSpPr>
            <p:cNvPr id="15384" name="AutoShape 38">
              <a:extLst>
                <a:ext uri="{FF2B5EF4-FFF2-40B4-BE49-F238E27FC236}">
                  <a16:creationId xmlns:a16="http://schemas.microsoft.com/office/drawing/2014/main" id="{C1EC0A1E-5940-E936-62C5-07A3DAB452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9pPr>
            </a:lstStyle>
            <a:p>
              <a:endParaRPr lang="vi-VN" altLang="en-US" sz="1050"/>
            </a:p>
          </p:txBody>
        </p:sp>
        <p:sp>
          <p:nvSpPr>
            <p:cNvPr id="15385" name="Text Box 39">
              <a:extLst>
                <a:ext uri="{FF2B5EF4-FFF2-40B4-BE49-F238E27FC236}">
                  <a16:creationId xmlns:a16="http://schemas.microsoft.com/office/drawing/2014/main" id="{66966499-2B8B-7BC3-23C8-615B96BBC77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77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9pPr>
            </a:lstStyle>
            <a:p>
              <a:pPr algn="ctr" eaLnBrk="0" hangingPunct="0">
                <a:spcBef>
                  <a:spcPct val="50000"/>
                </a:spcBef>
              </a:pPr>
              <a:r>
                <a:rPr lang="en-US" altLang="en-US" sz="2700" b="1">
                  <a:solidFill>
                    <a:schemeClr val="bg1"/>
                  </a:solidFill>
                  <a:latin typeface=".VnTime" panose="020B7200000000000000" pitchFamily="34" charset="0"/>
                </a:rPr>
                <a:t>3</a:t>
              </a:r>
            </a:p>
          </p:txBody>
        </p:sp>
      </p:grpSp>
      <p:grpSp>
        <p:nvGrpSpPr>
          <p:cNvPr id="9" name="Group 40">
            <a:extLst>
              <a:ext uri="{FF2B5EF4-FFF2-40B4-BE49-F238E27FC236}">
                <a16:creationId xmlns:a16="http://schemas.microsoft.com/office/drawing/2014/main" id="{BF56F03B-5BC7-1E32-97F8-8F97101B1A1E}"/>
              </a:ext>
            </a:extLst>
          </p:cNvPr>
          <p:cNvGrpSpPr>
            <a:grpSpLocks/>
          </p:cNvGrpSpPr>
          <p:nvPr/>
        </p:nvGrpSpPr>
        <p:grpSpPr bwMode="auto">
          <a:xfrm>
            <a:off x="6554391" y="3850481"/>
            <a:ext cx="1027509" cy="971550"/>
            <a:chOff x="4574" y="3342"/>
            <a:chExt cx="960" cy="912"/>
          </a:xfrm>
        </p:grpSpPr>
        <p:sp>
          <p:nvSpPr>
            <p:cNvPr id="15387" name="AutoShape 41">
              <a:extLst>
                <a:ext uri="{FF2B5EF4-FFF2-40B4-BE49-F238E27FC236}">
                  <a16:creationId xmlns:a16="http://schemas.microsoft.com/office/drawing/2014/main" id="{061575D2-7A1B-C96D-1D6B-32BAEA4910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9pPr>
            </a:lstStyle>
            <a:p>
              <a:endParaRPr lang="vi-VN" altLang="en-US" sz="1050"/>
            </a:p>
          </p:txBody>
        </p:sp>
        <p:sp>
          <p:nvSpPr>
            <p:cNvPr id="15388" name="Text Box 42">
              <a:extLst>
                <a:ext uri="{FF2B5EF4-FFF2-40B4-BE49-F238E27FC236}">
                  <a16:creationId xmlns:a16="http://schemas.microsoft.com/office/drawing/2014/main" id="{6B947350-ECCE-1DEF-53B9-FBC45EA052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77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9pPr>
            </a:lstStyle>
            <a:p>
              <a:pPr algn="ctr" eaLnBrk="0" hangingPunct="0">
                <a:spcBef>
                  <a:spcPct val="50000"/>
                </a:spcBef>
              </a:pPr>
              <a:r>
                <a:rPr lang="en-US" altLang="en-US" sz="2700" b="1">
                  <a:solidFill>
                    <a:schemeClr val="bg1"/>
                  </a:solidFill>
                  <a:latin typeface=".VnTime" panose="020B7200000000000000" pitchFamily="34" charset="0"/>
                </a:rPr>
                <a:t>2</a:t>
              </a:r>
            </a:p>
          </p:txBody>
        </p:sp>
      </p:grpSp>
      <p:grpSp>
        <p:nvGrpSpPr>
          <p:cNvPr id="10" name="Group 43">
            <a:extLst>
              <a:ext uri="{FF2B5EF4-FFF2-40B4-BE49-F238E27FC236}">
                <a16:creationId xmlns:a16="http://schemas.microsoft.com/office/drawing/2014/main" id="{0791FA47-2F6F-8A4A-CE08-AE6C012F3D05}"/>
              </a:ext>
            </a:extLst>
          </p:cNvPr>
          <p:cNvGrpSpPr>
            <a:grpSpLocks/>
          </p:cNvGrpSpPr>
          <p:nvPr/>
        </p:nvGrpSpPr>
        <p:grpSpPr bwMode="auto">
          <a:xfrm>
            <a:off x="6554391" y="3857625"/>
            <a:ext cx="1027509" cy="971550"/>
            <a:chOff x="4574" y="3342"/>
            <a:chExt cx="960" cy="912"/>
          </a:xfrm>
        </p:grpSpPr>
        <p:sp>
          <p:nvSpPr>
            <p:cNvPr id="15390" name="AutoShape 44">
              <a:extLst>
                <a:ext uri="{FF2B5EF4-FFF2-40B4-BE49-F238E27FC236}">
                  <a16:creationId xmlns:a16="http://schemas.microsoft.com/office/drawing/2014/main" id="{21C869CD-BF33-865B-7C56-BC68D4EF0E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9pPr>
            </a:lstStyle>
            <a:p>
              <a:endParaRPr lang="vi-VN" altLang="en-US" sz="1050"/>
            </a:p>
          </p:txBody>
        </p:sp>
        <p:sp>
          <p:nvSpPr>
            <p:cNvPr id="15391" name="Text Box 45">
              <a:extLst>
                <a:ext uri="{FF2B5EF4-FFF2-40B4-BE49-F238E27FC236}">
                  <a16:creationId xmlns:a16="http://schemas.microsoft.com/office/drawing/2014/main" id="{788C7E42-01B7-FA6D-0529-1940A536231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74" y="3594"/>
              <a:ext cx="479" cy="477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9pPr>
            </a:lstStyle>
            <a:p>
              <a:pPr eaLnBrk="0" hangingPunct="0">
                <a:spcBef>
                  <a:spcPct val="50000"/>
                </a:spcBef>
              </a:pPr>
              <a:r>
                <a:rPr lang="en-US" altLang="en-US" sz="2700" b="1">
                  <a:solidFill>
                    <a:schemeClr val="bg1"/>
                  </a:solidFill>
                  <a:latin typeface=".VnTime" panose="020B7200000000000000" pitchFamily="34" charset="0"/>
                </a:rPr>
                <a:t>1</a:t>
              </a:r>
            </a:p>
          </p:txBody>
        </p:sp>
      </p:grpSp>
      <p:sp>
        <p:nvSpPr>
          <p:cNvPr id="15392" name="Text Box 49">
            <a:extLst>
              <a:ext uri="{FF2B5EF4-FFF2-40B4-BE49-F238E27FC236}">
                <a16:creationId xmlns:a16="http://schemas.microsoft.com/office/drawing/2014/main" id="{4AEE94D7-E466-90E1-D112-7E0E92B364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5203" y="4138111"/>
            <a:ext cx="12525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r>
              <a:rPr lang="en-US" altLang="en-US" sz="1800" dirty="0" err="1">
                <a:solidFill>
                  <a:srgbClr val="FF0000"/>
                </a:solidFill>
              </a:rPr>
              <a:t>Thời</a:t>
            </a:r>
            <a:r>
              <a:rPr lang="en-US" altLang="en-US" sz="1800" dirty="0">
                <a:solidFill>
                  <a:srgbClr val="FF0000"/>
                </a:solidFill>
              </a:rPr>
              <a:t> </a:t>
            </a:r>
            <a:r>
              <a:rPr lang="en-US" altLang="en-US" sz="1800" dirty="0" err="1">
                <a:solidFill>
                  <a:srgbClr val="FF0000"/>
                </a:solidFill>
              </a:rPr>
              <a:t>gian</a:t>
            </a:r>
            <a:endParaRPr lang="en-US" altLang="en-US" sz="1800" dirty="0">
              <a:solidFill>
                <a:srgbClr val="FF0000"/>
              </a:solidFill>
            </a:endParaRPr>
          </a:p>
        </p:txBody>
      </p:sp>
      <p:grpSp>
        <p:nvGrpSpPr>
          <p:cNvPr id="11" name="Group 40">
            <a:extLst>
              <a:ext uri="{FF2B5EF4-FFF2-40B4-BE49-F238E27FC236}">
                <a16:creationId xmlns:a16="http://schemas.microsoft.com/office/drawing/2014/main" id="{885F9871-4D90-B03B-98F8-1C80960BEDD1}"/>
              </a:ext>
            </a:extLst>
          </p:cNvPr>
          <p:cNvGrpSpPr>
            <a:grpSpLocks/>
          </p:cNvGrpSpPr>
          <p:nvPr/>
        </p:nvGrpSpPr>
        <p:grpSpPr bwMode="auto">
          <a:xfrm>
            <a:off x="6554391" y="3870722"/>
            <a:ext cx="1027509" cy="971550"/>
            <a:chOff x="4574" y="3342"/>
            <a:chExt cx="960" cy="912"/>
          </a:xfrm>
        </p:grpSpPr>
        <p:sp>
          <p:nvSpPr>
            <p:cNvPr id="15395" name="AutoShape 41">
              <a:extLst>
                <a:ext uri="{FF2B5EF4-FFF2-40B4-BE49-F238E27FC236}">
                  <a16:creationId xmlns:a16="http://schemas.microsoft.com/office/drawing/2014/main" id="{3FA1642A-E2BA-CC81-6937-E03EE3EC1F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9pPr>
            </a:lstStyle>
            <a:p>
              <a:endParaRPr lang="vi-VN" altLang="en-US" sz="1050"/>
            </a:p>
          </p:txBody>
        </p:sp>
        <p:sp>
          <p:nvSpPr>
            <p:cNvPr id="15396" name="Text Box 42">
              <a:extLst>
                <a:ext uri="{FF2B5EF4-FFF2-40B4-BE49-F238E27FC236}">
                  <a16:creationId xmlns:a16="http://schemas.microsoft.com/office/drawing/2014/main" id="{3C4E3FF6-E51F-16F1-9509-F6BA8866CC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74" y="3593"/>
              <a:ext cx="479" cy="477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9pPr>
            </a:lstStyle>
            <a:p>
              <a:pPr algn="ctr" eaLnBrk="0" hangingPunct="0">
                <a:spcBef>
                  <a:spcPct val="50000"/>
                </a:spcBef>
              </a:pPr>
              <a:r>
                <a:rPr lang="en-US" altLang="en-US" sz="2700" b="1">
                  <a:solidFill>
                    <a:schemeClr val="bg1"/>
                  </a:solidFill>
                  <a:latin typeface="Times New Roman" panose="02020603050405020304" pitchFamily="18" charset="0"/>
                </a:rPr>
                <a:t>0</a:t>
              </a:r>
            </a:p>
          </p:txBody>
        </p:sp>
      </p:grpSp>
      <p:sp>
        <p:nvSpPr>
          <p:cNvPr id="6185" name="WordArt 5">
            <a:extLst>
              <a:ext uri="{FF2B5EF4-FFF2-40B4-BE49-F238E27FC236}">
                <a16:creationId xmlns:a16="http://schemas.microsoft.com/office/drawing/2014/main" id="{A28299D3-D9D9-7539-6C28-3B5515729C7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263974" y="553264"/>
            <a:ext cx="4083844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"/>
              </a:rPr>
              <a:t>Ai </a:t>
            </a:r>
            <a:r>
              <a:rPr lang="en-US" sz="36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"/>
              </a:rPr>
              <a:t>nhanh</a:t>
            </a:r>
            <a:r>
              <a:rPr lang="en-US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"/>
              </a:rPr>
              <a:t> Ai </a:t>
            </a:r>
            <a:r>
              <a:rPr lang="en-US" sz="36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"/>
              </a:rPr>
              <a:t>đúng</a:t>
            </a:r>
            <a:r>
              <a:rPr lang="en-US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"/>
              </a:rPr>
              <a:t>?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20497C0-1A7B-83E3-B2F4-6F1369BE1C9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ransition spd="slow" advClick="0">
    <p:zoom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3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001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501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4001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501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7001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8501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1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1501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3001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8. Ket thuc cau h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4501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9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 主题​​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 主题​​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 主题​​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6293</TotalTime>
  <Words>116</Words>
  <Application>Microsoft Office PowerPoint</Application>
  <PresentationFormat>On-screen Show (16:9)</PresentationFormat>
  <Paragraphs>25</Paragraphs>
  <Slides>16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.VnTime</vt:lpstr>
      <vt:lpstr>Arial</vt:lpstr>
      <vt:lpstr>Calibri</vt:lpstr>
      <vt:lpstr>Calibri Light</vt:lpstr>
      <vt:lpstr>Segoe Print</vt:lpstr>
      <vt:lpstr>Times New Roman</vt:lpstr>
      <vt:lpstr>Office 主题​​</vt:lpstr>
      <vt:lpstr>1_Office 主题​​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Administrator</cp:lastModifiedBy>
  <cp:revision>265</cp:revision>
  <dcterms:created xsi:type="dcterms:W3CDTF">2017-06-11T12:45:34Z</dcterms:created>
  <dcterms:modified xsi:type="dcterms:W3CDTF">2023-09-16T09:15:37Z</dcterms:modified>
</cp:coreProperties>
</file>