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</p:sldMasterIdLst>
  <p:notesMasterIdLst>
    <p:notesMasterId r:id="rId17"/>
  </p:notesMasterIdLst>
  <p:sldIdLst>
    <p:sldId id="332" r:id="rId2"/>
    <p:sldId id="333" r:id="rId3"/>
    <p:sldId id="337" r:id="rId4"/>
    <p:sldId id="335" r:id="rId5"/>
    <p:sldId id="260" r:id="rId6"/>
    <p:sldId id="338" r:id="rId7"/>
    <p:sldId id="305" r:id="rId8"/>
    <p:sldId id="316" r:id="rId9"/>
    <p:sldId id="328" r:id="rId10"/>
    <p:sldId id="313" r:id="rId11"/>
    <p:sldId id="314" r:id="rId12"/>
    <p:sldId id="340" r:id="rId13"/>
    <p:sldId id="329" r:id="rId14"/>
    <p:sldId id="339" r:id="rId15"/>
    <p:sldId id="322" r:id="rId16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1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E79B"/>
    <a:srgbClr val="FFFFCC"/>
    <a:srgbClr val="FFF2C9"/>
    <a:srgbClr val="FFF9E5"/>
    <a:srgbClr val="FFF3CD"/>
    <a:srgbClr val="0000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1" autoAdjust="0"/>
  </p:normalViewPr>
  <p:slideViewPr>
    <p:cSldViewPr>
      <p:cViewPr varScale="1">
        <p:scale>
          <a:sx n="62" d="100"/>
          <a:sy n="62" d="100"/>
        </p:scale>
        <p:origin x="760" y="76"/>
      </p:cViewPr>
      <p:guideLst>
        <p:guide orient="horz" pos="211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12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gs" Target="tags/tag1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04E8931-17E6-A802-ACD5-605A5ABB17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0D2F50-3AD1-D9EC-EBB5-0B2FD62D34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C9EBFEC-E8F1-4A1F-BBFD-4BEBD7FD0F24}" type="datetimeFigureOut">
              <a:rPr lang="en-GB"/>
              <a:pPr>
                <a:defRPr/>
              </a:pPr>
              <a:t>04/09/2023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25F2D0C-A416-A8A9-FBA0-45F22D5A39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0F04824-CE33-5C51-0362-4F898AA9CF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DA3D7F-D2AE-EFF4-8B44-12AA72940C7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C456E4-421B-CA41-AFBC-6B987CF081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A4699FD-6A4F-4473-8D77-2ECBA081D2A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4E861D-80C8-AD62-E7AC-3119FF27B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C29ED-62FC-4274-97BC-BA8368237ADF}" type="datetimeFigureOut">
              <a:rPr lang="en-GB"/>
              <a:pPr>
                <a:defRPr/>
              </a:pPr>
              <a:t>04/09/2023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24A81-B013-0C1D-099E-9B999468D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08B47E-CC93-7CED-0B30-57ECAF809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C2266-7005-4F25-A47A-7DBD7BC4370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36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B9183-F339-BB35-5B2D-4F3DFC013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418CF-176F-4081-9007-8A8F590749CF}" type="datetimeFigureOut">
              <a:rPr lang="en-GB"/>
              <a:pPr>
                <a:defRPr/>
              </a:pPr>
              <a:t>04/09/2023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A21C92-B16B-CE68-59FF-89EFBF94D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67A5B1-6815-18FB-1688-3DEA14D2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79D04-6818-4A62-8102-0ACF9BC0963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6891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9DFA8-7843-8351-3F4B-A9181F932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AABF2-2400-4FDB-A06C-5CE48C9CA399}" type="datetimeFigureOut">
              <a:rPr lang="en-GB"/>
              <a:pPr>
                <a:defRPr/>
              </a:pPr>
              <a:t>04/09/2023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612C7-5FDC-E8BA-91C9-884557E51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29E825-4D6F-627B-32F9-EE94233E2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CB4CB-6460-4AD2-B8EB-44F80E1649F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244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B30AE-4DE8-3766-8EB5-EB5509EDB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0C9FA-48ED-436F-AB5C-296CD7A58726}" type="datetimeFigureOut">
              <a:rPr lang="en-GB"/>
              <a:pPr>
                <a:defRPr/>
              </a:pPr>
              <a:t>04/09/2023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5C348-6154-EBA1-98DD-E5D0C2FEF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43FA91-2FD3-39B6-DF6D-4A3D401CC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7B530-3E6A-4F00-AB63-7E7DD2E38A0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640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FAE0ED-A2F4-D43B-E646-EF1EDCF55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84499-E250-40B4-A60B-A2E88D7C811D}" type="datetimeFigureOut">
              <a:rPr lang="en-GB"/>
              <a:pPr>
                <a:defRPr/>
              </a:pPr>
              <a:t>04/09/2023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B10F6-5E8F-1DAB-6CBA-C562B4085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5169D-E525-2DBB-0C68-342B3B491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9B98E-9611-47BA-A62D-CE653A246B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0010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91FE99C-A00C-3C19-60BA-125DCD4E8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C4D27-A375-4A1A-AA47-BD03610BC527}" type="datetimeFigureOut">
              <a:rPr lang="en-GB"/>
              <a:pPr>
                <a:defRPr/>
              </a:pPr>
              <a:t>04/09/2023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B8BD00E-2C98-2B3B-41CB-FF7894768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F47D904-F285-75EB-52AC-CBA108BE0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6ED2F-7F02-4002-B741-54A4C631560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59630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587E186-208E-7279-19FB-B8581B3F0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C2E6F-048B-4AB7-BDBD-CA6AF829E472}" type="datetimeFigureOut">
              <a:rPr lang="en-GB"/>
              <a:pPr>
                <a:defRPr/>
              </a:pPr>
              <a:t>04/09/2023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DBF3021-77B1-4559-D647-86AA12007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454E54-D578-DA16-7FAF-CCD9B6961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88DC6-F5B4-4DB6-82B9-0DCADCEF685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4410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9B603A4-50D8-1DA2-E4D9-5870D76CA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98391-D965-45CC-B818-83C8C4BE1222}" type="datetimeFigureOut">
              <a:rPr lang="en-GB"/>
              <a:pPr>
                <a:defRPr/>
              </a:pPr>
              <a:t>04/09/2023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85093FE-F21A-0152-6882-599D3F49C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FB06937-CF20-A861-B41A-ECA1D4A97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8D906-2FA8-4290-B306-18A177C924D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41022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495FE8-F170-70E3-D201-A2C7659F4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A2E99-E2C2-44F5-B0F5-E7A5BCC470A4}" type="datetimeFigureOut">
              <a:rPr lang="en-GB"/>
              <a:pPr>
                <a:defRPr/>
              </a:pPr>
              <a:t>04/09/2023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B770544-4403-E7AB-FD7A-C895F6E2F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D0326D7-C071-C814-71D1-DB8AE7902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6BF42-E079-4599-8526-C1F367095C0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078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B8B30D1-196D-750D-5D61-C73A37877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FA77C-70C1-49D5-B10B-FC288A291040}" type="datetimeFigureOut">
              <a:rPr lang="en-GB"/>
              <a:pPr>
                <a:defRPr/>
              </a:pPr>
              <a:t>04/09/2023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537561D-53EE-5DFC-46BF-F69529327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BCD3E45-1074-54D5-69A7-C1279A525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A8B0E-AC95-4C8C-9853-29BFD1BDBB7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065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50C48DA-3604-ED2F-8DC4-B511CCB9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8C6E4-D41B-4B30-9BF8-F7843358CE12}" type="datetimeFigureOut">
              <a:rPr lang="en-GB"/>
              <a:pPr>
                <a:defRPr/>
              </a:pPr>
              <a:t>04/09/2023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1FC3FEB-4D6E-E549-D83F-2C53E0F8F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8BC568-E4FC-3C12-2D63-D297E419F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C7ADE-F5B7-41D9-A608-E945B991216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351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E079648-918A-DC7C-6857-EE6507CF136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668216F-2286-0A19-A0E4-1389F4AC00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80DC3-6241-84EB-5D9E-0DEC35FAC5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4C384078-07A3-42F6-85B0-8667B2F98BB6}" type="datetimeFigureOut">
              <a:rPr lang="en-GB"/>
              <a:pPr>
                <a:defRPr/>
              </a:pPr>
              <a:t>04/09/2023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4BC07-6E03-D3E4-7459-D000A2967B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300F3-595E-D481-F791-ECECCF20F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8AC088D-CCCF-49C9-B935-04EDE86AF36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 /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1.jpeg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 /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 /><Relationship Id="rId2" Type="http://schemas.openxmlformats.org/officeDocument/2006/relationships/image" Target="../media/image34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6.jpeg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6.jpg" /><Relationship Id="rId4" Type="http://schemas.openxmlformats.org/officeDocument/2006/relationships/image" Target="../media/image5.jp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0.jpeg" /><Relationship Id="rId4" Type="http://schemas.openxmlformats.org/officeDocument/2006/relationships/image" Target="../media/image9.jp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4.jpeg" /><Relationship Id="rId4" Type="http://schemas.openxmlformats.org/officeDocument/2006/relationships/image" Target="../media/image13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7" Type="http://schemas.openxmlformats.org/officeDocument/2006/relationships/image" Target="../media/image20.jpeg" /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9.jpeg" /><Relationship Id="rId5" Type="http://schemas.openxmlformats.org/officeDocument/2006/relationships/image" Target="../media/image18.jpeg" /><Relationship Id="rId4" Type="http://schemas.openxmlformats.org/officeDocument/2006/relationships/image" Target="../media/image17.jpeg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 /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6.jpeg" /><Relationship Id="rId5" Type="http://schemas.openxmlformats.org/officeDocument/2006/relationships/image" Target="../media/image25.jpeg" /><Relationship Id="rId4" Type="http://schemas.openxmlformats.org/officeDocument/2006/relationships/image" Target="../media/image24.jpeg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 /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00+ hình nền power point - wallpaper powerpoint - hinhanhsieudep.net">
            <a:extLst>
              <a:ext uri="{FF2B5EF4-FFF2-40B4-BE49-F238E27FC236}">
                <a16:creationId xmlns:a16="http://schemas.microsoft.com/office/drawing/2014/main" id="{52C0DDEF-74C5-4098-360D-E9BCD2C51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46848F3E-79AA-D8E6-7331-3D0B0EC4E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15913"/>
            <a:ext cx="8550275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63566FC-43F3-3F0F-1D2C-5B837C3AD304}"/>
              </a:ext>
            </a:extLst>
          </p:cNvPr>
          <p:cNvSpPr/>
          <p:nvPr/>
        </p:nvSpPr>
        <p:spPr>
          <a:xfrm>
            <a:off x="3419475" y="5805488"/>
            <a:ext cx="1944688" cy="649287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</p:cSld>
  <p:clrMapOvr>
    <a:masterClrMapping/>
  </p:clrMapOvr>
  <p:transition spd="slow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AA31554-4B2B-761D-BDF4-51F2FAACE525}"/>
              </a:ext>
            </a:extLst>
          </p:cNvPr>
          <p:cNvSpPr/>
          <p:nvPr/>
        </p:nvSpPr>
        <p:spPr>
          <a:xfrm>
            <a:off x="3419475" y="4221163"/>
            <a:ext cx="1944688" cy="649287"/>
          </a:xfrm>
          <a:prstGeom prst="roundRect">
            <a:avLst/>
          </a:prstGeom>
          <a:solidFill>
            <a:srgbClr val="FFFF9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12291" name="Picture 2" descr="100+ hình nền power point - wallpaper powerpoint - hinhanhsieudep.net">
            <a:extLst>
              <a:ext uri="{FF2B5EF4-FFF2-40B4-BE49-F238E27FC236}">
                <a16:creationId xmlns:a16="http://schemas.microsoft.com/office/drawing/2014/main" id="{33FF4E3D-1F99-F9AD-2268-BE8C8311F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BA49B333-E035-B849-8DBB-2CF7872E0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15913"/>
            <a:ext cx="8550275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0D7B1C2-8B16-C2B9-85A1-805D26993A06}"/>
              </a:ext>
            </a:extLst>
          </p:cNvPr>
          <p:cNvSpPr/>
          <p:nvPr/>
        </p:nvSpPr>
        <p:spPr>
          <a:xfrm>
            <a:off x="3419475" y="5805488"/>
            <a:ext cx="1944688" cy="649287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</p:cSld>
  <p:clrMapOvr>
    <a:masterClrMapping/>
  </p:clrMapOvr>
  <p:transition spd="slow"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0E2824-A115-E153-0932-56C746F6A0DC}"/>
              </a:ext>
            </a:extLst>
          </p:cNvPr>
          <p:cNvSpPr/>
          <p:nvPr/>
        </p:nvSpPr>
        <p:spPr>
          <a:xfrm>
            <a:off x="1692275" y="261938"/>
            <a:ext cx="5759450" cy="863600"/>
          </a:xfrm>
          <a:prstGeom prst="roundRect">
            <a:avLst/>
          </a:prstGeom>
          <a:solidFill>
            <a:srgbClr val="FFFF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5" name="Picture 2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4195E6BF-C322-6C89-D846-9EB95CA51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3673475"/>
            <a:ext cx="4392613" cy="292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7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B23C617A-A72C-7068-101D-6E2E333AA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1484313"/>
            <a:ext cx="3617912" cy="494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71E4C5-18D4-AC8A-A1DD-1BD65202A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188" y="1322388"/>
            <a:ext cx="4211637" cy="216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ình nền powerpoint">
            <a:extLst>
              <a:ext uri="{FF2B5EF4-FFF2-40B4-BE49-F238E27FC236}">
                <a16:creationId xmlns:a16="http://schemas.microsoft.com/office/drawing/2014/main" id="{5C3E6F23-7967-EF72-4820-3DF3F9B28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29713" cy="684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49BF437-4DBD-7D85-B5B0-2BDC91BF714E}"/>
              </a:ext>
            </a:extLst>
          </p:cNvPr>
          <p:cNvSpPr/>
          <p:nvPr/>
        </p:nvSpPr>
        <p:spPr>
          <a:xfrm>
            <a:off x="900113" y="1916113"/>
            <a:ext cx="7272337" cy="3744912"/>
          </a:xfrm>
          <a:prstGeom prst="roundRect">
            <a:avLst/>
          </a:prstGeom>
          <a:solidFill>
            <a:srgbClr val="FFFF99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ts val="1700"/>
              </a:lnSpc>
              <a:defRPr/>
            </a:pP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defRPr/>
            </a:pP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ình nền powerpoint dễ thương cho slide trình chiếu">
            <a:extLst>
              <a:ext uri="{FF2B5EF4-FFF2-40B4-BE49-F238E27FC236}">
                <a16:creationId xmlns:a16="http://schemas.microsoft.com/office/drawing/2014/main" id="{C3D60803-77E2-1F30-0A92-F392AC8B3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3">
            <a:extLst>
              <a:ext uri="{FF2B5EF4-FFF2-40B4-BE49-F238E27FC236}">
                <a16:creationId xmlns:a16="http://schemas.microsoft.com/office/drawing/2014/main" id="{61A55B79-BA44-8E8C-F643-113668CA8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908050"/>
            <a:ext cx="4860925" cy="11318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800"/>
              </a:lnSpc>
              <a:spcBef>
                <a:spcPct val="0"/>
              </a:spcBef>
              <a:buFontTx/>
              <a:buNone/>
            </a:pPr>
            <a:endParaRPr lang="en-US" altLang="vi-VN" sz="3400" b="1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vi-VN" sz="3400" b="1">
                <a:solidFill>
                  <a:srgbClr val="002060"/>
                </a:solidFill>
                <a:latin typeface="Times New Roman" panose="02020603050405020304" pitchFamily="18" charset="0"/>
              </a:rPr>
              <a:t>3. Cảm nhận, chia sẻ</a:t>
            </a:r>
          </a:p>
          <a:p>
            <a:pPr algn="ctr">
              <a:lnSpc>
                <a:spcPts val="1900"/>
              </a:lnSpc>
              <a:spcBef>
                <a:spcPct val="0"/>
              </a:spcBef>
              <a:buFontTx/>
              <a:buNone/>
            </a:pPr>
            <a:endParaRPr lang="en-US" altLang="vi-VN" sz="3400" b="1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2FBEA68-FF41-7D2D-1A7D-DB8D5F25779C}"/>
              </a:ext>
            </a:extLst>
          </p:cNvPr>
          <p:cNvSpPr/>
          <p:nvPr/>
        </p:nvSpPr>
        <p:spPr>
          <a:xfrm>
            <a:off x="468313" y="2254250"/>
            <a:ext cx="8207375" cy="2808288"/>
          </a:xfrm>
          <a:prstGeom prst="roundRect">
            <a:avLst/>
          </a:prstGeom>
          <a:solidFill>
            <a:srgbClr val="FFFFCC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>
              <a:lnSpc>
                <a:spcPts val="3800"/>
              </a:lnSpc>
              <a:buFont typeface="Wingdings" panose="05000000000000000000" pitchFamily="2" charset="2"/>
              <a:buChar char="§"/>
              <a:defRPr/>
            </a:pP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457200" indent="-457200">
              <a:lnSpc>
                <a:spcPts val="3800"/>
              </a:lnSpc>
              <a:buFont typeface="Wingdings" panose="05000000000000000000" pitchFamily="2" charset="2"/>
              <a:buChar char="§"/>
              <a:defRPr/>
            </a:pP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457200" indent="-457200">
              <a:lnSpc>
                <a:spcPts val="3800"/>
              </a:lnSpc>
              <a:buFont typeface="Wingdings" panose="05000000000000000000" pitchFamily="2" charset="2"/>
              <a:buChar char="§"/>
              <a:defRPr/>
            </a:pP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15365" name="Picture 13">
            <a:extLst>
              <a:ext uri="{FF2B5EF4-FFF2-40B4-BE49-F238E27FC236}">
                <a16:creationId xmlns:a16="http://schemas.microsoft.com/office/drawing/2014/main" id="{5FBA6CFD-57E8-900D-DADB-C1F0C6C631F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77570">
            <a:off x="881063" y="404813"/>
            <a:ext cx="1179512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door, toy, decorated&#10;&#10;Description automatically generated">
            <a:extLst>
              <a:ext uri="{FF2B5EF4-FFF2-40B4-BE49-F238E27FC236}">
                <a16:creationId xmlns:a16="http://schemas.microsoft.com/office/drawing/2014/main" id="{EB1CD522-96EA-3132-7BF8-710AA19F4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030538"/>
            <a:ext cx="2628900" cy="342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10" descr="Diagram&#10;&#10;Description automatically generated">
            <a:extLst>
              <a:ext uri="{FF2B5EF4-FFF2-40B4-BE49-F238E27FC236}">
                <a16:creationId xmlns:a16="http://schemas.microsoft.com/office/drawing/2014/main" id="{C03806D1-8070-1181-9CE5-DECF1EF16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34988"/>
            <a:ext cx="5184775" cy="592296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Shape, background pattern&#10;&#10;Description automatically generated">
            <a:extLst>
              <a:ext uri="{FF2B5EF4-FFF2-40B4-BE49-F238E27FC236}">
                <a16:creationId xmlns:a16="http://schemas.microsoft.com/office/drawing/2014/main" id="{BE9637BB-C19C-CE16-DD52-047AE7D04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025" y="520700"/>
            <a:ext cx="2171700" cy="232251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E98910AF-372B-8853-74E8-9CBE410EB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2863"/>
            <a:ext cx="9248775" cy="694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F44795A-BA6D-C033-0876-EA7E0DDCC2CA}"/>
              </a:ext>
            </a:extLst>
          </p:cNvPr>
          <p:cNvSpPr/>
          <p:nvPr/>
        </p:nvSpPr>
        <p:spPr>
          <a:xfrm>
            <a:off x="949325" y="692150"/>
            <a:ext cx="7299325" cy="194310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600"/>
              </a:lnSpc>
              <a:spcBef>
                <a:spcPts val="0"/>
              </a:spcBef>
              <a:defRPr/>
            </a:pP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</a:t>
            </a:r>
          </a:p>
          <a:p>
            <a:pPr>
              <a:lnSpc>
                <a:spcPts val="3600"/>
              </a:lnSpc>
              <a:spcBef>
                <a:spcPts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nl-NL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Xem bài 5: Khu vườn vui vẻ (trang 24, SGK)</a:t>
            </a:r>
          </a:p>
          <a:p>
            <a:pPr>
              <a:lnSpc>
                <a:spcPts val="3600"/>
              </a:lnSpc>
              <a:spcBef>
                <a:spcPts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nl-NL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bị: Vở thực hành, bút chì, màu vẽ, giấy, bìa giấy, kéo, hồ dán...</a:t>
            </a:r>
          </a:p>
          <a:p>
            <a:pPr algn="ctr">
              <a:defRPr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ền Ppt đơn Giản đẹp">
            <a:extLst>
              <a:ext uri="{FF2B5EF4-FFF2-40B4-BE49-F238E27FC236}">
                <a16:creationId xmlns:a16="http://schemas.microsoft.com/office/drawing/2014/main" id="{A426A840-C05A-4805-348E-3E74A8E6F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20638"/>
            <a:ext cx="9121775" cy="683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 picture containing vegetable&#10;&#10;Description automatically generated">
            <a:extLst>
              <a:ext uri="{FF2B5EF4-FFF2-40B4-BE49-F238E27FC236}">
                <a16:creationId xmlns:a16="http://schemas.microsoft.com/office/drawing/2014/main" id="{A9B59254-1208-C8C7-9FE6-54254927E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16" y="2132856"/>
            <a:ext cx="3199430" cy="29773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54B697-0B5E-CFA3-F828-FE6C4869B9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7593" y="1426502"/>
            <a:ext cx="3206980" cy="27039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" name="Picture 9" descr="A close-up of a bracelet&#10;&#10;Description automatically generated with medium confidence">
            <a:extLst>
              <a:ext uri="{FF2B5EF4-FFF2-40B4-BE49-F238E27FC236}">
                <a16:creationId xmlns:a16="http://schemas.microsoft.com/office/drawing/2014/main" id="{CE013E41-D309-08AB-40A8-B9EBD65886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7757" y="4188843"/>
            <a:ext cx="3816424" cy="261570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DAB2DFC-1AFC-8EB6-25E6-9981DD720833}"/>
              </a:ext>
            </a:extLst>
          </p:cNvPr>
          <p:cNvSpPr/>
          <p:nvPr/>
        </p:nvSpPr>
        <p:spPr>
          <a:xfrm>
            <a:off x="1476375" y="404813"/>
            <a:ext cx="5759450" cy="8636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31E0ED1-5470-D7DF-A1CC-6B282F34307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123" name="Picture 7">
            <a:extLst>
              <a:ext uri="{FF2B5EF4-FFF2-40B4-BE49-F238E27FC236}">
                <a16:creationId xmlns:a16="http://schemas.microsoft.com/office/drawing/2014/main" id="{8B9F8374-07C9-892E-677E-A7E2FA55A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358368">
            <a:off x="560388" y="3581400"/>
            <a:ext cx="2166937" cy="299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8" descr="A close-up of some toys&#10;&#10;Description automatically generated with low confidence">
            <a:extLst>
              <a:ext uri="{FF2B5EF4-FFF2-40B4-BE49-F238E27FC236}">
                <a16:creationId xmlns:a16="http://schemas.microsoft.com/office/drawing/2014/main" id="{F20C47F4-2A40-A942-F7D0-E44A5D7D0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913" y="3687763"/>
            <a:ext cx="5580062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A picture containing dessert&#10;&#10;Description automatically generated">
            <a:extLst>
              <a:ext uri="{FF2B5EF4-FFF2-40B4-BE49-F238E27FC236}">
                <a16:creationId xmlns:a16="http://schemas.microsoft.com/office/drawing/2014/main" id="{439F224C-6362-4E89-2C93-27CFFC6683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283743"/>
            <a:ext cx="4017186" cy="295738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Picture 2" descr="Nơi bán Vòng Tay Gỗ Thông giá rẻ, uy tín, chất lượng nhất">
            <a:extLst>
              <a:ext uri="{FF2B5EF4-FFF2-40B4-BE49-F238E27FC236}">
                <a16:creationId xmlns:a16="http://schemas.microsoft.com/office/drawing/2014/main" id="{9910B4F5-5159-34DF-79CA-3C7C67128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3832" y="383650"/>
            <a:ext cx="2952328" cy="295232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Độc đáo trang phục truyền thống các dân tộc thiểu số Cao Bằng">
            <a:extLst>
              <a:ext uri="{FF2B5EF4-FFF2-40B4-BE49-F238E27FC236}">
                <a16:creationId xmlns:a16="http://schemas.microsoft.com/office/drawing/2014/main" id="{E45B511B-1F98-EFA3-88A5-3A9926F6D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8938"/>
            <a:ext cx="3935413" cy="304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4" descr="Bí mật trang sức bạc người Mông">
            <a:extLst>
              <a:ext uri="{FF2B5EF4-FFF2-40B4-BE49-F238E27FC236}">
                <a16:creationId xmlns:a16="http://schemas.microsoft.com/office/drawing/2014/main" id="{EB40D5FC-33DD-B060-9620-DED706C20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3860800"/>
            <a:ext cx="3802063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6" descr="Những đồ trang sức độc đáo của đồng bào người Mông dhkj.vn">
            <a:extLst>
              <a:ext uri="{FF2B5EF4-FFF2-40B4-BE49-F238E27FC236}">
                <a16:creationId xmlns:a16="http://schemas.microsoft.com/office/drawing/2014/main" id="{B25DE6C0-56F2-D5DA-2EC7-363F81E26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17500"/>
            <a:ext cx="3494087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2" name="Picture 8" descr="Lắc chân, vòng chân dây đen nhiều hình dễ thương GIÁ SỈ | Shopee Việt Nam">
            <a:extLst>
              <a:ext uri="{FF2B5EF4-FFF2-40B4-BE49-F238E27FC236}">
                <a16:creationId xmlns:a16="http://schemas.microsoft.com/office/drawing/2014/main" id="{00B87390-A187-A7E0-1B54-FEB335EA1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91113" y="3716338"/>
            <a:ext cx="3419475" cy="2924175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919B85C-48AE-8DF1-3D22-4A45AF3A5949}"/>
              </a:ext>
            </a:extLst>
          </p:cNvPr>
          <p:cNvSpPr/>
          <p:nvPr/>
        </p:nvSpPr>
        <p:spPr>
          <a:xfrm>
            <a:off x="1541463" y="188913"/>
            <a:ext cx="5759450" cy="8636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D394DF60-9660-799E-CF7C-554A58F04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1130300"/>
            <a:ext cx="2481262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A picture containing text, accessory&#10;&#10;Description automatically generated">
            <a:extLst>
              <a:ext uri="{FF2B5EF4-FFF2-40B4-BE49-F238E27FC236}">
                <a16:creationId xmlns:a16="http://schemas.microsoft.com/office/drawing/2014/main" id="{56860AB8-3938-E3F3-A54C-DC213ECAA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963" y="1182688"/>
            <a:ext cx="2436812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5052BFA7-30E4-E146-1210-8B1B718A6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223963"/>
            <a:ext cx="2297112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C085EEB7-5D81-C792-E805-F278F7C16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300" y="4056063"/>
            <a:ext cx="2454275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09D0711B-2415-7A76-699D-AEC7D9535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194175"/>
            <a:ext cx="2481262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8" descr="Shape, arrow&#10;&#10;Description automatically generated">
            <a:extLst>
              <a:ext uri="{FF2B5EF4-FFF2-40B4-BE49-F238E27FC236}">
                <a16:creationId xmlns:a16="http://schemas.microsoft.com/office/drawing/2014/main" id="{18AE7F70-7A7C-2FAE-FF61-BE9C0BD1E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3856038"/>
            <a:ext cx="2917825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3402856-101E-DC4A-622F-A65121325165}"/>
              </a:ext>
            </a:extLst>
          </p:cNvPr>
          <p:cNvSpPr/>
          <p:nvPr/>
        </p:nvSpPr>
        <p:spPr>
          <a:xfrm>
            <a:off x="2679700" y="3359150"/>
            <a:ext cx="4183063" cy="863600"/>
          </a:xfrm>
          <a:prstGeom prst="roundRect">
            <a:avLst/>
          </a:prstGeom>
          <a:solidFill>
            <a:srgbClr val="FFFF9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FB5EF643-D14C-8F1B-987C-C20DB6732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476250"/>
            <a:ext cx="8937625" cy="626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 picture containing indoor, floor, toy, chain&#10;&#10;Description automatically generated">
            <a:extLst>
              <a:ext uri="{FF2B5EF4-FFF2-40B4-BE49-F238E27FC236}">
                <a16:creationId xmlns:a16="http://schemas.microsoft.com/office/drawing/2014/main" id="{3EEAEC99-2988-73E4-CF55-5213606B9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38150"/>
            <a:ext cx="3040062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close-up of a taco&#10;&#10;Description automatically generated with low confidence">
            <a:extLst>
              <a:ext uri="{FF2B5EF4-FFF2-40B4-BE49-F238E27FC236}">
                <a16:creationId xmlns:a16="http://schemas.microsoft.com/office/drawing/2014/main" id="{6C710FB0-8FF6-76DE-5E97-6D78CA8AC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213" y="3765550"/>
            <a:ext cx="1998662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C72E0B-B47D-E5E8-CABE-202495289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800" y="3900488"/>
            <a:ext cx="35210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picture containing text, tableware&#10;&#10;Description automatically generated">
            <a:extLst>
              <a:ext uri="{FF2B5EF4-FFF2-40B4-BE49-F238E27FC236}">
                <a16:creationId xmlns:a16="http://schemas.microsoft.com/office/drawing/2014/main" id="{78898AF1-0F08-2E29-88E0-5DF281EE3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4006850"/>
            <a:ext cx="2724150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Shape, circle&#10;&#10;Description automatically generated">
            <a:extLst>
              <a:ext uri="{FF2B5EF4-FFF2-40B4-BE49-F238E27FC236}">
                <a16:creationId xmlns:a16="http://schemas.microsoft.com/office/drawing/2014/main" id="{F8563485-71FE-D678-4D89-838AB98B6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385763"/>
            <a:ext cx="3040063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>
            <a:extLst>
              <a:ext uri="{FF2B5EF4-FFF2-40B4-BE49-F238E27FC236}">
                <a16:creationId xmlns:a16="http://schemas.microsoft.com/office/drawing/2014/main" id="{C085762B-60EC-9C82-0181-60A8DBD9F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9074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DD971A-1437-79A9-A498-643978CE6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565400"/>
            <a:ext cx="3649663" cy="5540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 </a:t>
            </a:r>
          </a:p>
        </p:txBody>
      </p:sp>
      <p:sp>
        <p:nvSpPr>
          <p:cNvPr id="10244" name="Rectangle 5">
            <a:extLst>
              <a:ext uri="{FF2B5EF4-FFF2-40B4-BE49-F238E27FC236}">
                <a16:creationId xmlns:a16="http://schemas.microsoft.com/office/drawing/2014/main" id="{B7B42092-385E-1CAC-81AE-BDEBDE518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3119438"/>
            <a:ext cx="52578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34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vi-VN" sz="2900">
                <a:solidFill>
                  <a:srgbClr val="000099"/>
                </a:solidFill>
                <a:latin typeface="Times New Roman" panose="02020603050405020304" pitchFamily="18" charset="0"/>
              </a:rPr>
              <a:t>- Sử dụng giấy màu (hoặc giấy báo, giấy bìa…) để </a:t>
            </a:r>
            <a:r>
              <a:rPr lang="en-US" altLang="vi-VN" sz="2900">
                <a:solidFill>
                  <a:srgbClr val="FF0000"/>
                </a:solidFill>
                <a:latin typeface="Times New Roman" panose="02020603050405020304" pitchFamily="18" charset="0"/>
              </a:rPr>
              <a:t>cắt, gấp, dán, trang trí </a:t>
            </a:r>
            <a:r>
              <a:rPr lang="en-US" altLang="vi-VN" sz="2900">
                <a:solidFill>
                  <a:srgbClr val="000099"/>
                </a:solidFill>
                <a:latin typeface="Times New Roman" panose="02020603050405020304" pitchFamily="18" charset="0"/>
              </a:rPr>
              <a:t>tạo </a:t>
            </a:r>
            <a:r>
              <a:rPr lang="en-US" altLang="vi-VN" sz="2900">
                <a:solidFill>
                  <a:srgbClr val="FF0000"/>
                </a:solidFill>
                <a:latin typeface="Times New Roman" panose="02020603050405020304" pitchFamily="18" charset="0"/>
              </a:rPr>
              <a:t>chiếc vòng</a:t>
            </a:r>
            <a:r>
              <a:rPr lang="en-US" altLang="vi-VN" sz="2900">
                <a:solidFill>
                  <a:srgbClr val="000099"/>
                </a:solidFill>
                <a:latin typeface="Times New Roman" panose="02020603050405020304" pitchFamily="18" charset="0"/>
              </a:rPr>
              <a:t> (tay, cổ…) theo cách em thích.</a:t>
            </a:r>
          </a:p>
          <a:p>
            <a:pPr algn="just">
              <a:lnSpc>
                <a:spcPts val="34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vi-VN" sz="2900">
                <a:solidFill>
                  <a:srgbClr val="000099"/>
                </a:solidFill>
                <a:latin typeface="Times New Roman" panose="02020603050405020304" pitchFamily="18" charset="0"/>
              </a:rPr>
              <a:t> - Quan sát bạn thực hành và chia sẻ, trao đổi với bạn. </a:t>
            </a:r>
          </a:p>
        </p:txBody>
      </p:sp>
    </p:spTree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Bộ hình nền PowerPoint đẹp">
            <a:extLst>
              <a:ext uri="{FF2B5EF4-FFF2-40B4-BE49-F238E27FC236}">
                <a16:creationId xmlns:a16="http://schemas.microsoft.com/office/drawing/2014/main" id="{0D39E00A-F0E1-4395-7575-0D7664B0F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92100"/>
            <a:ext cx="8280400" cy="64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13">
            <a:extLst>
              <a:ext uri="{FF2B5EF4-FFF2-40B4-BE49-F238E27FC236}">
                <a16:creationId xmlns:a16="http://schemas.microsoft.com/office/drawing/2014/main" id="{FB826CB9-8D3D-3FB0-909B-E2E6B5C5D06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8771">
            <a:off x="1073150" y="701675"/>
            <a:ext cx="1069975" cy="166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Rectangle 7">
            <a:extLst>
              <a:ext uri="{FF2B5EF4-FFF2-40B4-BE49-F238E27FC236}">
                <a16:creationId xmlns:a16="http://schemas.microsoft.com/office/drawing/2014/main" id="{827C6E90-580B-8A40-E9F0-55193078F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1625600"/>
            <a:ext cx="4967288" cy="646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vi-VN" sz="3600" b="1">
                <a:solidFill>
                  <a:srgbClr val="C00000"/>
                </a:solidFill>
                <a:latin typeface="Times New Roman" panose="02020603050405020304" pitchFamily="18" charset="0"/>
              </a:rPr>
              <a:t>3. Cảm nhận, chia sẻ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6795162-5C35-7EE6-C166-8FF1EB283344}"/>
              </a:ext>
            </a:extLst>
          </p:cNvPr>
          <p:cNvSpPr/>
          <p:nvPr/>
        </p:nvSpPr>
        <p:spPr>
          <a:xfrm>
            <a:off x="1366838" y="2565400"/>
            <a:ext cx="6410325" cy="3397250"/>
          </a:xfrm>
          <a:prstGeom prst="roundRect">
            <a:avLst/>
          </a:prstGeom>
          <a:solidFill>
            <a:srgbClr val="FFE79B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252000" algn="just">
              <a:buFont typeface="Wingdings" panose="05000000000000000000" pitchFamily="2" charset="2"/>
              <a:buChar char="§"/>
              <a:defRPr/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252000" algn="just">
              <a:buFont typeface="Wingdings" panose="05000000000000000000" pitchFamily="2" charset="2"/>
              <a:buChar char="§"/>
              <a:defRPr/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252000" algn="just">
              <a:buFont typeface="Wingdings" panose="05000000000000000000" pitchFamily="2" charset="2"/>
              <a:buChar char="§"/>
              <a:defRPr/>
            </a:pP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</p:cSld>
  <p:clrMapOvr>
    <a:masterClrMapping/>
  </p:clrMapOvr>
  <p:transition spd="slow">
    <p:randomBar dir="vert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24448&quot;&gt;&lt;/object&gt;&lt;object type=&quot;2&quot; unique_id=&quot;24449&quot;&gt;&lt;object type=&quot;3&quot; unique_id=&quot;24450&quot;&gt;&lt;property id=&quot;20148&quot; value=&quot;5&quot;/&gt;&lt;property id=&quot;20300&quot; value=&quot;Slide 1&quot;/&gt;&lt;property id=&quot;20307&quot; value=&quot;257&quot;/&gt;&lt;/object&gt;&lt;object type=&quot;3&quot; unique_id=&quot;24451&quot;&gt;&lt;property id=&quot;20148&quot; value=&quot;5&quot;/&gt;&lt;property id=&quot;20300&quot; value=&quot;Slide 2&quot;/&gt;&lt;property id=&quot;20307&quot; value=&quot;258&quot;/&gt;&lt;/object&gt;&lt;object type=&quot;3&quot; unique_id=&quot;24452&quot;&gt;&lt;property id=&quot;20148&quot; value=&quot;5&quot;/&gt;&lt;property id=&quot;20300&quot; value=&quot;Slide 3&quot;/&gt;&lt;property id=&quot;20307&quot; value=&quot;260&quot;/&gt;&lt;/object&gt;&lt;object type=&quot;3&quot; unique_id=&quot;24453&quot;&gt;&lt;property id=&quot;20148&quot; value=&quot;5&quot;/&gt;&lt;property id=&quot;20300&quot; value=&quot;Slide 5&quot;/&gt;&lt;property id=&quot;20307&quot; value=&quot;261&quot;/&gt;&lt;/object&gt;&lt;object type=&quot;3&quot; unique_id=&quot;24538&quot;&gt;&lt;property id=&quot;20148&quot; value=&quot;5&quot;/&gt;&lt;property id=&quot;20300&quot; value=&quot;Slide 4&quot;/&gt;&lt;property id=&quot;20307&quot; value=&quot;264&quot;/&gt;&lt;/object&gt;&lt;object type=&quot;3&quot; unique_id=&quot;24539&quot;&gt;&lt;property id=&quot;20148&quot; value=&quot;5&quot;/&gt;&lt;property id=&quot;20300&quot; value=&quot;Slide 6&quot;/&gt;&lt;property id=&quot;20307&quot; value=&quot;263&quot;/&gt;&lt;/object&gt;&lt;object type=&quot;3&quot; unique_id=&quot;24540&quot;&gt;&lt;property id=&quot;20148&quot; value=&quot;5&quot;/&gt;&lt;property id=&quot;20300&quot; value=&quot;Slide 7&quot;/&gt;&lt;property id=&quot;20307&quot; value=&quot;262&quot;/&gt;&lt;/object&gt;&lt;object type=&quot;3&quot; unique_id=&quot;24595&quot;&gt;&lt;property id=&quot;20148&quot; value=&quot;5&quot;/&gt;&lt;property id=&quot;20300&quot; value=&quot;Slide 8&quot;/&gt;&lt;property id=&quot;20307&quot; value=&quot;265&quot;/&gt;&lt;/object&gt;&lt;object type=&quot;3&quot; unique_id=&quot;24646&quot;&gt;&lt;property id=&quot;20148&quot; value=&quot;5&quot;/&gt;&lt;property id=&quot;20300&quot; value=&quot;Slide 9&quot;/&gt;&lt;property id=&quot;20307&quot; value=&quot;266&quot;/&gt;&lt;/object&gt;&lt;object type=&quot;3&quot; unique_id=&quot;24680&quot;&gt;&lt;property id=&quot;20148&quot; value=&quot;5&quot;/&gt;&lt;property id=&quot;20300&quot; value=&quot;Slide 10&quot;/&gt;&lt;property id=&quot;20307&quot; value=&quot;267&quot;/&gt;&lt;/object&gt;&lt;object type=&quot;3&quot; unique_id=&quot;24801&quot;&gt;&lt;property id=&quot;20148&quot; value=&quot;5&quot;/&gt;&lt;property id=&quot;20300&quot; value=&quot;Slide 11&quot;/&gt;&lt;property id=&quot;20307&quot; value=&quot;269&quot;/&gt;&lt;/object&gt;&lt;object type=&quot;3&quot; unique_id=&quot;24802&quot;&gt;&lt;property id=&quot;20148&quot; value=&quot;5&quot;/&gt;&lt;property id=&quot;20300&quot; value=&quot;Slide 13&quot;/&gt;&lt;property id=&quot;20307&quot; value=&quot;268&quot;/&gt;&lt;/object&gt;&lt;object type=&quot;3&quot; unique_id=&quot;24845&quot;&gt;&lt;property id=&quot;20148&quot; value=&quot;5&quot;/&gt;&lt;property id=&quot;20300&quot; value=&quot;Slide 12&quot;/&gt;&lt;property id=&quot;20307&quot; value=&quot;270&quot;/&gt;&lt;/object&gt;&lt;object type=&quot;3&quot; unique_id=&quot;25026&quot;&gt;&lt;property id=&quot;20148&quot; value=&quot;5&quot;/&gt;&lt;property id=&quot;20300&quot; value=&quot;Slide 14&quot;/&gt;&lt;property id=&quot;20307&quot; value=&quot;271&quot;/&gt;&lt;/object&gt;&lt;object type=&quot;3&quot; unique_id=&quot;25155&quot;&gt;&lt;property id=&quot;20148&quot; value=&quot;5&quot;/&gt;&lt;property id=&quot;20300&quot; value=&quot;Slide 15&quot;/&gt;&lt;property id=&quot;20307&quot; value=&quot;273&quot;/&gt;&lt;/object&gt;&lt;object type=&quot;3&quot; unique_id=&quot;25156&quot;&gt;&lt;property id=&quot;20148&quot; value=&quot;5&quot;/&gt;&lt;property id=&quot;20300&quot; value=&quot;Slide 16&quot;/&gt;&lt;property id=&quot;20307&quot; value=&quot;272&quot;/&gt;&lt;/object&gt;&lt;object type=&quot;3&quot; unique_id=&quot;25319&quot;&gt;&lt;property id=&quot;20148&quot; value=&quot;5&quot;/&gt;&lt;property id=&quot;20300&quot; value=&quot;Slide 17&quot;/&gt;&lt;property id=&quot;20307&quot; value=&quot;274&quot;/&gt;&lt;/object&gt;&lt;object type=&quot;3&quot; unique_id=&quot;25415&quot;&gt;&lt;property id=&quot;20148&quot; value=&quot;5&quot;/&gt;&lt;property id=&quot;20300&quot; value=&quot;Slide 18&quot;/&gt;&lt;property id=&quot;20307&quot; value=&quot;275&quot;/&gt;&lt;/object&gt;&lt;object type=&quot;3&quot; unique_id=&quot;25416&quot;&gt;&lt;property id=&quot;20148&quot; value=&quot;5&quot;/&gt;&lt;property id=&quot;20300&quot; value=&quot;Slide 19&quot;/&gt;&lt;property id=&quot;20307&quot; value=&quot;276&quot;/&gt;&lt;/object&gt;&lt;object type=&quot;3&quot; unique_id=&quot;25417&quot;&gt;&lt;property id=&quot;20148&quot; value=&quot;5&quot;/&gt;&lt;property id=&quot;20300&quot; value=&quot;Slide 20&quot;/&gt;&lt;property id=&quot;20307&quot; value=&quot;277&quot;/&gt;&lt;/object&gt;&lt;object type=&quot;3&quot; unique_id=&quot;25888&quot;&gt;&lt;property id=&quot;20148&quot; value=&quot;5&quot;/&gt;&lt;property id=&quot;20300&quot; value=&quot;Slide 21&quot;/&gt;&lt;property id=&quot;20307&quot; value=&quot;279&quot;/&gt;&lt;/object&gt;&lt;object type=&quot;3&quot; unique_id=&quot;25889&quot;&gt;&lt;property id=&quot;20148&quot; value=&quot;5&quot;/&gt;&lt;property id=&quot;20300&quot; value=&quot;Slide 22&quot;/&gt;&lt;property id=&quot;20307&quot; value=&quot;280&quot;/&gt;&lt;/object&gt;&lt;object type=&quot;3&quot; unique_id=&quot;25890&quot;&gt;&lt;property id=&quot;20148&quot; value=&quot;5&quot;/&gt;&lt;property id=&quot;20300&quot; value=&quot;Slide 23&quot;/&gt;&lt;property id=&quot;20307&quot; value=&quot;281&quot;/&gt;&lt;/object&gt;&lt;object type=&quot;3&quot; unique_id=&quot;25891&quot;&gt;&lt;property id=&quot;20148&quot; value=&quot;5&quot;/&gt;&lt;property id=&quot;20300&quot; value=&quot;Slide 24&quot;/&gt;&lt;property id=&quot;20307&quot; value=&quot;283&quot;/&gt;&lt;/object&gt;&lt;object type=&quot;3&quot; unique_id=&quot;25892&quot;&gt;&lt;property id=&quot;20148&quot; value=&quot;5&quot;/&gt;&lt;property id=&quot;20300&quot; value=&quot;Slide 25&quot;/&gt;&lt;property id=&quot;20307&quot; value=&quot;28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2718</TotalTime>
  <Words>261</Words>
  <Application>Microsoft Office PowerPoint</Application>
  <PresentationFormat>Trình chiếu Trên màn hình (4:3)</PresentationFormat>
  <Paragraphs>28</Paragraphs>
  <Slides>15</Slides>
  <Notes>0</Notes>
  <HiddenSlides>0</HiddenSlides>
  <MMClips>0</MMClips>
  <ScaleCrop>false</ScaleCrop>
  <HeadingPairs>
    <vt:vector size="4" baseType="variant">
      <vt:variant>
        <vt:lpstr>Chủ đề</vt:lpstr>
      </vt:variant>
      <vt:variant>
        <vt:i4>1</vt:i4>
      </vt:variant>
      <vt:variant>
        <vt:lpstr>Tiêu đề Bản chiếu</vt:lpstr>
      </vt:variant>
      <vt:variant>
        <vt:i4>15</vt:i4>
      </vt:variant>
    </vt:vector>
  </HeadingPairs>
  <TitlesOfParts>
    <vt:vector size="16" baseType="lpstr"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FPT</dc:creator>
  <cp:lastModifiedBy>trinhchieupapoithtt@outlook.com.vn</cp:lastModifiedBy>
  <cp:revision>222</cp:revision>
  <dcterms:created xsi:type="dcterms:W3CDTF">2017-04-02T00:56:53Z</dcterms:created>
  <dcterms:modified xsi:type="dcterms:W3CDTF">2023-09-04T06:46:06Z</dcterms:modified>
</cp:coreProperties>
</file>