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4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0" r:id="rId24"/>
    <p:sldId id="281" r:id="rId25"/>
    <p:sldId id="282" r:id="rId26"/>
    <p:sldId id="283" r:id="rId27"/>
  </p:sldIdLst>
  <p:sldSz cx="9144000" cy="5143500" type="screen16x9"/>
  <p:notesSz cx="6858000" cy="9144000"/>
  <p:defaultTextStyle>
    <a:defPPr>
      <a:defRPr lang="en-US"/>
    </a:defPPr>
    <a:lvl1pPr marL="0" algn="l" defTabSz="91432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4" algn="l" defTabSz="91432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27" algn="l" defTabSz="91432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91" algn="l" defTabSz="91432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54" algn="l" defTabSz="91432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17" algn="l" defTabSz="91432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81" algn="l" defTabSz="91432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45" algn="l" defTabSz="91432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08" algn="l" defTabSz="91432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2098" y="8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1BE9-B57C-498F-AC7D-C05E3E78657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E25-5442-4AB3-89FD-63405F211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20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1BE9-B57C-498F-AC7D-C05E3E78657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E25-5442-4AB3-89FD-63405F211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837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71450"/>
            <a:ext cx="2057400" cy="3657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71450"/>
            <a:ext cx="6019800" cy="3657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1BE9-B57C-498F-AC7D-C05E3E78657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E25-5442-4AB3-89FD-63405F211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739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1BE9-B57C-498F-AC7D-C05E3E78657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E25-5442-4AB3-89FD-63405F211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648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3305177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6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1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1BE9-B57C-498F-AC7D-C05E3E78657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E25-5442-4AB3-89FD-63405F211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391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00125"/>
            <a:ext cx="4038600" cy="2828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00125"/>
            <a:ext cx="4038600" cy="2828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1BE9-B57C-498F-AC7D-C05E3E78657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E25-5442-4AB3-89FD-63405F211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772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6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4" indent="0">
              <a:buNone/>
              <a:defRPr sz="2000" b="1"/>
            </a:lvl2pPr>
            <a:lvl3pPr marL="914327" indent="0">
              <a:buNone/>
              <a:defRPr sz="1800" b="1"/>
            </a:lvl3pPr>
            <a:lvl4pPr marL="1371491" indent="0">
              <a:buNone/>
              <a:defRPr sz="1600" b="1"/>
            </a:lvl4pPr>
            <a:lvl5pPr marL="1828654" indent="0">
              <a:buNone/>
              <a:defRPr sz="1600" b="1"/>
            </a:lvl5pPr>
            <a:lvl6pPr marL="2285817" indent="0">
              <a:buNone/>
              <a:defRPr sz="1600" b="1"/>
            </a:lvl6pPr>
            <a:lvl7pPr marL="2742981" indent="0">
              <a:buNone/>
              <a:defRPr sz="1600" b="1"/>
            </a:lvl7pPr>
            <a:lvl8pPr marL="3200145" indent="0">
              <a:buNone/>
              <a:defRPr sz="1600" b="1"/>
            </a:lvl8pPr>
            <a:lvl9pPr marL="3657308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6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4" indent="0">
              <a:buNone/>
              <a:defRPr sz="2000" b="1"/>
            </a:lvl2pPr>
            <a:lvl3pPr marL="914327" indent="0">
              <a:buNone/>
              <a:defRPr sz="1800" b="1"/>
            </a:lvl3pPr>
            <a:lvl4pPr marL="1371491" indent="0">
              <a:buNone/>
              <a:defRPr sz="1600" b="1"/>
            </a:lvl4pPr>
            <a:lvl5pPr marL="1828654" indent="0">
              <a:buNone/>
              <a:defRPr sz="1600" b="1"/>
            </a:lvl5pPr>
            <a:lvl6pPr marL="2285817" indent="0">
              <a:buNone/>
              <a:defRPr sz="1600" b="1"/>
            </a:lvl6pPr>
            <a:lvl7pPr marL="2742981" indent="0">
              <a:buNone/>
              <a:defRPr sz="1600" b="1"/>
            </a:lvl7pPr>
            <a:lvl8pPr marL="3200145" indent="0">
              <a:buNone/>
              <a:defRPr sz="1600" b="1"/>
            </a:lvl8pPr>
            <a:lvl9pPr marL="3657308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1BE9-B57C-498F-AC7D-C05E3E78657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E25-5442-4AB3-89FD-63405F211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573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1BE9-B57C-498F-AC7D-C05E3E78657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E25-5442-4AB3-89FD-63405F211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056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1BE9-B57C-498F-AC7D-C05E3E78657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E25-5442-4AB3-89FD-63405F211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927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9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64" indent="0">
              <a:buNone/>
              <a:defRPr sz="1200"/>
            </a:lvl2pPr>
            <a:lvl3pPr marL="914327" indent="0">
              <a:buNone/>
              <a:defRPr sz="1000"/>
            </a:lvl3pPr>
            <a:lvl4pPr marL="1371491" indent="0">
              <a:buNone/>
              <a:defRPr sz="900"/>
            </a:lvl4pPr>
            <a:lvl5pPr marL="1828654" indent="0">
              <a:buNone/>
              <a:defRPr sz="900"/>
            </a:lvl5pPr>
            <a:lvl6pPr marL="2285817" indent="0">
              <a:buNone/>
              <a:defRPr sz="900"/>
            </a:lvl6pPr>
            <a:lvl7pPr marL="2742981" indent="0">
              <a:buNone/>
              <a:defRPr sz="900"/>
            </a:lvl7pPr>
            <a:lvl8pPr marL="3200145" indent="0">
              <a:buNone/>
              <a:defRPr sz="900"/>
            </a:lvl8pPr>
            <a:lvl9pPr marL="3657308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1BE9-B57C-498F-AC7D-C05E3E78657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E25-5442-4AB3-89FD-63405F211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754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2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64" indent="0">
              <a:buNone/>
              <a:defRPr sz="2800"/>
            </a:lvl2pPr>
            <a:lvl3pPr marL="914327" indent="0">
              <a:buNone/>
              <a:defRPr sz="2400"/>
            </a:lvl3pPr>
            <a:lvl4pPr marL="1371491" indent="0">
              <a:buNone/>
              <a:defRPr sz="2000"/>
            </a:lvl4pPr>
            <a:lvl5pPr marL="1828654" indent="0">
              <a:buNone/>
              <a:defRPr sz="2000"/>
            </a:lvl5pPr>
            <a:lvl6pPr marL="2285817" indent="0">
              <a:buNone/>
              <a:defRPr sz="2000"/>
            </a:lvl6pPr>
            <a:lvl7pPr marL="2742981" indent="0">
              <a:buNone/>
              <a:defRPr sz="2000"/>
            </a:lvl7pPr>
            <a:lvl8pPr marL="3200145" indent="0">
              <a:buNone/>
              <a:defRPr sz="2000"/>
            </a:lvl8pPr>
            <a:lvl9pPr marL="3657308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164" indent="0">
              <a:buNone/>
              <a:defRPr sz="1200"/>
            </a:lvl2pPr>
            <a:lvl3pPr marL="914327" indent="0">
              <a:buNone/>
              <a:defRPr sz="1000"/>
            </a:lvl3pPr>
            <a:lvl4pPr marL="1371491" indent="0">
              <a:buNone/>
              <a:defRPr sz="900"/>
            </a:lvl4pPr>
            <a:lvl5pPr marL="1828654" indent="0">
              <a:buNone/>
              <a:defRPr sz="900"/>
            </a:lvl5pPr>
            <a:lvl6pPr marL="2285817" indent="0">
              <a:buNone/>
              <a:defRPr sz="900"/>
            </a:lvl6pPr>
            <a:lvl7pPr marL="2742981" indent="0">
              <a:buNone/>
              <a:defRPr sz="900"/>
            </a:lvl7pPr>
            <a:lvl8pPr marL="3200145" indent="0">
              <a:buNone/>
              <a:defRPr sz="900"/>
            </a:lvl8pPr>
            <a:lvl9pPr marL="3657308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1BE9-B57C-498F-AC7D-C05E3E78657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A1E25-5442-4AB3-89FD-63405F211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808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33" tIns="45717" rIns="91433" bIns="45717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33" tIns="45717" rIns="91433" bIns="45717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1" y="4767264"/>
            <a:ext cx="2133600" cy="273844"/>
          </a:xfrm>
          <a:prstGeom prst="rect">
            <a:avLst/>
          </a:prstGeom>
        </p:spPr>
        <p:txBody>
          <a:bodyPr vert="horz" lIns="91433" tIns="45717" rIns="91433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AF1BE9-B57C-498F-AC7D-C05E3E786575}" type="datetimeFigureOut">
              <a:rPr lang="en-US" smtClean="0"/>
              <a:t>8/10/2020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33" tIns="45717" rIns="91433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33" tIns="45717" rIns="91433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A1E25-5442-4AB3-89FD-63405F2119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467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2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3" indent="-342873" algn="l" defTabSz="914327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90" indent="-285727" algn="l" defTabSz="914327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9" indent="-228582" algn="l" defTabSz="914327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72" indent="-228582" algn="l" defTabSz="914327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36" indent="-228582" algn="l" defTabSz="914327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99" indent="-228582" algn="l" defTabSz="91432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63" indent="-228582" algn="l" defTabSz="91432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727" indent="-228582" algn="l" defTabSz="91432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90" indent="-228582" algn="l" defTabSz="914327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4" algn="l" defTabSz="9143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27" algn="l" defTabSz="9143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91" algn="l" defTabSz="9143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54" algn="l" defTabSz="9143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17" algn="l" defTabSz="9143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81" algn="l" defTabSz="9143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45" algn="l" defTabSz="9143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08" algn="l" defTabSz="91432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Layout" Target="../slideLayouts/slideLayout1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image" Target="../media/image2.jpeg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14.png"/><Relationship Id="rId18" Type="http://schemas.openxmlformats.org/officeDocument/2006/relationships/slide" Target="slide9.xml"/><Relationship Id="rId3" Type="http://schemas.openxmlformats.org/officeDocument/2006/relationships/image" Target="../media/image8.png"/><Relationship Id="rId21" Type="http://schemas.openxmlformats.org/officeDocument/2006/relationships/image" Target="../media/image19.gif"/><Relationship Id="rId7" Type="http://schemas.openxmlformats.org/officeDocument/2006/relationships/image" Target="../media/image11.gif"/><Relationship Id="rId12" Type="http://schemas.openxmlformats.org/officeDocument/2006/relationships/slide" Target="slide6.xml"/><Relationship Id="rId17" Type="http://schemas.openxmlformats.org/officeDocument/2006/relationships/image" Target="../media/image16.png"/><Relationship Id="rId25" Type="http://schemas.openxmlformats.org/officeDocument/2006/relationships/image" Target="../media/image23.gif"/><Relationship Id="rId2" Type="http://schemas.openxmlformats.org/officeDocument/2006/relationships/image" Target="../media/image7.jpeg"/><Relationship Id="rId16" Type="http://schemas.openxmlformats.org/officeDocument/2006/relationships/slide" Target="slide8.xml"/><Relationship Id="rId20" Type="http://schemas.openxmlformats.org/officeDocument/2006/relationships/image" Target="../media/image18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24" Type="http://schemas.openxmlformats.org/officeDocument/2006/relationships/image" Target="../media/image22.gif"/><Relationship Id="rId5" Type="http://schemas.microsoft.com/office/2007/relationships/hdphoto" Target="../media/hdphoto2.wdp"/><Relationship Id="rId15" Type="http://schemas.openxmlformats.org/officeDocument/2006/relationships/image" Target="../media/image15.png"/><Relationship Id="rId23" Type="http://schemas.openxmlformats.org/officeDocument/2006/relationships/image" Target="../media/image21.gif"/><Relationship Id="rId10" Type="http://schemas.openxmlformats.org/officeDocument/2006/relationships/slide" Target="slide5.xml"/><Relationship Id="rId19" Type="http://schemas.openxmlformats.org/officeDocument/2006/relationships/image" Target="../media/image17.png"/><Relationship Id="rId4" Type="http://schemas.openxmlformats.org/officeDocument/2006/relationships/image" Target="../media/image9.png"/><Relationship Id="rId9" Type="http://schemas.openxmlformats.org/officeDocument/2006/relationships/image" Target="../media/image12.png"/><Relationship Id="rId14" Type="http://schemas.openxmlformats.org/officeDocument/2006/relationships/slide" Target="slide7.xml"/><Relationship Id="rId22" Type="http://schemas.openxmlformats.org/officeDocument/2006/relationships/image" Target="../media/image20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2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microsoft.com/office/2007/relationships/hdphoto" Target="../media/hdphoto3.wdp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2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microsoft.com/office/2007/relationships/hdphoto" Target="../media/hdphoto3.wdp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27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microsoft.com/office/2007/relationships/hdphoto" Target="../media/hdphoto3.wdp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27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microsoft.com/office/2007/relationships/hdphoto" Target="../media/hdphoto3.wdp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2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microsoft.com/office/2007/relationships/hdphoto" Target="../media/hdphoto3.wdp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2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microsoft.com/office/2007/relationships/hdphoto" Target="../media/hdphoto3.wdp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6927" y="1182838"/>
            <a:ext cx="9067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Chào</a:t>
            </a:r>
            <a:r>
              <a:rPr lang="en-US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mừng</a:t>
            </a:r>
            <a:r>
              <a:rPr lang="en-US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các</a:t>
            </a:r>
            <a:r>
              <a:rPr lang="en-US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con 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đến</a:t>
            </a:r>
            <a:r>
              <a:rPr lang="en-US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với</a:t>
            </a:r>
            <a:r>
              <a:rPr lang="en-US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tiết</a:t>
            </a:r>
            <a:r>
              <a:rPr lang="en-US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kể</a:t>
            </a:r>
            <a:r>
              <a:rPr lang="en-US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chuyện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193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0"/>
            <a:ext cx="8229600" cy="857250"/>
          </a:xfrm>
        </p:spPr>
        <p:txBody>
          <a:bodyPr/>
          <a:lstStyle/>
          <a:p>
            <a:r>
              <a:rPr lang="en-US" dirty="0" err="1" smtClean="0"/>
              <a:t>Khởi</a:t>
            </a:r>
            <a:r>
              <a:rPr lang="en-US" dirty="0" smtClean="0"/>
              <a:t> </a:t>
            </a:r>
            <a:r>
              <a:rPr lang="en-US" dirty="0" err="1" smtClean="0"/>
              <a:t>động</a:t>
            </a:r>
            <a:endParaRPr lang="en-US" dirty="0"/>
          </a:p>
        </p:txBody>
      </p:sp>
      <p:pic>
        <p:nvPicPr>
          <p:cNvPr id="4" name="Bé Bảo An (Ruby Bảo An) - Bé Heo Xinh Tròn (Nhạc Thiếu Nhi Có Lời)_Trim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3999" cy="4286250"/>
          </a:xfrm>
        </p:spPr>
      </p:pic>
    </p:spTree>
    <p:extLst>
      <p:ext uri="{BB962C8B-B14F-4D97-AF65-F5344CB8AC3E}">
        <p14:creationId xmlns:p14="http://schemas.microsoft.com/office/powerpoint/2010/main" val="3914795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5" name="TextBox 4"/>
          <p:cNvSpPr txBox="1"/>
          <p:nvPr/>
        </p:nvSpPr>
        <p:spPr>
          <a:xfrm>
            <a:off x="-419100" y="1885950"/>
            <a:ext cx="9982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Bài</a:t>
            </a:r>
            <a:r>
              <a:rPr lang="en-US" sz="6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44: Ba </a:t>
            </a:r>
            <a:r>
              <a:rPr lang="en-US" sz="6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chú</a:t>
            </a:r>
            <a:r>
              <a:rPr lang="en-US" sz="6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lợn</a:t>
            </a:r>
            <a:r>
              <a:rPr lang="en-US" sz="6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con</a:t>
            </a:r>
            <a:endParaRPr lang="en-US" sz="6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315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UTM Avo" panose="02040603050506020204" pitchFamily="18" charset="0"/>
              </a:rPr>
              <a:t>Nghe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kể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chuyện</a:t>
            </a:r>
            <a:endParaRPr lang="en-US" b="1" dirty="0">
              <a:latin typeface="UTM Avo" panose="02040603050506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791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3333" t="18889" r="51250" b="52222"/>
          <a:stretch/>
        </p:blipFill>
        <p:spPr>
          <a:xfrm>
            <a:off x="1905000" y="819150"/>
            <a:ext cx="533400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2311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4167" t="18889" r="20417" b="52222"/>
          <a:stretch/>
        </p:blipFill>
        <p:spPr>
          <a:xfrm>
            <a:off x="1981200" y="742950"/>
            <a:ext cx="5181600" cy="3337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997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3229"/>
            <a:ext cx="8229600" cy="3394472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3333" t="25555" r="51250" b="44815"/>
          <a:stretch/>
        </p:blipFill>
        <p:spPr>
          <a:xfrm>
            <a:off x="1962150" y="615554"/>
            <a:ext cx="5219700" cy="361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7219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4167" t="25555" r="20833" b="44815"/>
          <a:stretch/>
        </p:blipFill>
        <p:spPr>
          <a:xfrm>
            <a:off x="2057400" y="666750"/>
            <a:ext cx="5029200" cy="3651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198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3333" t="39630" r="51250" b="30740"/>
          <a:stretch/>
        </p:blipFill>
        <p:spPr>
          <a:xfrm>
            <a:off x="1885950" y="634604"/>
            <a:ext cx="5372100" cy="3461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9994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4167" t="38889" r="20833" b="30741"/>
          <a:stretch/>
        </p:blipFill>
        <p:spPr>
          <a:xfrm>
            <a:off x="1981200" y="634604"/>
            <a:ext cx="5181600" cy="361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67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Trả</a:t>
            </a:r>
            <a:r>
              <a:rPr lang="en-US" dirty="0" smtClean="0"/>
              <a:t> </a:t>
            </a:r>
            <a:r>
              <a:rPr lang="en-US" dirty="0" err="1" smtClean="0"/>
              <a:t>lời</a:t>
            </a:r>
            <a:r>
              <a:rPr lang="en-US" dirty="0" smtClean="0"/>
              <a:t> </a:t>
            </a:r>
            <a:r>
              <a:rPr lang="en-US" dirty="0" err="1" smtClean="0"/>
              <a:t>câu</a:t>
            </a:r>
            <a:r>
              <a:rPr lang="en-US" dirty="0" smtClean="0"/>
              <a:t> </a:t>
            </a:r>
            <a:r>
              <a:rPr lang="en-US" dirty="0" err="1" smtClean="0"/>
              <a:t>hỏi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3333" t="18148" r="50834" b="41852"/>
          <a:stretch/>
        </p:blipFill>
        <p:spPr>
          <a:xfrm>
            <a:off x="2362200" y="1063229"/>
            <a:ext cx="4724400" cy="387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79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875628f2c63ac1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646" y="0"/>
            <a:ext cx="917064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 descr="C:\Users\ADMIN\Desktop\Doreamon cau ca\0x0ss-8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298119"/>
            <a:ext cx="3788231" cy="378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 descr="Kết quả hình ảnh cho fish cartoon pn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10297" y1="44282" x2="72079" y2="47214"/>
                        <a14:foregroundMark x1="21980" y1="28446" x2="28317" y2="68915"/>
                        <a14:foregroundMark x1="26139" y1="25513" x2="32475" y2="78886"/>
                        <a14:foregroundMark x1="26733" y1="26100" x2="34851" y2="53666"/>
                        <a14:foregroundMark x1="41386" y1="25220" x2="62772" y2="58065"/>
                        <a14:foregroundMark x1="52475" y1="25220" x2="59406" y2="43109"/>
                        <a14:foregroundMark x1="58614" y1="29619" x2="39406" y2="50147"/>
                        <a14:foregroundMark x1="52277" y1="30205" x2="38218" y2="43988"/>
                        <a14:foregroundMark x1="56040" y1="23754" x2="63168" y2="53079"/>
                        <a14:foregroundMark x1="29901" y1="21994" x2="14455" y2="29912"/>
                        <a14:foregroundMark x1="16634" y1="36070" x2="11287" y2="56012"/>
                        <a14:foregroundMark x1="14455" y1="34604" x2="12871" y2="43695"/>
                        <a14:foregroundMark x1="80000" y1="46628" x2="91881" y2="404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54894">
            <a:off x="2298582" y="1836223"/>
            <a:ext cx="2461159" cy="1661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3" descr="C:\Users\ADMIN\Desktop\Tai nguyen thiet ke tro choi\Angry birds epic birds\1505573783630 (2)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4400550"/>
            <a:ext cx="1028700" cy="563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688211" y="29111"/>
            <a:ext cx="391645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CÁ CÙNG </a:t>
            </a:r>
          </a:p>
          <a:p>
            <a:pPr algn="ctr"/>
            <a:r>
              <a:rPr lang="en-US" sz="40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DORAEMON</a:t>
            </a:r>
            <a:endParaRPr lang="en-US" sz="40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Beat – Dorem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677400" y="42100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2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7" presetClass="emph" presetSubtype="0" repeatCount="400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50" autoRev="1" fill="remov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" dur="250" autoRev="1" fill="remov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7" presetClass="emph" presetSubtype="0" repeatCount="4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50" autoRev="1" fill="remove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1" dur="250" autoRev="1" fill="remove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" dur="250" autoRev="1" fill="remove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autoRev="1" fill="remove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0">
                <p:cTn id="2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4167" t="18889" r="20833" b="42593"/>
          <a:stretch/>
        </p:blipFill>
        <p:spPr>
          <a:xfrm>
            <a:off x="2438400" y="634604"/>
            <a:ext cx="45720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5662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3334" t="13704" r="51250" b="47037"/>
          <a:stretch/>
        </p:blipFill>
        <p:spPr>
          <a:xfrm>
            <a:off x="2057400" y="543322"/>
            <a:ext cx="46482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2830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3750" t="13704" r="20416" b="47037"/>
          <a:stretch/>
        </p:blipFill>
        <p:spPr>
          <a:xfrm>
            <a:off x="2209800" y="634604"/>
            <a:ext cx="47244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8053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21" y="442990"/>
            <a:ext cx="7559039" cy="470051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419757" y="1791673"/>
            <a:ext cx="3554842" cy="2470902"/>
          </a:xfrm>
          <a:prstGeom prst="rect">
            <a:avLst/>
          </a:prstGeom>
        </p:spPr>
      </p:pic>
      <p:pic>
        <p:nvPicPr>
          <p:cNvPr id="9" name="Picture 8" descr="unnam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43" y="243825"/>
            <a:ext cx="1249425" cy="912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2865120" y="2710936"/>
            <a:ext cx="5958840" cy="83099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Nghe</a:t>
            </a:r>
            <a:r>
              <a:rPr lang="en-US" sz="49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kể</a:t>
            </a:r>
            <a:r>
              <a:rPr lang="en-US" sz="49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lại</a:t>
            </a:r>
            <a:endParaRPr lang="en-US" sz="495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06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0027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2917" t="18889" r="51250" b="42593"/>
          <a:stretch/>
        </p:blipFill>
        <p:spPr>
          <a:xfrm>
            <a:off x="114300" y="526091"/>
            <a:ext cx="2781300" cy="20451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4167" t="18148" r="20417" b="42593"/>
          <a:stretch/>
        </p:blipFill>
        <p:spPr>
          <a:xfrm>
            <a:off x="2984500" y="480843"/>
            <a:ext cx="2933700" cy="21186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2916" t="13704" r="51251" b="47037"/>
          <a:stretch/>
        </p:blipFill>
        <p:spPr>
          <a:xfrm>
            <a:off x="5899150" y="421624"/>
            <a:ext cx="2819400" cy="21495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54167" t="13704" r="20833" b="47037"/>
          <a:stretch/>
        </p:blipFill>
        <p:spPr>
          <a:xfrm>
            <a:off x="114300" y="2612951"/>
            <a:ext cx="2743200" cy="24231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23333" t="40370" r="51667" b="20371"/>
          <a:stretch/>
        </p:blipFill>
        <p:spPr>
          <a:xfrm>
            <a:off x="3016250" y="2623672"/>
            <a:ext cx="2819400" cy="249047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l="54167" t="39630" r="20833" b="21111"/>
          <a:stretch/>
        </p:blipFill>
        <p:spPr>
          <a:xfrm>
            <a:off x="5956300" y="2606601"/>
            <a:ext cx="2819400" cy="249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5821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285609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game_scre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ết quả hình ảnh cho nobita 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638800" y="905875"/>
            <a:ext cx="914400" cy="125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Kết quả hình ảnh cho fish box carto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17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573" y="1337310"/>
            <a:ext cx="914400" cy="822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311" y="1089661"/>
            <a:ext cx="1177289" cy="1177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Doreamon cau ca\seahorse-animated-clipart-1.jpg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4273550"/>
            <a:ext cx="609600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xplosion 1 1"/>
          <p:cNvSpPr/>
          <p:nvPr/>
        </p:nvSpPr>
        <p:spPr>
          <a:xfrm>
            <a:off x="6747556" y="201930"/>
            <a:ext cx="2286000" cy="154686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  <a:endParaRPr lang="en-US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Explosion 1 14"/>
          <p:cNvSpPr/>
          <p:nvPr/>
        </p:nvSpPr>
        <p:spPr>
          <a:xfrm>
            <a:off x="6705600" y="209550"/>
            <a:ext cx="2286000" cy="154686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  <a:endParaRPr lang="en-US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Explosion 1 15"/>
          <p:cNvSpPr/>
          <p:nvPr/>
        </p:nvSpPr>
        <p:spPr>
          <a:xfrm>
            <a:off x="6705600" y="209550"/>
            <a:ext cx="2286000" cy="154686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  <a:endParaRPr lang="en-US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Explosion 1 22"/>
          <p:cNvSpPr/>
          <p:nvPr/>
        </p:nvSpPr>
        <p:spPr>
          <a:xfrm>
            <a:off x="6705600" y="209550"/>
            <a:ext cx="2286000" cy="154686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  <a:endParaRPr lang="en-US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Explosion 1 23"/>
          <p:cNvSpPr/>
          <p:nvPr/>
        </p:nvSpPr>
        <p:spPr>
          <a:xfrm>
            <a:off x="6705600" y="209550"/>
            <a:ext cx="2286000" cy="154686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  <a:endParaRPr lang="en-US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Explosion 1 24"/>
          <p:cNvSpPr/>
          <p:nvPr/>
        </p:nvSpPr>
        <p:spPr>
          <a:xfrm>
            <a:off x="6705600" y="209550"/>
            <a:ext cx="2286000" cy="154686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  <a:endParaRPr lang="en-US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Explosion 1 25"/>
          <p:cNvSpPr/>
          <p:nvPr/>
        </p:nvSpPr>
        <p:spPr>
          <a:xfrm>
            <a:off x="6705600" y="209550"/>
            <a:ext cx="2286000" cy="1546860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CHÚC MỪNG</a:t>
            </a:r>
            <a:endParaRPr lang="en-US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4" name="Picture 10" descr="C:\Users\ADMIN\Desktop\Picture11 (2)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290" y="4454788"/>
            <a:ext cx="683910" cy="584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ADMIN\Desktop\22 (2)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491" y="4454788"/>
            <a:ext cx="713509" cy="55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ADMIN\Desktop\33 (2)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474" y="4469044"/>
            <a:ext cx="619126" cy="556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ADMIN\Desktop\44 (2)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829" y="4476750"/>
            <a:ext cx="621571" cy="543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ADMIN\Desktop\55 (2).png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862" y="4493660"/>
            <a:ext cx="615338" cy="531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ADMIN\Desktop\66 (2).png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597" y="4469658"/>
            <a:ext cx="630403" cy="550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Users\ADMIN\Desktop\Doreamon cau ca\allison-mcgrath-crayonsswimming.gif"/>
          <p:cNvPicPr>
            <a:picLocks noChangeAspect="1" noChangeArrowheads="1" noCrop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994758"/>
            <a:ext cx="1087992" cy="1142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5" descr="C:\Users\ADMIN\Desktop\Doreamon cau ca\source (1).gif"/>
          <p:cNvPicPr>
            <a:picLocks noChangeAspect="1" noChangeArrowheads="1" noCrop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061040"/>
            <a:ext cx="1121229" cy="1009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ADMIN\Desktop\Doreamon cau ca\giphy (4).gif"/>
          <p:cNvPicPr>
            <a:picLocks noChangeAspect="1" noChangeArrowheads="1" noCrop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144000" y="2708910"/>
            <a:ext cx="809626" cy="74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7" descr="C:\Users\ADMIN\Desktop\Doreamon cau ca\animated-tropical-fish-5-2.gif"/>
          <p:cNvPicPr>
            <a:picLocks noChangeAspect="1" noChangeArrowheads="1" noCrop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9726" y="3257550"/>
            <a:ext cx="799726" cy="62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8" descr="C:\Users\ADMIN\Desktop\Doreamon cau ca\largemouth_bass_swimming_hg_clr1.gif"/>
          <p:cNvPicPr>
            <a:picLocks noChangeAspect="1" noChangeArrowheads="1" noCrop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33556" y="3423171"/>
            <a:ext cx="1406848" cy="824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C:\Users\ADMIN\Desktop\Doreamon cau ca\animated-emperor-fish.gif"/>
          <p:cNvPicPr>
            <a:picLocks noChangeAspect="1" noChangeArrowheads="1" noCrop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0200" y="2625892"/>
            <a:ext cx="1028700" cy="72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079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8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0.02859 L 0.01597 0.03249 L 0.03107 -0.02859 L 0.04705 0.03249 L 0.06302 -0.02859 L 0.07795 0.03249 L 0.09392 -0.02859 L 0.10903 0.03249 L 0.125 -0.02859 L 0.14097 0.03249 L 0.15607 -0.02859 L 0.17205 0.03249 L 0.18698 -0.02859 L 0.20295 0.03249 L 0.21892 -0.02859 L 0.23403 0.03249 L 0.25 -0.02859 " pathEditMode="relative" rAng="0" ptsTypes="FFFFFFFFFFFFFFFFF">
                                      <p:cBhvr>
                                        <p:cTn id="18" dur="18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305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-3.35805E-6 L 1.12708 0.0034 " pathEditMode="relative" rAng="0" ptsTypes="AA">
                                      <p:cBhvr>
                                        <p:cTn id="26" dur="27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54" y="154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778E-17 0.02255 L 1.16667 0.00711 " pathEditMode="relative" rAng="0" ptsTypes="AA">
                                      <p:cBhvr>
                                        <p:cTn id="28" dur="37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3" y="-772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0583 L -1.14427 0.00528 " pathEditMode="relative" rAng="0" ptsTypes="AA">
                                      <p:cBhvr>
                                        <p:cTn id="30" dur="3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35" y="555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61577E-6 L -1.15643 0.02443 " pathEditMode="relative" rAng="0" ptsTypes="AA">
                                      <p:cBhvr>
                                        <p:cTn id="32" dur="3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830" y="1222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7000"/>
                            </p:stCondLst>
                            <p:childTnLst>
                              <p:par>
                                <p:cTn id="36" presetID="1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771 -0.0003 C -0.08368 -0.00925 -0.09757 -0.0287 -0.11371 -0.03703 C -0.12743 -0.04382 -0.14028 -0.04753 -0.15347 -0.05679 C -0.16215 -0.06265 -0.16354 -0.05617 -0.17413 -0.06759 C -0.19097 -0.08611 -0.21024 -0.09537 -0.22812 -0.10987 C -0.24479 -0.12345 -0.25937 -0.13888 -0.27726 -0.1466 C -0.28594 -0.1574 -0.29635 -0.16172 -0.3059 -0.16975 C -0.32135 -0.18209 -0.33559 -0.19475 -0.35191 -0.2037 C -0.35712 -0.20895 -0.36215 -0.21605 -0.36771 -0.22037 C -0.37482 -0.22592 -0.38281 -0.22654 -0.38993 -0.23179 C -0.40486 -0.2429 -0.4184 -0.26018 -0.43437 -0.26543 C -0.44045 -0.28055 -0.44271 -0.28055 -0.45191 -0.28518 C -0.4592 -0.29845 -0.46996 -0.30401 -0.47726 -0.31666 C -0.48802 -0.3358 -0.48246 -0.33117 -0.49149 -0.33611 C -0.49948 -0.35092 -0.50972 -0.36327 -0.51701 -0.38333 C -0.53125 -0.40802 -0.51302 -0.37469 -0.52639 -0.39814 C -0.53073 -0.41728 -0.53819 -0.43148 -0.54392 -0.44907 C -0.54444 -0.45277 -0.54427 -0.45709 -0.54548 -0.46018 C -0.54653 -0.46296 -0.5493 -0.46265 -0.55035 -0.46574 C -0.55173 -0.47006 -0.55104 -0.47561 -0.55191 -0.47993 C -0.55416 -0.49135 -0.56041 -0.49722 -0.56302 -0.50864 C -0.56476 -0.51697 -0.56545 -0.52592 -0.56771 -0.53395 C -0.57083 -0.54475 -0.5743 -0.55586 -0.57569 -0.5679 C -0.57934 -0.59784 -0.57535 -0.57407 -0.57882 -0.59321 C -0.58437 -0.67345 -0.58264 -0.64074 -0.57882 -0.80185 C -0.57864 -0.81172 -0.57031 -0.81913 -0.56614 -0.8216 C -0.54982 -0.85246 -0.53507 -0.81574 -0.5217 -0.80771 C -0.51753 -0.80216 -0.51337 -0.79598 -0.50903 -0.79074 C -0.5059 -0.78703 -0.49948 -0.77932 -0.49948 -0.77901 C -0.49444 -0.76635 -0.48715 -0.75493 -0.48368 -0.74012 C -0.47969 -0.72284 -0.48194 -0.73024 -0.47726 -0.71728 C -0.47535 -0.69413 -0.46927 -0.67037 -0.46927 -0.64691 " pathEditMode="relative" rAng="0" ptsTypes="fffffffffffffffffffffffffffffffA">
                                      <p:cBhvr>
                                        <p:cTn id="4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833" y="-426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1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191 -0.07654 C -0.4276 -0.1 -0.43785 -0.12129 -0.44774 -0.14321 C -0.45417 -0.1574 -0.45868 -0.17284 -0.4651 -0.18672 C -0.46927 -0.20771 -0.46667 -0.19722 -0.47309 -0.21759 C -0.47621 -0.23796 -0.47205 -0.21728 -0.48107 -0.24074 C -0.48194 -0.2429 -0.48177 -0.24629 -0.48264 -0.24845 C -0.48559 -0.25617 -0.48854 -0.26049 -0.49219 -0.26635 C -0.49566 -0.29444 -0.50798 -0.3179 -0.51597 -0.34351 C -0.51771 -0.35401 -0.52101 -0.36142 -0.52378 -0.37098 C -0.52969 -0.39197 -0.53455 -0.41388 -0.53976 -0.43518 C -0.54392 -0.45246 -0.54236 -0.46975 -0.54774 -0.48642 C -0.54826 -0.49043 -0.54861 -0.49506 -0.5493 -0.49938 C -0.55017 -0.50432 -0.55243 -0.5145 -0.55243 -0.51419 C -0.55156 -0.58765 -0.56128 -0.64135 -0.53819 -0.69907 C -0.53559 -0.71543 -0.52882 -0.725 -0.52222 -0.73734 C -0.50364 -0.77222 -0.4908 -0.79722 -0.46198 -0.80895 C -0.42118 -0.80679 -0.37864 -0.82006 -0.34444 -0.78086 C -0.33003 -0.76388 -0.3191 -0.74166 -0.30798 -0.71944 C -0.30382 -0.71111 -0.29844 -0.69135 -0.29844 -0.69105 C -0.29462 -0.6608 -0.29531 -0.67438 -0.29531 -0.6503 " pathEditMode="relative" rAng="0" ptsTypes="fffffffffffffffffffA">
                                      <p:cBhvr>
                                        <p:cTn id="5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5" y="-371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1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3194 0.02166 C -0.33316 0.04165 -0.33125 0.05192 -0.34149 0.06525 C -0.34427 0.07607 -0.34219 0.06941 -0.3493 0.08385 C -0.35226 0.08968 -0.34948 0.09106 -0.35417 0.09634 C -0.3559 0.09828 -0.35833 0.09884 -0.36042 0.10023 C -0.36389 0.11244 -0.36753 0.12466 -0.37326 0.13548 C -0.37552 0.14492 -0.37864 0.15575 -0.38264 0.16436 C -0.38455 0.16852 -0.38698 0.17269 -0.38906 0.17685 C -0.3901 0.17879 -0.39219 0.18324 -0.39219 0.18324 C -0.39392 0.1924 -0.39757 0.19878 -0.40017 0.20794 C -0.40347 0.21905 -0.41094 0.24348 -0.41771 0.25347 C -0.41944 0.25597 -0.42205 0.25708 -0.42396 0.25958 C -0.43177 0.26985 -0.43802 0.2829 -0.44774 0.29068 C -0.45642 0.29762 -0.46545 0.30012 -0.47483 0.30511 C -0.48542 0.31094 -0.49549 0.31872 -0.5066 0.32177 C -0.51424 0.32704 -0.52187 0.32788 -0.53038 0.3301 C -0.54028 0.33676 -0.55121 0.33843 -0.56215 0.34065 C -0.5743 0.33982 -0.58663 0.34037 -0.59861 0.33815 C -0.6158 0.33537 -0.63281 0.31705 -0.6493 0.30928 C -0.65642 0.30012 -0.6658 0.29428 -0.67483 0.28873 C -0.68264 0.27818 -0.68385 0.28179 -0.69062 0.2743 C -0.69566 0.26847 -0.70174 0.26319 -0.70486 0.2557 C -0.7059 0.25292 -0.7066 0.24959 -0.70816 0.24709 C -0.71285 0.23987 -0.71996 0.23487 -0.72396 0.22654 C -0.73038 0.2135 -0.73437 0.20073 -0.73993 0.18712 C -0.75555 0.14964 -0.73837 0.19406 -0.75104 0.16658 C -0.75295 0.16269 -0.75399 0.15825 -0.75573 0.15409 C -0.75764 0.14992 -0.76007 0.14576 -0.76215 0.14159 C -0.76267 0.13965 -0.76285 0.13715 -0.76371 0.13548 C -0.76649 0.12938 -0.77083 0.12493 -0.77326 0.11883 C -0.77656 0.11022 -0.77882 0.10245 -0.78264 0.09412 C -0.78698 0.0683 -0.78073 0.09662 -0.78906 0.07746 C -0.7901 0.07496 -0.78976 0.07163 -0.79062 0.06913 C -0.79184 0.06552 -0.79392 0.06219 -0.79549 0.05886 C -0.79965 0.0397 -0.80312 0.0186 -0.80972 0.00084 C -0.81371 -0.02637 -0.80781 0.00611 -0.81597 -0.01776 C -0.81753 -0.02221 -0.81858 -0.03914 -0.81927 -0.04247 C -0.8217 -0.05524 -0.82292 -0.05108 -0.82708 -0.06329 C -0.83351 -0.08134 -0.83437 -0.10133 -0.84149 -0.1191 C -0.84444 -0.14325 -0.84896 -0.16518 -0.85104 -0.18961 C -0.85069 -0.21599 -0.86094 -0.294 -0.84774 -0.34064 C -0.84479 -0.35063 -0.84097 -0.37229 -0.83507 -0.38006 C -0.82986 -0.38673 -0.82465 -0.3895 -0.81771 -0.39228 C -0.79861 -0.39172 -0.77951 -0.39172 -0.76042 -0.39033 C -0.75573 -0.39006 -0.75503 -0.38673 -0.75104 -0.38395 C -0.74739 -0.38145 -0.73976 -0.38062 -0.73663 -0.38006 C -0.7309 -0.37507 -0.72413 -0.37035 -0.71771 -0.36757 C -0.71354 -0.36229 -0.70868 -0.36063 -0.7033 -0.3573 C -0.69427 -0.34536 -0.69896 -0.34841 -0.69062 -0.3448 C -0.68542 -0.33814 -0.68003 -0.33092 -0.67483 -0.32398 C -0.67326 -0.32204 -0.67205 -0.31871 -0.66996 -0.31787 C -0.6684 -0.31732 -0.66528 -0.31593 -0.66528 -0.31565 " pathEditMode="relative" rAng="0" ptsTypes="fffffffffffffffffffffffffffffffffffffffffffffffffffA">
                                      <p:cBhvr>
                                        <p:cTn id="6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24" y="-47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1" presetClass="exit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200"/>
                            </p:stCondLst>
                            <p:childTnLst>
                              <p:par>
                                <p:cTn id="75" presetID="1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4844 -0.26568 C -0.45104 -0.25347 -0.44966 -0.23931 -0.45469 -0.22876 C -0.45712 -0.22154 -0.46007 -0.21516 -0.4625 -0.20849 C -0.4691 -0.17268 -0.46077 -0.21155 -0.47153 -0.17851 C -0.47327 -0.17268 -0.47448 -0.16574 -0.47639 -0.15991 C -0.47795 -0.15352 -0.48004 -0.14825 -0.48247 -0.1427 C -0.48907 -0.09939 -0.48177 -0.13159 -0.49827 -0.09411 C -0.51129 -0.06413 -0.52361 -0.0322 -0.53663 -0.00194 C -0.61476 0.11383 -0.57413 0.07496 -0.629 0.10439 C -0.65938 0.09217 -0.68733 0.06274 -0.71476 0.03193 C -0.73143 0.00333 -0.74948 -0.02443 -0.76545 -0.05497 C -0.77136 -0.06635 -0.77101 -0.09245 -0.77014 -0.1005 C -0.76528 -0.14409 -0.74948 -0.17212 -0.73368 -0.20461 C -0.70104 -0.24625 -0.69514 -0.28789 -0.65243 -0.26652 C -0.64427 -0.25708 -0.63368 -0.2457 -0.62431 -0.23376 C -0.60243 -0.19767 -0.57518 -0.17379 -0.57153 -0.12882 C -0.56302 -0.10661 -0.57188 -0.08662 -0.57761 -0.07024 C -0.60295 -0.03831 -0.62761 -0.00472 -0.65504 0.02388 C -0.66181 0.0311 -0.67153 0.03026 -0.67917 0.03554 C -0.7191 0.06247 -0.7592 0.09856 -0.80695 0.09995 C -0.8165 0.10022 -0.82587 0.09495 -0.83577 0.09273 C -0.84479 0.08495 -0.85365 0.0744 -0.86285 0.06719 C -0.8967 0.04053 -0.85365 0.0744 -0.88004 0.05775 C -0.8908 0.05108 -0.9007 0.03776 -0.91077 0.0261 C -0.93889 -0.01971 -0.98646 -0.0608 -0.99202 -0.11854 C -0.99809 -0.13381 -0.99809 -0.1452 -0.99966 -0.16324 C -1.00243 -0.19878 -0.99219 -0.21044 -0.98177 -0.23737 C -0.97275 -0.2593 -0.96337 -0.27957 -0.95573 -0.30233 C -0.94306 -0.32065 -0.9316 -0.34092 -0.91719 -0.35619 C -0.91424 -0.35897 -0.9092 -0.35563 -0.90469 -0.35702 C -0.89931 -0.35813 -0.8941 -0.36174 -0.88872 -0.36369 C -0.88247 -0.3623 -0.87882 -0.36424 -0.87275 -0.35841 C -0.85157 -0.3226 -0.83611 -0.31177 -0.8474 -0.27679 C -0.85417 -0.26735 -0.87188 -0.23126 -0.8882 -0.22349 C -0.89375 -0.22099 -0.9 -0.21877 -0.90625 -0.21766 C -0.9092 -0.21654 -0.91233 -0.21543 -0.91528 -0.2146 C -0.91841 -0.21516 -0.92136 -0.2121 -0.92118 -0.21183 C -0.94028 -0.23015 -0.94132 -0.22793 -0.96025 -0.27151 C -0.96285 -0.27679 -0.96111 -0.28345 -0.96181 -0.28789 C -0.96407 -0.30705 -0.96285 -0.31954 -0.96025 -0.33648 C -0.95851 -0.34814 -0.95452 -0.35924 -0.95313 -0.37146 C -0.95157 -0.37951 -0.95313 -0.38867 -0.95157 -0.39589 C -0.9507 -0.40089 -0.94827 -0.40394 -0.94653 -0.40866 C -0.93924 -0.42698 -0.93507 -0.44586 -0.92657 -0.46224 C -0.90417 -0.52804 -0.86684 -0.56746 -0.83299 -0.61965 C -0.82639 -0.6241 -0.82014 -0.62882 -0.81337 -0.63298 C -0.80747 -0.63631 -0.79288 -0.6352 -0.79254 -0.63492 C -0.77587 -0.62715 -0.8033 -0.63909 -0.77813 -0.63215 C -0.75886 -0.62687 -0.77153 -0.62854 -0.75851 -0.62188 C -0.74931 -0.6166 -0.73959 -0.61493 -0.73038 -0.60994 C -0.72066 -0.60355 -0.71059 -0.59578 -0.70104 -0.58856 " pathEditMode="relative" rAng="-2701046" ptsTypes="ffffffffffffffffffffffffffffffffffffffffffffffffffA">
                                      <p:cBhvr>
                                        <p:cTn id="81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65" y="53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200"/>
                            </p:stCondLst>
                            <p:childTnLst>
                              <p:par>
                                <p:cTn id="88" presetID="1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542 -0.05 C 0.33663 -0.03364 0.33733 -0.02037 0.34028 -0.00493 C 0.34184 0.01266 0.34549 0.02223 0.34983 0.03735 C 0.35451 0.05371 0.35104 0.04846 0.35608 0.06297 C 0.3599 0.07439 0.36458 0.0855 0.36875 0.09661 C 0.37326 0.10865 0.37969 0.10988 0.38628 0.11636 C 0.3934 0.12315 0.39983 0.13179 0.40694 0.13889 C 0.4191 0.15093 0.43472 0.15463 0.44826 0.15865 C 0.45677 0.1642 0.46632 0.16667 0.47517 0.17037 C 0.54236 0.16852 0.60955 0.16914 0.67674 0.16451 C 0.69497 0.16358 0.71285 0.14321 0.73073 0.13889 C 0.75122 0.12686 0.77205 0.11698 0.79271 0.10525 C 0.79826 0.10216 0.80851 0.09105 0.80851 0.09136 C 0.81059 0.08735 0.8125 0.08272 0.81493 0.07963 C 0.81632 0.07778 0.81823 0.07871 0.81962 0.07686 C 0.83038 0.06266 0.83316 0.05402 0.84653 0.04599 C 0.86337 0.02562 0.87813 0.00247 0.89583 -0.01604 C 0.90399 -0.02438 0.90885 -0.04012 0.91649 -0.05 C 0.92396 -0.07037 0.91997 -0.06234 0.9276 -0.07808 C 0.93108 -0.09444 0.9283 -0.08179 0.93872 -0.11203 C 0.94097 -0.11882 0.94149 -0.12746 0.9434 -0.13456 C 0.94618 -0.14567 0.95 -0.16018 0.95295 -0.16851 C 0.95694 -0.20524 0.95417 -0.18827 0.96094 -0.21975 C 0.96684 -0.30987 0.96528 -0.26481 0.96094 -0.40864 C 0.96042 -0.42314 0.96059 -0.42098 0.95608 -0.42839 C 0.95399 -0.45339 0.95052 -0.46882 0.9434 -0.48765 C 0.93802 -0.5179 0.93038 -0.54197 0.91649 -0.56142 C 0.91319 -0.56604 0.91267 -0.56944 0.90851 -0.57284 C 0.89601 -0.58271 0.88316 -0.59012 0.87049 -0.59814 C 0.84878 -0.61172 0.82691 -0.625 0.80382 -0.62901 C 0.78073 -0.64598 0.75104 -0.64382 0.72604 -0.64598 C 0.64826 -0.64475 0.59809 -0.6679 0.53542 -0.63209 C 0.53003 -0.62191 0.52274 -0.62314 0.51649 -0.61512 C 0.50608 -0.60185 0.51701 -0.60956 0.50694 -0.6037 C 0.49861 -0.58919 0.49688 -0.57592 0.49097 -0.55864 C 0.48351 -0.53672 0.47361 -0.51759 0.46563 -0.49629 C 0.46337 -0.48425 0.46094 -0.48487 0.45608 -0.47654 C 0.45295 -0.45956 0.44497 -0.46049 0.44497 -0.44259 " pathEditMode="relative" rAng="0" ptsTypes="fffffffffffffffffffffffffffffffffffffA">
                                      <p:cBhvr>
                                        <p:cTn id="9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563" y="-198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1" presetClass="exit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200"/>
                            </p:stCondLst>
                            <p:childTnLst>
                              <p:par>
                                <p:cTn id="101" presetID="1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967 0.08187 C 0.4908 0.09762 0.48524 0.11091 0.47448 0.11585 C 0.46198 0.13222 0.44462 0.12975 0.43003 0.1384 C 0.40104 0.13747 0.36597 0.14705 0.33628 0.13006 C 0.32934 0.11739 0.32101 0.11647 0.3125 0.1072 C 0.3059 0.10009 0.29948 0.09299 0.29323 0.08465 C 0.29115 0.08156 0.28976 0.076 0.28715 0.07353 C 0.2842 0.07105 0.28073 0.07167 0.2776 0.07075 C 0.27292 0.06271 0.26962 0.05252 0.26476 0.0451 C 0.2592 0.03676 0.2474 0.02255 0.2474 0.02286 C 0.24358 0.00216 0.24965 0.02842 0.23785 0.00556 C 0.23038 -0.00927 0.22656 -0.03707 0.21736 -0.04788 C 0.20764 -0.07569 0.2125 -0.06395 0.20295 -0.08464 C 0.20087 -0.09608 0.19618 -0.10164 0.1934 -0.11307 C 0.18958 -0.12851 0.18924 -0.14643 0.18229 -0.15817 C 0.17726 -0.17701 0.175 -0.19771 0.17118 -0.21748 C 0.1651 -0.28916 0.15208 -0.38276 0.1776 -0.44331 C 0.17778 -0.44516 0.17969 -0.46772 0.18073 -0.47173 C 0.18142 -0.47451 0.18316 -0.47513 0.18403 -0.47729 C 0.18941 -0.48934 0.19253 -0.50262 0.19983 -0.51127 C 0.20903 -0.53568 0.19653 -0.50633 0.20781 -0.5224 C 0.20938 -0.52456 0.20938 -0.52919 0.21094 -0.53105 C 0.21979 -0.54217 0.22587 -0.54031 0.23472 -0.54804 C 0.24913 -0.5607 0.22865 -0.54618 0.24583 -0.55916 C 0.26198 -0.57152 0.2809 -0.57831 0.29826 -0.58171 C 0.32205 -0.58078 0.34566 -0.58109 0.36962 -0.57893 C 0.37813 -0.578 0.40608 -0.56657 0.4125 -0.55916 C 0.41563 -0.55545 0.41823 -0.54958 0.42188 -0.54804 C 0.42431 -0.54711 0.43073 -0.54464 0.43299 -0.54217 C 0.43958 -0.53537 0.44514 -0.52363 0.45226 -0.51962 C 0.46302 -0.50015 0.45799 -0.50695 0.46649 -0.49706 C 0.4684 -0.49212 0.47118 -0.4881 0.47292 -0.48285 C 0.48003 -0.46215 0.46684 -0.4881 0.47917 -0.46617 C 0.48542 -0.43126 0.50174 -0.40439 0.50938 -0.37009 C 0.5151 -0.34445 0.51563 -0.32159 0.51563 -0.29379 " pathEditMode="relative" rAng="0" ptsTypes="ffffffffffffffffffffffffffffffffffA">
                                      <p:cBhvr>
                                        <p:cTn id="10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85" y="-29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" presetClass="exit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200"/>
                            </p:stCondLst>
                            <p:childTnLst>
                              <p:par>
                                <p:cTn id="114" presetID="1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10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5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10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7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10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9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15" grpId="0" animBg="1"/>
      <p:bldP spid="15" grpId="1" animBg="1"/>
      <p:bldP spid="16" grpId="0" animBg="1"/>
      <p:bldP spid="16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Doreamon cau ca\Hon da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519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437" y="4564827"/>
            <a:ext cx="1228564" cy="57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ADMIN\Desktop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636" y="3368674"/>
            <a:ext cx="1828801" cy="182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/>
          <a:srcRect l="24167" t="22593" r="52083" b="39630"/>
          <a:stretch/>
        </p:blipFill>
        <p:spPr>
          <a:xfrm>
            <a:off x="1717836" y="209550"/>
            <a:ext cx="43434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588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Doreamon cau ca\Hon da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519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437" y="4564827"/>
            <a:ext cx="1228564" cy="57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ADMIN\Desktop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636" y="3368674"/>
            <a:ext cx="1828801" cy="182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/>
          <a:srcRect l="55001" t="22593" r="21249" b="38148"/>
          <a:stretch/>
        </p:blipFill>
        <p:spPr>
          <a:xfrm>
            <a:off x="1730536" y="244474"/>
            <a:ext cx="43434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68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Doreamon cau ca\Hon da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519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437" y="4564827"/>
            <a:ext cx="1228564" cy="57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ADMIN\Desktop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636" y="3368674"/>
            <a:ext cx="1828801" cy="182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/>
          <a:srcRect l="24167" t="15927" r="52500" b="46295"/>
          <a:stretch/>
        </p:blipFill>
        <p:spPr>
          <a:xfrm>
            <a:off x="1819436" y="396874"/>
            <a:ext cx="42672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68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Doreamon cau ca\Hon da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519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437" y="4564827"/>
            <a:ext cx="1228564" cy="57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ADMIN\Desktop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636" y="3368674"/>
            <a:ext cx="1828801" cy="182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/>
          <a:srcRect l="55000" t="15927" r="21250" b="46295"/>
          <a:stretch/>
        </p:blipFill>
        <p:spPr>
          <a:xfrm>
            <a:off x="1743236" y="652462"/>
            <a:ext cx="43434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68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Doreamon cau ca\Hon da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519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437" y="4564827"/>
            <a:ext cx="1228564" cy="57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ADMIN\Desktop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636" y="3368674"/>
            <a:ext cx="1828801" cy="182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/>
          <a:srcRect l="24167" t="44815" r="52083" b="18148"/>
          <a:stretch/>
        </p:blipFill>
        <p:spPr>
          <a:xfrm>
            <a:off x="1743236" y="690562"/>
            <a:ext cx="43434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68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Doreamon cau ca\Hon da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519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437" y="4564827"/>
            <a:ext cx="1228564" cy="57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ADMIN\Desktop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636" y="3368674"/>
            <a:ext cx="1828801" cy="182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/>
          <a:srcRect l="55000" t="44815" r="21250" b="16667"/>
          <a:stretch/>
        </p:blipFill>
        <p:spPr>
          <a:xfrm>
            <a:off x="1743236" y="634177"/>
            <a:ext cx="43434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68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46</Words>
  <Application>Microsoft Office PowerPoint</Application>
  <PresentationFormat>On-screen Show (16:9)</PresentationFormat>
  <Paragraphs>15</Paragraphs>
  <Slides>26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Khởi động</vt:lpstr>
      <vt:lpstr>PowerPoint Presentation</vt:lpstr>
      <vt:lpstr>Nghe kể chuyện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Trả lời câu hỏi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ASUS</cp:lastModifiedBy>
  <cp:revision>32</cp:revision>
  <dcterms:created xsi:type="dcterms:W3CDTF">2018-02-28T14:41:17Z</dcterms:created>
  <dcterms:modified xsi:type="dcterms:W3CDTF">2020-08-10T08:37:19Z</dcterms:modified>
</cp:coreProperties>
</file>