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5"/>
  </p:notesMasterIdLst>
  <p:sldIdLst>
    <p:sldId id="308" r:id="rId2"/>
    <p:sldId id="307" r:id="rId3"/>
    <p:sldId id="309" r:id="rId4"/>
    <p:sldId id="336" r:id="rId5"/>
    <p:sldId id="310" r:id="rId6"/>
    <p:sldId id="303" r:id="rId7"/>
    <p:sldId id="335" r:id="rId8"/>
    <p:sldId id="312" r:id="rId9"/>
    <p:sldId id="318" r:id="rId10"/>
    <p:sldId id="319" r:id="rId11"/>
    <p:sldId id="325" r:id="rId12"/>
    <p:sldId id="327" r:id="rId13"/>
    <p:sldId id="332" r:id="rId14"/>
    <p:sldId id="313" r:id="rId15"/>
    <p:sldId id="321" r:id="rId16"/>
    <p:sldId id="322" r:id="rId17"/>
    <p:sldId id="337" r:id="rId18"/>
    <p:sldId id="324" r:id="rId19"/>
    <p:sldId id="329" r:id="rId20"/>
    <p:sldId id="315" r:id="rId21"/>
    <p:sldId id="331" r:id="rId22"/>
    <p:sldId id="334" r:id="rId23"/>
    <p:sldId id="333" r:id="rId24"/>
  </p:sldIdLst>
  <p:sldSz cx="9144000" cy="6858000" type="screen4x3"/>
  <p:notesSz cx="6858000" cy="9144000"/>
  <p:custDataLst>
    <p:tags r:id="rId2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85D"/>
    <a:srgbClr val="FFEE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434" autoAdjust="0"/>
  </p:normalViewPr>
  <p:slideViewPr>
    <p:cSldViewPr>
      <p:cViewPr varScale="1">
        <p:scale>
          <a:sx n="65" d="100"/>
          <a:sy n="65" d="100"/>
        </p:scale>
        <p:origin x="153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3F41C6-1C5E-46E6-ACB2-582B16A315E4}" type="datetimeFigureOut">
              <a:rPr lang="vi-VN" smtClean="0"/>
              <a:t>23/07/2024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1BCE09-FC37-4AE5-B865-19B560BF71DF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7744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1BCE09-FC37-4AE5-B865-19B560BF71DF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981703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9806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6692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58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857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4904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043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140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1775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85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4596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628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7/23/2024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538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6.jpeg"/><Relationship Id="rId11" Type="http://schemas.openxmlformats.org/officeDocument/2006/relationships/image" Target="../media/image31.jpg"/><Relationship Id="rId5" Type="http://schemas.openxmlformats.org/officeDocument/2006/relationships/image" Target="../media/image25.jpeg"/><Relationship Id="rId10" Type="http://schemas.openxmlformats.org/officeDocument/2006/relationships/image" Target="../media/image30.jp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36.jpeg"/><Relationship Id="rId4" Type="http://schemas.openxmlformats.org/officeDocument/2006/relationships/image" Target="../media/image35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38.jpg"/><Relationship Id="rId4" Type="http://schemas.openxmlformats.org/officeDocument/2006/relationships/image" Target="../media/image3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4" Type="http://schemas.openxmlformats.org/officeDocument/2006/relationships/image" Target="../media/image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6" Type="http://schemas.openxmlformats.org/officeDocument/2006/relationships/image" Target="../media/image32.jpg"/><Relationship Id="rId5" Type="http://schemas.openxmlformats.org/officeDocument/2006/relationships/image" Target="../media/image41.jpeg"/><Relationship Id="rId4" Type="http://schemas.openxmlformats.org/officeDocument/2006/relationships/image" Target="../media/image20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jp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4.jpeg"/><Relationship Id="rId1" Type="http://schemas.openxmlformats.org/officeDocument/2006/relationships/tags" Target="../tags/tag18.xml"/><Relationship Id="rId6" Type="http://schemas.openxmlformats.org/officeDocument/2006/relationships/image" Target="../media/image26.jpeg"/><Relationship Id="rId11" Type="http://schemas.openxmlformats.org/officeDocument/2006/relationships/image" Target="../media/image31.jpg"/><Relationship Id="rId5" Type="http://schemas.openxmlformats.org/officeDocument/2006/relationships/image" Target="../media/image25.jpeg"/><Relationship Id="rId15" Type="http://schemas.openxmlformats.org/officeDocument/2006/relationships/image" Target="../media/image43.jpeg"/><Relationship Id="rId10" Type="http://schemas.openxmlformats.org/officeDocument/2006/relationships/image" Target="../media/image30.jpg"/><Relationship Id="rId4" Type="http://schemas.openxmlformats.org/officeDocument/2006/relationships/image" Target="../media/image24.jpeg"/><Relationship Id="rId9" Type="http://schemas.openxmlformats.org/officeDocument/2006/relationships/image" Target="../media/image29.jpeg"/><Relationship Id="rId14" Type="http://schemas.openxmlformats.org/officeDocument/2006/relationships/image" Target="../media/image42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6" Type="http://schemas.openxmlformats.org/officeDocument/2006/relationships/image" Target="../media/image52.jpg"/><Relationship Id="rId5" Type="http://schemas.openxmlformats.org/officeDocument/2006/relationships/image" Target="../media/image51.jpg"/><Relationship Id="rId4" Type="http://schemas.openxmlformats.org/officeDocument/2006/relationships/image" Target="../media/image50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0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6" Type="http://schemas.openxmlformats.org/officeDocument/2006/relationships/image" Target="../media/image9.jp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18.jpeg"/><Relationship Id="rId4" Type="http://schemas.openxmlformats.org/officeDocument/2006/relationships/image" Target="../media/image1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8FB023-24C4-4677-85A9-77C8743E5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12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30AC6DC2-9ED2-49E1-9055-8C52F08A8E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9067800" cy="3867056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C69E697B-D53F-48F7-AFAB-CE91F016C54E}"/>
              </a:ext>
            </a:extLst>
          </p:cNvPr>
          <p:cNvSpPr/>
          <p:nvPr/>
        </p:nvSpPr>
        <p:spPr>
          <a:xfrm>
            <a:off x="4648200" y="3733800"/>
            <a:ext cx="2438399" cy="762000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4277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374227" y="2178976"/>
            <a:ext cx="6677517" cy="1747749"/>
            <a:chOff x="256683" y="3052851"/>
            <a:chExt cx="8329935" cy="2169909"/>
          </a:xfrm>
        </p:grpSpPr>
        <p:pic>
          <p:nvPicPr>
            <p:cNvPr id="12" name="Picture 3">
              <a:extLst>
                <a:ext uri="{FF2B5EF4-FFF2-40B4-BE49-F238E27FC236}">
                  <a16:creationId xmlns:a16="http://schemas.microsoft.com/office/drawing/2014/main" id="{C8FB3719-626A-45DC-9CD7-78AC726234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683" y="3052851"/>
              <a:ext cx="2098373" cy="2169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6">
              <a:extLst>
                <a:ext uri="{FF2B5EF4-FFF2-40B4-BE49-F238E27FC236}">
                  <a16:creationId xmlns:a16="http://schemas.microsoft.com/office/drawing/2014/main" id="{54F89D68-EFF2-4E19-88FC-3AFFB7BA6B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5600" y="3308384"/>
              <a:ext cx="2063912" cy="1658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48256670-3A2F-4979-A6FD-989B4D4C3B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3191894"/>
              <a:ext cx="3024018" cy="1891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9"/>
          <p:cNvGrpSpPr/>
          <p:nvPr/>
        </p:nvGrpSpPr>
        <p:grpSpPr>
          <a:xfrm>
            <a:off x="221099" y="966949"/>
            <a:ext cx="7856101" cy="1014251"/>
            <a:chOff x="221099" y="966949"/>
            <a:chExt cx="8696415" cy="1351075"/>
          </a:xfrm>
        </p:grpSpPr>
        <p:pic>
          <p:nvPicPr>
            <p:cNvPr id="15" name="Picture 14" descr="A hand holding a pen&#10;&#10;Description automatically generated with medium confidence">
              <a:extLst>
                <a:ext uri="{FF2B5EF4-FFF2-40B4-BE49-F238E27FC236}">
                  <a16:creationId xmlns:a16="http://schemas.microsoft.com/office/drawing/2014/main" id="{107B0E78-C272-45D5-8FBC-F4A282992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099" y="1003129"/>
              <a:ext cx="2763414" cy="1296273"/>
            </a:xfrm>
            <a:prstGeom prst="rect">
              <a:avLst/>
            </a:prstGeom>
          </p:spPr>
        </p:pic>
        <p:pic>
          <p:nvPicPr>
            <p:cNvPr id="16" name="Picture 15" descr="A picture containing text, whiteboard, indoor&#10;&#10;Description automatically generated">
              <a:extLst>
                <a:ext uri="{FF2B5EF4-FFF2-40B4-BE49-F238E27FC236}">
                  <a16:creationId xmlns:a16="http://schemas.microsoft.com/office/drawing/2014/main" id="{0BC2A788-193C-496E-805C-659441089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876096" y="382375"/>
              <a:ext cx="1302801" cy="2568498"/>
            </a:xfrm>
            <a:prstGeom prst="rect">
              <a:avLst/>
            </a:prstGeom>
          </p:spPr>
        </p:pic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7C964E48-9B37-436A-800B-73F1CCA165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599" y="966949"/>
              <a:ext cx="2973915" cy="130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632419" y="3926725"/>
            <a:ext cx="7992494" cy="1706799"/>
            <a:chOff x="632419" y="3926725"/>
            <a:chExt cx="7992494" cy="1706799"/>
          </a:xfrm>
        </p:grpSpPr>
        <p:grpSp>
          <p:nvGrpSpPr>
            <p:cNvPr id="2" name="Group 1"/>
            <p:cNvGrpSpPr/>
            <p:nvPr/>
          </p:nvGrpSpPr>
          <p:grpSpPr>
            <a:xfrm>
              <a:off x="632419" y="3926725"/>
              <a:ext cx="6101504" cy="1706799"/>
              <a:chOff x="251419" y="365674"/>
              <a:chExt cx="8641162" cy="2367848"/>
            </a:xfrm>
          </p:grpSpPr>
          <p:pic>
            <p:nvPicPr>
              <p:cNvPr id="4" name="Picture 9">
                <a:extLst>
                  <a:ext uri="{FF2B5EF4-FFF2-40B4-BE49-F238E27FC236}">
                    <a16:creationId xmlns:a16="http://schemas.microsoft.com/office/drawing/2014/main" id="{82D2093F-0E2D-4412-9C58-9B67E62AC2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09170" y="365674"/>
                <a:ext cx="974398" cy="23311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Shape&#10;&#10;Description automatically generated">
                <a:extLst>
                  <a:ext uri="{FF2B5EF4-FFF2-40B4-BE49-F238E27FC236}">
                    <a16:creationId xmlns:a16="http://schemas.microsoft.com/office/drawing/2014/main" id="{E5A72AFA-9FDB-4A0A-BEC2-47064D746A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419" y="587942"/>
                <a:ext cx="2108902" cy="210890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" name="Picture 8" descr="Icon&#10;&#10;Description automatically generated with medium confidence">
                <a:extLst>
                  <a:ext uri="{FF2B5EF4-FFF2-40B4-BE49-F238E27FC236}">
                    <a16:creationId xmlns:a16="http://schemas.microsoft.com/office/drawing/2014/main" id="{EF0C6958-7C45-4D98-99B3-CF752B934A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1515" y="587942"/>
                <a:ext cx="2108903" cy="214558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1" name="Picture 10" descr="A picture containing clipart&#10;&#10;Description automatically generated">
                <a:extLst>
                  <a:ext uri="{FF2B5EF4-FFF2-40B4-BE49-F238E27FC236}">
                    <a16:creationId xmlns:a16="http://schemas.microsoft.com/office/drawing/2014/main" id="{9CFA91EE-9D65-4FE1-9765-35C3C966D9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12320" y="571625"/>
                <a:ext cx="2180261" cy="211922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18" name="Picture 1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797FE8C-E049-4E70-B209-5E486635D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1744" y="4277971"/>
              <a:ext cx="1573169" cy="1168855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897822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arrow&#10;&#10;Description automatically generated">
            <a:extLst>
              <a:ext uri="{FF2B5EF4-FFF2-40B4-BE49-F238E27FC236}">
                <a16:creationId xmlns:a16="http://schemas.microsoft.com/office/drawing/2014/main" id="{7E39F74C-EFA6-462F-AE9D-E648A06696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982304" y="-264018"/>
            <a:ext cx="2868478" cy="4310914"/>
          </a:xfrm>
          <a:prstGeom prst="rect">
            <a:avLst/>
          </a:prstGeom>
        </p:spPr>
      </p:pic>
      <p:pic>
        <p:nvPicPr>
          <p:cNvPr id="5" name="Picture 4" descr="A picture containing shape&#10;&#10;Description automatically generated">
            <a:extLst>
              <a:ext uri="{FF2B5EF4-FFF2-40B4-BE49-F238E27FC236}">
                <a16:creationId xmlns:a16="http://schemas.microsoft.com/office/drawing/2014/main" id="{49835233-B69A-40C1-9D92-92FDF782BF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61085" y="3621944"/>
            <a:ext cx="4310916" cy="2778857"/>
          </a:xfrm>
          <a:prstGeom prst="rect">
            <a:avLst/>
          </a:prstGeom>
        </p:spPr>
      </p:pic>
      <p:pic>
        <p:nvPicPr>
          <p:cNvPr id="7" name="Picture 6" descr="A close-up of a logo&#10;&#10;Description automatically generated with medium confidence">
            <a:extLst>
              <a:ext uri="{FF2B5EF4-FFF2-40B4-BE49-F238E27FC236}">
                <a16:creationId xmlns:a16="http://schemas.microsoft.com/office/drawing/2014/main" id="{F50718FF-F10E-4D22-A7A5-C65BD12AA23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2184" y="1382601"/>
            <a:ext cx="5375241" cy="388615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26734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AD4F206A-9D1C-49F6-84A2-C57469457C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1" y="3703135"/>
            <a:ext cx="4038600" cy="270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797FE8C-E049-4E70-B209-5E486635D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282" y="233651"/>
            <a:ext cx="4300638" cy="3195349"/>
          </a:xfrm>
          <a:prstGeom prst="rect">
            <a:avLst/>
          </a:prstGeom>
        </p:spPr>
      </p:pic>
      <p:pic>
        <p:nvPicPr>
          <p:cNvPr id="6" name="Picture 5" descr="A picture containing text, clothing&#10;&#10;Description automatically generated">
            <a:extLst>
              <a:ext uri="{FF2B5EF4-FFF2-40B4-BE49-F238E27FC236}">
                <a16:creationId xmlns:a16="http://schemas.microsoft.com/office/drawing/2014/main" id="{84981921-E92C-474C-8076-090C39CC0F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3662652"/>
            <a:ext cx="3964593" cy="27500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9499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922701B6-9348-420E-A632-C96E66FC93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4782"/>
            <a:ext cx="8929563" cy="6423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CF0CEF0-7D62-4CBC-A976-BEB913CEA14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2338" y="2851992"/>
            <a:ext cx="3421062" cy="55403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Garamond" panose="02020404030301010803" pitchFamily="18" charset="0"/>
                <a:ea typeface="+mn-ea"/>
                <a:cs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Nhiệm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vụ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: 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CEC389EA-BD3A-4235-8D56-BEF1E36BCD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2863" y="3451971"/>
            <a:ext cx="5029200" cy="2144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ts val="32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vi-VN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khúc</a:t>
            </a:r>
            <a:r>
              <a:rPr lang="en-US" altLang="vi-VN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xoắn</a:t>
            </a:r>
            <a:r>
              <a:rPr lang="en-US" altLang="vi-VN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ốc</a:t>
            </a:r>
            <a:r>
              <a:rPr lang="en-US" altLang="vi-VN" sz="30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: vẽ,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gấp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cắt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hoặc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xé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cuộn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dán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… </a:t>
            </a:r>
          </a:p>
          <a:p>
            <a:pPr algn="just">
              <a:lnSpc>
                <a:spcPts val="3200"/>
              </a:lnSpc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- Quan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và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chia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sẻ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,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trao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đổi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với</a:t>
            </a:r>
            <a:r>
              <a:rPr lang="en-US" altLang="vi-VN" sz="30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0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endParaRPr lang="en-US" altLang="vi-VN" sz="3000" dirty="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2554001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E6FB489F-8642-4F56-ADAC-AB56367BCC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1" b="23924"/>
          <a:stretch/>
        </p:blipFill>
        <p:spPr bwMode="auto">
          <a:xfrm>
            <a:off x="0" y="41076"/>
            <a:ext cx="9143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10">
            <a:extLst>
              <a:ext uri="{FF2B5EF4-FFF2-40B4-BE49-F238E27FC236}">
                <a16:creationId xmlns:a16="http://schemas.microsoft.com/office/drawing/2014/main" id="{7447D58F-1628-4818-AC50-CF4A5DAB05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200" y="4101032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DB093EBD-0287-47C2-BE58-41B3F4376C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994055"/>
            <a:ext cx="4412732" cy="1184754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SzTx/>
              <a:buNone/>
            </a:pPr>
            <a:r>
              <a:rPr lang="en-US" altLang="vi-V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3. </a:t>
            </a:r>
            <a:r>
              <a:rPr lang="en-US" altLang="vi-V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Cảm</a:t>
            </a:r>
            <a:r>
              <a:rPr lang="en-US" altLang="vi-V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altLang="vi-V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nhận</a:t>
            </a:r>
            <a:r>
              <a:rPr lang="en-US" altLang="vi-VN" sz="3600" b="1" dirty="0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, chia </a:t>
            </a:r>
            <a:r>
              <a:rPr lang="en-US" altLang="vi-VN" sz="3600" b="1" dirty="0" err="1">
                <a:solidFill>
                  <a:srgbClr val="C0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sẻ</a:t>
            </a:r>
            <a:endParaRPr lang="en-US" altLang="vi-VN" sz="3600" b="1" dirty="0">
              <a:solidFill>
                <a:srgbClr val="C0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22" name="Rectangle 11">
            <a:extLst>
              <a:ext uri="{FF2B5EF4-FFF2-40B4-BE49-F238E27FC236}">
                <a16:creationId xmlns:a16="http://schemas.microsoft.com/office/drawing/2014/main" id="{E91D932E-CA74-4AAC-B053-BACFA1D60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43000" y="1857153"/>
            <a:ext cx="7467600" cy="24862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42950" indent="-2857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1430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marL="16002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2057400" indent="-22860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just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  <a:defRPr/>
            </a:pP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được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buFont typeface="Wingdings" panose="05000000000000000000" pitchFamily="2" charset="2"/>
              <a:buNone/>
              <a:defRPr/>
            </a:pP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bằng</a:t>
            </a:r>
            <a:r>
              <a:rPr lang="en-US" altLang="vi-VN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cách</a:t>
            </a:r>
            <a:r>
              <a:rPr lang="en-US" altLang="vi-VN" sz="3600" dirty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FF0000"/>
                </a:solidFill>
                <a:latin typeface="Times New Roman" panose="02020603050405020304" pitchFamily="18" charset="0"/>
              </a:rPr>
              <a:t>nào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?</a:t>
            </a:r>
          </a:p>
          <a:p>
            <a:pPr algn="just">
              <a:spcBef>
                <a:spcPct val="0"/>
              </a:spcBef>
              <a:spcAft>
                <a:spcPct val="0"/>
              </a:spcAft>
              <a:buSzTx/>
              <a:buNone/>
              <a:defRPr/>
            </a:pP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-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Các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bạn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trong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nhóm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em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đã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tạo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nét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có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những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màu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srgbClr val="000099"/>
                </a:solidFill>
                <a:latin typeface="Times New Roman" panose="02020603050405020304" pitchFamily="18" charset="0"/>
              </a:rPr>
              <a:t>gì</a:t>
            </a:r>
            <a:r>
              <a:rPr lang="en-US" altLang="vi-VN" sz="3600" dirty="0">
                <a:solidFill>
                  <a:srgbClr val="000099"/>
                </a:solidFill>
                <a:latin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13">
            <a:extLst>
              <a:ext uri="{FF2B5EF4-FFF2-40B4-BE49-F238E27FC236}">
                <a16:creationId xmlns:a16="http://schemas.microsoft.com/office/drawing/2014/main" id="{92A1D51F-816B-43FD-B9AF-B97C6A6BC45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81007">
            <a:off x="6802971" y="5182531"/>
            <a:ext cx="780326" cy="1564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>
            <a:extLst>
              <a:ext uri="{FF2B5EF4-FFF2-40B4-BE49-F238E27FC236}">
                <a16:creationId xmlns:a16="http://schemas.microsoft.com/office/drawing/2014/main" id="{36FE1CB1-5E6E-4C86-9932-5DA9896870E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86420" flipH="1">
            <a:off x="8001556" y="4353291"/>
            <a:ext cx="756505" cy="2132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4169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73B184-AC2F-43A4-B68D-25E7C512B5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126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 picture containing company name&#10;&#10;Description automatically generated">
            <a:extLst>
              <a:ext uri="{FF2B5EF4-FFF2-40B4-BE49-F238E27FC236}">
                <a16:creationId xmlns:a16="http://schemas.microsoft.com/office/drawing/2014/main" id="{C4724709-F9FA-456B-AD02-4FE536F889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" y="0"/>
            <a:ext cx="9067800" cy="3867056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20841AB8-ABB9-4320-BFDC-575F48B8CE4D}"/>
              </a:ext>
            </a:extLst>
          </p:cNvPr>
          <p:cNvSpPr/>
          <p:nvPr/>
        </p:nvSpPr>
        <p:spPr>
          <a:xfrm>
            <a:off x="4648200" y="3733800"/>
            <a:ext cx="2438399" cy="762000"/>
          </a:xfrm>
          <a:prstGeom prst="ellipse">
            <a:avLst/>
          </a:prstGeom>
          <a:solidFill>
            <a:srgbClr val="FFC0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2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137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40C112DB-868B-48C1-8D04-72E19FCFA4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1" b="23924"/>
          <a:stretch/>
        </p:blipFill>
        <p:spPr bwMode="auto">
          <a:xfrm>
            <a:off x="0" y="15593"/>
            <a:ext cx="9143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189">
            <a:extLst>
              <a:ext uri="{FF2B5EF4-FFF2-40B4-BE49-F238E27FC236}">
                <a16:creationId xmlns:a16="http://schemas.microsoft.com/office/drawing/2014/main" id="{91067278-239B-4719-8A47-375AE3726A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91713"/>
            <a:ext cx="507682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30250" indent="-365125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096963" indent="-319088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1644650"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1018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5590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0162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4734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1. Quan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biết</a:t>
            </a:r>
            <a:endParaRPr lang="en-US" altLang="en-US" sz="4000" b="1" dirty="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23DD4E-4257-4E1B-8C2B-C65F2804C1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554545" y="418246"/>
            <a:ext cx="2269774" cy="4101446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00EE4AB3-6721-4EA4-8763-46C553D422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357" y="3900668"/>
            <a:ext cx="3885925" cy="2269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picture containing clipart&#10;&#10;Description automatically generated">
            <a:extLst>
              <a:ext uri="{FF2B5EF4-FFF2-40B4-BE49-F238E27FC236}">
                <a16:creationId xmlns:a16="http://schemas.microsoft.com/office/drawing/2014/main" id="{06CDCC37-4E50-48E8-BA4C-079BB63EE5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925" y="1263671"/>
            <a:ext cx="2667000" cy="23311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47EDA450-234A-402A-B450-D0F3EB9F4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900668"/>
            <a:ext cx="3813292" cy="2385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348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805392" y="2270680"/>
            <a:ext cx="6677517" cy="1747749"/>
            <a:chOff x="256683" y="3052851"/>
            <a:chExt cx="8329935" cy="2169909"/>
          </a:xfrm>
        </p:grpSpPr>
        <p:pic>
          <p:nvPicPr>
            <p:cNvPr id="12" name="Picture 3">
              <a:extLst>
                <a:ext uri="{FF2B5EF4-FFF2-40B4-BE49-F238E27FC236}">
                  <a16:creationId xmlns:a16="http://schemas.microsoft.com/office/drawing/2014/main" id="{C8FB3719-626A-45DC-9CD7-78AC7262346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683" y="3052851"/>
              <a:ext cx="2098373" cy="21699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6">
              <a:extLst>
                <a:ext uri="{FF2B5EF4-FFF2-40B4-BE49-F238E27FC236}">
                  <a16:creationId xmlns:a16="http://schemas.microsoft.com/office/drawing/2014/main" id="{54F89D68-EFF2-4E19-88FC-3AFFB7BA6B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95600" y="3308384"/>
              <a:ext cx="2063912" cy="16588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7">
              <a:extLst>
                <a:ext uri="{FF2B5EF4-FFF2-40B4-BE49-F238E27FC236}">
                  <a16:creationId xmlns:a16="http://schemas.microsoft.com/office/drawing/2014/main" id="{48256670-3A2F-4979-A6FD-989B4D4C3B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2600" y="3191894"/>
              <a:ext cx="3024018" cy="18918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 9"/>
          <p:cNvGrpSpPr/>
          <p:nvPr/>
        </p:nvGrpSpPr>
        <p:grpSpPr>
          <a:xfrm>
            <a:off x="275634" y="101309"/>
            <a:ext cx="7856101" cy="1014251"/>
            <a:chOff x="221099" y="966949"/>
            <a:chExt cx="8696415" cy="1351075"/>
          </a:xfrm>
        </p:grpSpPr>
        <p:pic>
          <p:nvPicPr>
            <p:cNvPr id="15" name="Picture 14" descr="A hand holding a pen&#10;&#10;Description automatically generated with medium confidence">
              <a:extLst>
                <a:ext uri="{FF2B5EF4-FFF2-40B4-BE49-F238E27FC236}">
                  <a16:creationId xmlns:a16="http://schemas.microsoft.com/office/drawing/2014/main" id="{107B0E78-C272-45D5-8FBC-F4A282992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1099" y="1003129"/>
              <a:ext cx="2763414" cy="1296273"/>
            </a:xfrm>
            <a:prstGeom prst="rect">
              <a:avLst/>
            </a:prstGeom>
          </p:spPr>
        </p:pic>
        <p:pic>
          <p:nvPicPr>
            <p:cNvPr id="16" name="Picture 15" descr="A picture containing text, whiteboard, indoor&#10;&#10;Description automatically generated">
              <a:extLst>
                <a:ext uri="{FF2B5EF4-FFF2-40B4-BE49-F238E27FC236}">
                  <a16:creationId xmlns:a16="http://schemas.microsoft.com/office/drawing/2014/main" id="{0BC2A788-193C-496E-805C-659441089A3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3876096" y="382375"/>
              <a:ext cx="1302801" cy="2568498"/>
            </a:xfrm>
            <a:prstGeom prst="rect">
              <a:avLst/>
            </a:prstGeom>
          </p:spPr>
        </p:pic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7C964E48-9B37-436A-800B-73F1CCA165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43599" y="966949"/>
              <a:ext cx="2973915" cy="13023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5" name="Group 4"/>
          <p:cNvGrpSpPr/>
          <p:nvPr/>
        </p:nvGrpSpPr>
        <p:grpSpPr>
          <a:xfrm>
            <a:off x="632419" y="4086941"/>
            <a:ext cx="7992494" cy="1706799"/>
            <a:chOff x="632419" y="3926725"/>
            <a:chExt cx="7992494" cy="1706799"/>
          </a:xfrm>
        </p:grpSpPr>
        <p:grpSp>
          <p:nvGrpSpPr>
            <p:cNvPr id="2" name="Group 1"/>
            <p:cNvGrpSpPr/>
            <p:nvPr/>
          </p:nvGrpSpPr>
          <p:grpSpPr>
            <a:xfrm>
              <a:off x="632419" y="3926725"/>
              <a:ext cx="6101504" cy="1706799"/>
              <a:chOff x="251419" y="365674"/>
              <a:chExt cx="8641162" cy="2367848"/>
            </a:xfrm>
          </p:grpSpPr>
          <p:pic>
            <p:nvPicPr>
              <p:cNvPr id="4" name="Picture 9">
                <a:extLst>
                  <a:ext uri="{FF2B5EF4-FFF2-40B4-BE49-F238E27FC236}">
                    <a16:creationId xmlns:a16="http://schemas.microsoft.com/office/drawing/2014/main" id="{82D2093F-0E2D-4412-9C58-9B67E62AC20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09170" y="365674"/>
                <a:ext cx="974398" cy="233117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" name="Picture 6" descr="Shape&#10;&#10;Description automatically generated">
                <a:extLst>
                  <a:ext uri="{FF2B5EF4-FFF2-40B4-BE49-F238E27FC236}">
                    <a16:creationId xmlns:a16="http://schemas.microsoft.com/office/drawing/2014/main" id="{E5A72AFA-9FDB-4A0A-BEC2-47064D746A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419" y="587942"/>
                <a:ext cx="2108902" cy="210890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9" name="Picture 8" descr="Icon&#10;&#10;Description automatically generated with medium confidence">
                <a:extLst>
                  <a:ext uri="{FF2B5EF4-FFF2-40B4-BE49-F238E27FC236}">
                    <a16:creationId xmlns:a16="http://schemas.microsoft.com/office/drawing/2014/main" id="{EF0C6958-7C45-4D98-99B3-CF752B934A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771515" y="587942"/>
                <a:ext cx="2108903" cy="214558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1" name="Picture 10" descr="A picture containing clipart&#10;&#10;Description automatically generated">
                <a:extLst>
                  <a:ext uri="{FF2B5EF4-FFF2-40B4-BE49-F238E27FC236}">
                    <a16:creationId xmlns:a16="http://schemas.microsoft.com/office/drawing/2014/main" id="{9CFA91EE-9D65-4FE1-9765-35C3C966D95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12320" y="571625"/>
                <a:ext cx="2180261" cy="2119226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pic>
          <p:nvPicPr>
            <p:cNvPr id="18" name="Picture 17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A797FE8C-E049-4E70-B209-5E486635D31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51744" y="4277971"/>
              <a:ext cx="1573169" cy="1168855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1376964" y="1115560"/>
            <a:ext cx="6553200" cy="1208326"/>
            <a:chOff x="609600" y="596410"/>
            <a:chExt cx="7569200" cy="1678716"/>
          </a:xfrm>
        </p:grpSpPr>
        <p:pic>
          <p:nvPicPr>
            <p:cNvPr id="20" name="Picture 2" descr="C:\Users\Administrator\Desktop\z2915140147871_07b45d6a18aaf5fe25edbf81457a8987.jpg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5791200" y="799663"/>
              <a:ext cx="2387600" cy="13420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3" descr="C:\Users\Administrator\Desktop\z2915140144788_2631406bb3e9ed1a9dcd24cd02ac3382.jpg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3174999" y="666294"/>
              <a:ext cx="2387600" cy="16088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C:\Users\Administrator\Desktop\z2915140146196_5d4ed7a42307774170db8af78d588ed5.jpg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609600" y="596410"/>
              <a:ext cx="2387600" cy="16787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165043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EEE81632-C58A-4C6F-A075-A77EA00BCD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1756013" y="34687"/>
            <a:ext cx="5631974" cy="7086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81150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ext&#10;&#10;Description automatically generated">
            <a:extLst>
              <a:ext uri="{FF2B5EF4-FFF2-40B4-BE49-F238E27FC236}">
                <a16:creationId xmlns:a16="http://schemas.microsoft.com/office/drawing/2014/main" id="{C3256242-D7A9-47D0-A4DD-FD7465153C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438" y="889610"/>
            <a:ext cx="3961652" cy="546331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0741822-47EC-439D-A7F8-3281709C9A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457200"/>
            <a:ext cx="4048377" cy="2707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47B4270-424A-4E46-827F-F1382C4AB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725" y="3505200"/>
            <a:ext cx="3961652" cy="2707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46904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0ADD653B-2701-4EEC-B7A6-9ADD59E520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1" b="23924"/>
          <a:stretch/>
        </p:blipFill>
        <p:spPr bwMode="auto">
          <a:xfrm>
            <a:off x="20" y="1282"/>
            <a:ext cx="9143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6C0DB7D5-4624-4F95-A02B-5EBE1EE06F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12" y="1479051"/>
            <a:ext cx="6248400" cy="2209800"/>
          </a:xfrm>
          <a:prstGeom prst="rect">
            <a:avLst/>
          </a:prstGeom>
        </p:spPr>
      </p:pic>
      <p:sp>
        <p:nvSpPr>
          <p:cNvPr id="5" name="Text Box 189">
            <a:extLst>
              <a:ext uri="{FF2B5EF4-FFF2-40B4-BE49-F238E27FC236}">
                <a16:creationId xmlns:a16="http://schemas.microsoft.com/office/drawing/2014/main" id="{5566B77C-16DA-4431-8F80-D18F2D290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8191" y="533400"/>
            <a:ext cx="5076825" cy="707886"/>
          </a:xfrm>
          <a:prstGeom prst="rect">
            <a:avLst/>
          </a:prstGeom>
          <a:solidFill>
            <a:srgbClr val="FFD85D"/>
          </a:solidFill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30250" indent="-365125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096963" indent="-319088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1644650"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1018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5590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0162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4734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1. Quan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sát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en-US" sz="4000" b="1" dirty="0">
                <a:solidFill>
                  <a:srgbClr val="000066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000066"/>
                </a:solidFill>
                <a:latin typeface="Times New Roman" panose="02020603050405020304" pitchFamily="18" charset="0"/>
              </a:rPr>
              <a:t>biết</a:t>
            </a:r>
            <a:endParaRPr lang="en-US" altLang="en-US" sz="4000" b="1" dirty="0">
              <a:solidFill>
                <a:srgbClr val="000066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4ADC1DD0-A87A-4A34-AFA7-75A15866E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3699981"/>
            <a:ext cx="5715000" cy="3048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25822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>
            <a:extLst>
              <a:ext uri="{FF2B5EF4-FFF2-40B4-BE49-F238E27FC236}">
                <a16:creationId xmlns:a16="http://schemas.microsoft.com/office/drawing/2014/main" id="{DB2FD3BD-5CB8-4483-8DD6-450F8B03FA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1447800"/>
            <a:ext cx="8001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37AD2001-EC50-4360-9525-356561593284}"/>
              </a:ext>
            </a:extLst>
          </p:cNvPr>
          <p:cNvSpPr/>
          <p:nvPr/>
        </p:nvSpPr>
        <p:spPr>
          <a:xfrm>
            <a:off x="2819400" y="3200400"/>
            <a:ext cx="3810000" cy="1905000"/>
          </a:xfrm>
          <a:prstGeom prst="roundRect">
            <a:avLst/>
          </a:prstGeom>
          <a:solidFill>
            <a:srgbClr val="FFFF99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ts val="2800"/>
              </a:lnSpc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khúc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xoắn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ốc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lnSpc>
                <a:spcPts val="2800"/>
              </a:lnSpc>
            </a:pP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thẳng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cong</a:t>
            </a:r>
            <a:r>
              <a:rPr lang="en-US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81D43F69-B710-4EB7-AAB6-158DDDF58445}"/>
              </a:ext>
            </a:extLst>
          </p:cNvPr>
          <p:cNvSpPr/>
          <p:nvPr/>
        </p:nvSpPr>
        <p:spPr>
          <a:xfrm>
            <a:off x="2133600" y="304800"/>
            <a:ext cx="4671317" cy="870735"/>
          </a:xfrm>
          <a:prstGeom prst="roundRect">
            <a:avLst/>
          </a:prstGeom>
          <a:solidFill>
            <a:srgbClr val="FFD85D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3000"/>
              </a:lnSpc>
            </a:pP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321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E4DF0D89-C199-4610-8194-6183EAAED5A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1" b="23924"/>
          <a:stretch/>
        </p:blipFill>
        <p:spPr bwMode="auto">
          <a:xfrm>
            <a:off x="76200" y="1282"/>
            <a:ext cx="9143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E4298786-C515-4940-AF21-9F90A5A16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925539"/>
            <a:ext cx="5141495" cy="915764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lnSpc>
                <a:spcPts val="1100"/>
              </a:lnSpc>
              <a:spcBef>
                <a:spcPct val="0"/>
              </a:spcBef>
              <a:buFontTx/>
              <a:buNone/>
            </a:pPr>
            <a:endParaRPr lang="en-US" altLang="vi-VN" sz="28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</a:rPr>
              <a:t>3.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Cảm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</a:rPr>
              <a:t>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nhận</a:t>
            </a:r>
            <a:r>
              <a:rPr lang="en-US" altLang="vi-VN" b="1" dirty="0">
                <a:solidFill>
                  <a:srgbClr val="002060"/>
                </a:solidFill>
                <a:latin typeface="Times New Roman" panose="02020603050405020304" pitchFamily="18" charset="0"/>
              </a:rPr>
              <a:t>, chia </a:t>
            </a:r>
            <a:r>
              <a:rPr lang="en-US" altLang="vi-VN" b="1" dirty="0" err="1">
                <a:solidFill>
                  <a:srgbClr val="002060"/>
                </a:solidFill>
                <a:latin typeface="Times New Roman" panose="02020603050405020304" pitchFamily="18" charset="0"/>
              </a:rPr>
              <a:t>sẻ</a:t>
            </a:r>
            <a:endParaRPr lang="en-US" altLang="vi-VN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 algn="ctr">
              <a:lnSpc>
                <a:spcPts val="1100"/>
              </a:lnSpc>
              <a:spcBef>
                <a:spcPct val="0"/>
              </a:spcBef>
              <a:buFontTx/>
              <a:buNone/>
            </a:pPr>
            <a:endParaRPr lang="en-US" altLang="vi-VN" sz="2800" b="1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C8F0578-E268-4DDA-AF06-E59E3C0BE5BE}"/>
              </a:ext>
            </a:extLst>
          </p:cNvPr>
          <p:cNvSpPr/>
          <p:nvPr/>
        </p:nvSpPr>
        <p:spPr>
          <a:xfrm>
            <a:off x="990600" y="2122572"/>
            <a:ext cx="7343785" cy="3384277"/>
          </a:xfrm>
          <a:prstGeom prst="roundRect">
            <a:avLst/>
          </a:prstGeom>
          <a:solidFill>
            <a:srgbClr val="FFFFCC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Tên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 algn="just">
              <a:defRPr/>
            </a:pP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 </a:t>
            </a:r>
            <a:r>
              <a:rPr lang="en-US" sz="3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  <p:pic>
        <p:nvPicPr>
          <p:cNvPr id="5" name="Picture 13">
            <a:extLst>
              <a:ext uri="{FF2B5EF4-FFF2-40B4-BE49-F238E27FC236}">
                <a16:creationId xmlns:a16="http://schemas.microsoft.com/office/drawing/2014/main" id="{170F1CD6-5BD9-406B-AF96-706ADAD2164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738030"/>
            <a:ext cx="1323975" cy="163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58379235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2D42A60E-BBC6-4895-81A0-20C1E61D562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461" b="23924"/>
          <a:stretch/>
        </p:blipFill>
        <p:spPr bwMode="auto">
          <a:xfrm>
            <a:off x="0" y="1282"/>
            <a:ext cx="9143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518DE22A-315F-4D52-93F2-3E3FF9F0A7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0125" y="457200"/>
            <a:ext cx="3327400" cy="361107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A picture containing text, stationary&#10;&#10;Description automatically generated">
            <a:extLst>
              <a:ext uri="{FF2B5EF4-FFF2-40B4-BE49-F238E27FC236}">
                <a16:creationId xmlns:a16="http://schemas.microsoft.com/office/drawing/2014/main" id="{B1CD3B6C-7EC4-4D21-ABD4-05480B3DA2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62" y="616961"/>
            <a:ext cx="4842009" cy="562407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A6F9813-24B7-4095-8D94-BE11A267FD8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452" y="4267200"/>
            <a:ext cx="3198093" cy="22634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60122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">
            <a:extLst>
              <a:ext uri="{FF2B5EF4-FFF2-40B4-BE49-F238E27FC236}">
                <a16:creationId xmlns:a16="http://schemas.microsoft.com/office/drawing/2014/main" id="{7EFDEE05-2406-43BB-AAB5-9F44798906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-42863"/>
            <a:ext cx="9248775" cy="6943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3864825B-9388-4203-BA05-2AE3D8373341}"/>
              </a:ext>
            </a:extLst>
          </p:cNvPr>
          <p:cNvSpPr/>
          <p:nvPr/>
        </p:nvSpPr>
        <p:spPr>
          <a:xfrm>
            <a:off x="1143000" y="692150"/>
            <a:ext cx="6911975" cy="2016125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ts val="3600"/>
              </a:lnSpc>
              <a:spcBef>
                <a:spcPts val="0"/>
              </a:spcBef>
              <a:defRPr/>
            </a:pP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6:</a:t>
            </a: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nl-NL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Xem bài 6: Bàn tay kì diệu (trang 28)</a:t>
            </a:r>
          </a:p>
          <a:p>
            <a:pPr>
              <a:lnSpc>
                <a:spcPts val="3600"/>
              </a:lnSpc>
              <a:spcBef>
                <a:spcPts val="0"/>
              </a:spcBef>
              <a:buClr>
                <a:schemeClr val="folHlink"/>
              </a:buClr>
              <a:buSzPct val="60000"/>
              <a:buFont typeface="Wingdings" panose="05000000000000000000" pitchFamily="2" charset="2"/>
              <a:buNone/>
              <a:defRPr/>
            </a:pPr>
            <a:r>
              <a:rPr lang="nl-NL" altLang="en-US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Chuẩn bị: Vở thực hành, bút chì, màu vẽ...</a:t>
            </a:r>
          </a:p>
          <a:p>
            <a:pPr algn="ctr">
              <a:defRPr/>
            </a:pP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784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F3A919B8-FE3A-49A2-969F-28DA8A5A3E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42760" y="-1062871"/>
            <a:ext cx="4658480" cy="84606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7563450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0215D248-64F5-4969-AF2F-569837748C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19400"/>
            <a:ext cx="9144000" cy="396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PTTT - GDCD 6 - Tiết 27">
            <a:extLst>
              <a:ext uri="{FF2B5EF4-FFF2-40B4-BE49-F238E27FC236}">
                <a16:creationId xmlns:a16="http://schemas.microsoft.com/office/drawing/2014/main" id="{6A8B2818-1B5F-4FDD-AE7F-2FFBFAED24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529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Kết quả hình ảnh cho ngọn cây rau bầu">
            <a:extLst>
              <a:ext uri="{FF2B5EF4-FFF2-40B4-BE49-F238E27FC236}">
                <a16:creationId xmlns:a16="http://schemas.microsoft.com/office/drawing/2014/main" id="{A2ADE3D5-8FBB-49FC-ADE5-BD5FDAE60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406137"/>
            <a:ext cx="5181600" cy="3090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 close-up of a praying mantis&#10;&#10;Description automatically generated">
            <a:extLst>
              <a:ext uri="{FF2B5EF4-FFF2-40B4-BE49-F238E27FC236}">
                <a16:creationId xmlns:a16="http://schemas.microsoft.com/office/drawing/2014/main" id="{88C8C394-A5AF-4467-BED7-BBCC6001A8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671" y="3670072"/>
            <a:ext cx="3795983" cy="2578328"/>
          </a:xfrm>
          <a:prstGeom prst="rect">
            <a:avLst/>
          </a:prstGeom>
        </p:spPr>
      </p:pic>
      <p:pic>
        <p:nvPicPr>
          <p:cNvPr id="6" name="Picture 5" descr="A snail on a banana&#10;&#10;Description automatically generated with medium confidence">
            <a:extLst>
              <a:ext uri="{FF2B5EF4-FFF2-40B4-BE49-F238E27FC236}">
                <a16:creationId xmlns:a16="http://schemas.microsoft.com/office/drawing/2014/main" id="{7C696DB8-DBFF-45CE-985E-A1D2939CF6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51478">
            <a:off x="4304764" y="3848416"/>
            <a:ext cx="4064445" cy="263076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71400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62ABC4B-37D8-4218-BDD8-6DF6A00C0C8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143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Picture 4" descr="A plate of cupcakes&#10;&#10;Description automatically generated">
            <a:extLst>
              <a:ext uri="{FF2B5EF4-FFF2-40B4-BE49-F238E27FC236}">
                <a16:creationId xmlns:a16="http://schemas.microsoft.com/office/drawing/2014/main" id="{6A2235B2-397D-4A57-AE7A-44423A7CF28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06" r="-2" b="288"/>
          <a:stretch/>
        </p:blipFill>
        <p:spPr>
          <a:xfrm>
            <a:off x="809557" y="3722453"/>
            <a:ext cx="4256173" cy="3017405"/>
          </a:xfrm>
          <a:prstGeom prst="rect">
            <a:avLst/>
          </a:prstGeom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DDEB5FC1-D0B4-4F0A-94B0-3703AE2DD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677596"/>
            <a:ext cx="2955781" cy="29557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 descr="A picture containing bridge, outdoor, building, water&#10;&#10;Description automatically generated">
            <a:extLst>
              <a:ext uri="{FF2B5EF4-FFF2-40B4-BE49-F238E27FC236}">
                <a16:creationId xmlns:a16="http://schemas.microsoft.com/office/drawing/2014/main" id="{149B9513-09AE-4A9B-BCB2-FF4625FB87D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2" r="8140" b="2"/>
          <a:stretch/>
        </p:blipFill>
        <p:spPr>
          <a:xfrm>
            <a:off x="914400" y="76200"/>
            <a:ext cx="6705600" cy="335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6984583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0"/>
            <a:ext cx="5410200" cy="6781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54950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Vintage poster – Henri Matisse 1947 – Galerie 1 2 3">
            <a:extLst>
              <a:ext uri="{FF2B5EF4-FFF2-40B4-BE49-F238E27FC236}">
                <a16:creationId xmlns:a16="http://schemas.microsoft.com/office/drawing/2014/main" id="{CD52B1EA-43E6-4B1A-B933-B370F1543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7763" y="152400"/>
            <a:ext cx="5026247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61772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142713" y="-1142284"/>
            <a:ext cx="6858000" cy="9143425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733" y="0"/>
            <a:ext cx="6803134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125298" y="-161647"/>
            <a:ext cx="4894564" cy="9145160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E78B104C-4456-4DD6-AECB-15833615A4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71600"/>
            <a:ext cx="4347414" cy="4588299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>
            <a:extLst>
              <a:ext uri="{FF2B5EF4-FFF2-40B4-BE49-F238E27FC236}">
                <a16:creationId xmlns:a16="http://schemas.microsoft.com/office/drawing/2014/main" id="{F5B0D9F1-7D4C-4B48-8A4F-6C09610C10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9981" y="155314"/>
            <a:ext cx="3044798" cy="3087981"/>
          </a:xfrm>
          <a:prstGeom prst="rect">
            <a:avLst/>
          </a:prstGeom>
        </p:spPr>
      </p:pic>
      <p:pic>
        <p:nvPicPr>
          <p:cNvPr id="1026" name="Picture 2" descr="5 cách phân biệt thổ cẩm thêu tay của bà con Sa Pa và thổ cẩm Trung Quốc -  Du Lịch Tây Bắc">
            <a:extLst>
              <a:ext uri="{FF2B5EF4-FFF2-40B4-BE49-F238E27FC236}">
                <a16:creationId xmlns:a16="http://schemas.microsoft.com/office/drawing/2014/main" id="{7BFDCF77-5E9A-4BEB-BC13-0B9F17ED3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9058" y="3484124"/>
            <a:ext cx="3044798" cy="3135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6192340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8170F9-CA2D-4696-BD2E-2F093DA143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545" y="2440173"/>
            <a:ext cx="4038600" cy="15742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2575131-2D29-41E1-87D2-8324E164D5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38516" y="4331946"/>
            <a:ext cx="1491993" cy="3553263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0D8100CC-7322-4B40-B586-33891A7F2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99" y="4037494"/>
            <a:ext cx="2794235" cy="13028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A picture containing colorful&#10;&#10;Description automatically generated">
            <a:extLst>
              <a:ext uri="{FF2B5EF4-FFF2-40B4-BE49-F238E27FC236}">
                <a16:creationId xmlns:a16="http://schemas.microsoft.com/office/drawing/2014/main" id="{A07F5EC4-D6C8-4BF3-94C9-144F660BBEF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8851" y="3124200"/>
            <a:ext cx="3553264" cy="3503055"/>
          </a:xfrm>
          <a:prstGeom prst="rect">
            <a:avLst/>
          </a:prstGeom>
        </p:spPr>
      </p:pic>
      <p:sp>
        <p:nvSpPr>
          <p:cNvPr id="8" name="Text Box 189">
            <a:extLst>
              <a:ext uri="{FF2B5EF4-FFF2-40B4-BE49-F238E27FC236}">
                <a16:creationId xmlns:a16="http://schemas.microsoft.com/office/drawing/2014/main" id="{BBA9A7D0-E64C-4D63-94F8-2504368CF5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0"/>
            <a:ext cx="64008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800">
                <a:solidFill>
                  <a:schemeClr val="tx1"/>
                </a:solidFill>
                <a:latin typeface="Rockwell" panose="02060603020205020403" pitchFamily="18" charset="0"/>
              </a:defRPr>
            </a:lvl1pPr>
            <a:lvl2pPr marL="730250" indent="-365125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400">
                <a:solidFill>
                  <a:schemeClr val="tx1"/>
                </a:solidFill>
                <a:latin typeface="Rockwell" panose="02060603020205020403" pitchFamily="18" charset="0"/>
              </a:defRPr>
            </a:lvl2pPr>
            <a:lvl3pPr marL="1096963" indent="-319088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 sz="2000">
                <a:solidFill>
                  <a:schemeClr val="tx1"/>
                </a:solidFill>
                <a:latin typeface="Rockwell" panose="02060603020205020403" pitchFamily="18" charset="0"/>
              </a:defRPr>
            </a:lvl3pPr>
            <a:lvl4pPr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4pPr>
            <a:lvl5pPr marL="1644650" indent="-27305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5pPr>
            <a:lvl6pPr marL="21018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6pPr>
            <a:lvl7pPr marL="25590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7pPr>
            <a:lvl8pPr marL="30162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8pPr>
            <a:lvl9pPr marL="3473450" indent="-273050" eaLnBrk="0" fontAlgn="base" hangingPunct="0">
              <a:spcBef>
                <a:spcPct val="20000"/>
              </a:spcBef>
              <a:spcAft>
                <a:spcPts val="600"/>
              </a:spcAft>
              <a:buSzPct val="160000"/>
              <a:buFont typeface="Wingdings" panose="05000000000000000000" pitchFamily="2" charset="2"/>
              <a:buChar char=""/>
              <a:defRPr>
                <a:solidFill>
                  <a:schemeClr val="tx1"/>
                </a:solidFill>
                <a:latin typeface="Rockwell" panose="02060603020205020403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2.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Thực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hành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,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sáng</a:t>
            </a:r>
            <a:r>
              <a:rPr lang="en-US" altLang="en-US" sz="4000" b="1" dirty="0">
                <a:solidFill>
                  <a:srgbClr val="C0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Times New Roman" panose="02020603050405020304" pitchFamily="18" charset="0"/>
              </a:rPr>
              <a:t>tạo</a:t>
            </a:r>
            <a:endParaRPr lang="en-US" altLang="en-US" sz="4000" b="1" dirty="0">
              <a:solidFill>
                <a:srgbClr val="C00000"/>
              </a:solidFill>
              <a:latin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5411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FF2095D9-8F90-4BE0-BAD3-7FB53D0384F6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st\uFFFDr{9AF4C08D-7960-464A-B5D6-BD76FF68E3B3}&quot;,&quot;C:\\Users\\admin\\Downloads\\BÀI GIẢNG MĨ THUẬT KHỐI 1,2,3,4,5-20240723T021549Z-001\\BÀI GIẢNG MĨ THUẬT KHỐI 1,2,3,4,5\\Bài giảng Mĩ thuật khối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Bài 5. Nét gấp khúc nét xoắn ốc (tiết 1)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8A8305B-C45A-4A5B-A71A-2841689EECC8}:31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4B87A5C-8B11-47E5-85A3-CF1B0DA0FDF9}:31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E36466-714B-4AFC-8DBB-37FA26EBE438}:32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25D8B75-6337-4280-9B9D-CB3572BBC93F}:32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76E7F34-07CD-4C90-8BA3-88B6B219DEB3}:33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E6D162A-E598-40F4-9F4F-FF634F1C2AF4}:31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C1D37C1-15C0-497C-B9AB-459CDE62BAFD}:32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CCB390A-78E9-4177-8F2B-DE200E9E0444}:32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9110FA6-7ED2-4078-94C4-EE65ED65DD8A}:33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C88EB40-C10E-4B97-BBBB-2AE4859DCEE9}:32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EF13F92-681C-4C1D-9A1D-45F3C60B10E2}:30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E9E2EFE-6135-4D8B-914C-D3FB63A69497}:32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13480AE-98EE-4059-B3A8-DD6C598D337B}:31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3A971B-4880-4A6B-B513-167611FAE61C}:33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32A0001-8FB8-4B2E-838B-C501115D388C}:33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A494839-8A61-4B9F-A83C-90BBE77578FE}:33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F62D9A-DB37-4E4B-A74E-5533D05595D6}:30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BC50338-1040-4F28-97EA-9931CE82E3B5}:30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6327779-5003-41F0-A710-BCDE65BA8F58}:336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D8E6136-A96B-4E3D-A01B-8FA3C4A7F8C9}:31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5A0D511-79F2-49F0-A896-D9611A64AA24}:30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918EFBB-A016-4619-9733-1008095C5CC7}:33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48C220-7850-45CA-8DF2-A4E7003DB9B5}:312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1689</TotalTime>
  <Words>219</Words>
  <Application>Microsoft Office PowerPoint</Application>
  <PresentationFormat>On-screen Show (4:3)</PresentationFormat>
  <Paragraphs>26</Paragraphs>
  <Slides>23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8" baseType="lpstr">
      <vt:lpstr>Arial</vt:lpstr>
      <vt:lpstr>Calibri</vt:lpstr>
      <vt:lpstr>Times New Roman</vt:lpstr>
      <vt:lpstr>Wingdings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5. Nét gấp khúc nét xoắn ốc (tiết 1)</dc:title>
  <dc:creator>Administrator</dc:creator>
  <cp:lastModifiedBy>admin</cp:lastModifiedBy>
  <cp:revision>143</cp:revision>
  <dcterms:created xsi:type="dcterms:W3CDTF">2006-08-16T00:00:00Z</dcterms:created>
  <dcterms:modified xsi:type="dcterms:W3CDTF">2024-07-23T03:52:13Z</dcterms:modified>
</cp:coreProperties>
</file>