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8"/>
  </p:notesMasterIdLst>
  <p:sldIdLst>
    <p:sldId id="341" r:id="rId2"/>
    <p:sldId id="293" r:id="rId3"/>
    <p:sldId id="294" r:id="rId4"/>
    <p:sldId id="335" r:id="rId5"/>
    <p:sldId id="324" r:id="rId6"/>
    <p:sldId id="334" r:id="rId7"/>
    <p:sldId id="337" r:id="rId8"/>
    <p:sldId id="332" r:id="rId9"/>
    <p:sldId id="336" r:id="rId10"/>
    <p:sldId id="342" r:id="rId11"/>
    <p:sldId id="339" r:id="rId12"/>
    <p:sldId id="329" r:id="rId13"/>
    <p:sldId id="310" r:id="rId14"/>
    <p:sldId id="272" r:id="rId15"/>
    <p:sldId id="340" r:id="rId16"/>
    <p:sldId id="330" r:id="rId17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33" autoAdjust="0"/>
    <p:restoredTop sz="94660"/>
  </p:normalViewPr>
  <p:slideViewPr>
    <p:cSldViewPr snapToGrid="0">
      <p:cViewPr varScale="1">
        <p:scale>
          <a:sx n="81" d="100"/>
          <a:sy n="81" d="100"/>
        </p:scale>
        <p:origin x="1349" y="53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 tuyen tuyen" userId="80abc824d5800621" providerId="LiveId" clId="{88B929A1-C289-4DD0-8AF7-B07E18094879}"/>
    <pc:docChg chg="custSel addSld delSld modSld sldOrd">
      <pc:chgData name="kim tuyen tuyen" userId="80abc824d5800621" providerId="LiveId" clId="{88B929A1-C289-4DD0-8AF7-B07E18094879}" dt="2023-10-31T09:16:55.175" v="547"/>
      <pc:docMkLst>
        <pc:docMk/>
      </pc:docMkLst>
      <pc:sldChg chg="modSp mod">
        <pc:chgData name="kim tuyen tuyen" userId="80abc824d5800621" providerId="LiveId" clId="{88B929A1-C289-4DD0-8AF7-B07E18094879}" dt="2023-10-31T08:44:01.078" v="266" actId="14100"/>
        <pc:sldMkLst>
          <pc:docMk/>
          <pc:sldMk cId="2990375685" sldId="293"/>
        </pc:sldMkLst>
        <pc:spChg chg="mod">
          <ac:chgData name="kim tuyen tuyen" userId="80abc824d5800621" providerId="LiveId" clId="{88B929A1-C289-4DD0-8AF7-B07E18094879}" dt="2023-10-31T08:44:01.078" v="266" actId="14100"/>
          <ac:spMkLst>
            <pc:docMk/>
            <pc:sldMk cId="2990375685" sldId="293"/>
            <ac:spMk id="7" creationId="{16B374FA-1F3D-4E75-92A8-D34B0C1122A2}"/>
          </ac:spMkLst>
        </pc:spChg>
        <pc:picChg chg="mod">
          <ac:chgData name="kim tuyen tuyen" userId="80abc824d5800621" providerId="LiveId" clId="{88B929A1-C289-4DD0-8AF7-B07E18094879}" dt="2023-10-31T08:36:22.528" v="78" actId="1076"/>
          <ac:picMkLst>
            <pc:docMk/>
            <pc:sldMk cId="2990375685" sldId="293"/>
            <ac:picMk id="5" creationId="{1F3CAAAA-F0CC-4496-A0E4-978E459A5816}"/>
          </ac:picMkLst>
        </pc:picChg>
        <pc:picChg chg="mod">
          <ac:chgData name="kim tuyen tuyen" userId="80abc824d5800621" providerId="LiveId" clId="{88B929A1-C289-4DD0-8AF7-B07E18094879}" dt="2023-10-31T08:36:25.445" v="79" actId="1076"/>
          <ac:picMkLst>
            <pc:docMk/>
            <pc:sldMk cId="2990375685" sldId="293"/>
            <ac:picMk id="10" creationId="{459CEDC5-FD2E-4A51-80E8-1EA792A39C96}"/>
          </ac:picMkLst>
        </pc:picChg>
        <pc:picChg chg="mod">
          <ac:chgData name="kim tuyen tuyen" userId="80abc824d5800621" providerId="LiveId" clId="{88B929A1-C289-4DD0-8AF7-B07E18094879}" dt="2023-10-31T08:36:28.468" v="80" actId="1076"/>
          <ac:picMkLst>
            <pc:docMk/>
            <pc:sldMk cId="2990375685" sldId="293"/>
            <ac:picMk id="16" creationId="{37277DDC-F99E-44C4-8F19-2B32ECFA8032}"/>
          </ac:picMkLst>
        </pc:picChg>
      </pc:sldChg>
      <pc:sldChg chg="delSp mod ord delAnim">
        <pc:chgData name="kim tuyen tuyen" userId="80abc824d5800621" providerId="LiveId" clId="{88B929A1-C289-4DD0-8AF7-B07E18094879}" dt="2023-10-31T08:53:50.336" v="288" actId="478"/>
        <pc:sldMkLst>
          <pc:docMk/>
          <pc:sldMk cId="818492597" sldId="294"/>
        </pc:sldMkLst>
        <pc:picChg chg="del">
          <ac:chgData name="kim tuyen tuyen" userId="80abc824d5800621" providerId="LiveId" clId="{88B929A1-C289-4DD0-8AF7-B07E18094879}" dt="2023-10-31T08:53:45.191" v="286" actId="478"/>
          <ac:picMkLst>
            <pc:docMk/>
            <pc:sldMk cId="818492597" sldId="294"/>
            <ac:picMk id="10" creationId="{95BA7437-FA0E-4E10-80E6-82C433F2A6C0}"/>
          </ac:picMkLst>
        </pc:picChg>
        <pc:picChg chg="del">
          <ac:chgData name="kim tuyen tuyen" userId="80abc824d5800621" providerId="LiveId" clId="{88B929A1-C289-4DD0-8AF7-B07E18094879}" dt="2023-10-31T08:53:50.336" v="288" actId="478"/>
          <ac:picMkLst>
            <pc:docMk/>
            <pc:sldMk cId="818492597" sldId="294"/>
            <ac:picMk id="13" creationId="{F1F56AA6-4ECD-4F94-91B9-189AE731FF01}"/>
          </ac:picMkLst>
        </pc:picChg>
        <pc:picChg chg="del">
          <ac:chgData name="kim tuyen tuyen" userId="80abc824d5800621" providerId="LiveId" clId="{88B929A1-C289-4DD0-8AF7-B07E18094879}" dt="2023-10-31T08:53:47.932" v="287" actId="478"/>
          <ac:picMkLst>
            <pc:docMk/>
            <pc:sldMk cId="818492597" sldId="294"/>
            <ac:picMk id="15" creationId="{D16B1B59-B5C5-487A-946E-23EC0A7D3B48}"/>
          </ac:picMkLst>
        </pc:picChg>
        <pc:picChg chg="del">
          <ac:chgData name="kim tuyen tuyen" userId="80abc824d5800621" providerId="LiveId" clId="{88B929A1-C289-4DD0-8AF7-B07E18094879}" dt="2023-10-31T08:53:42.464" v="285" actId="478"/>
          <ac:picMkLst>
            <pc:docMk/>
            <pc:sldMk cId="818492597" sldId="294"/>
            <ac:picMk id="18" creationId="{BFD6C988-B282-4723-9458-F8958CFA5755}"/>
          </ac:picMkLst>
        </pc:picChg>
      </pc:sldChg>
      <pc:sldChg chg="del">
        <pc:chgData name="kim tuyen tuyen" userId="80abc824d5800621" providerId="LiveId" clId="{88B929A1-C289-4DD0-8AF7-B07E18094879}" dt="2023-10-31T09:16:26.443" v="541" actId="47"/>
        <pc:sldMkLst>
          <pc:docMk/>
          <pc:sldMk cId="1510883695" sldId="305"/>
        </pc:sldMkLst>
      </pc:sldChg>
      <pc:sldChg chg="addSp delSp modSp del mod">
        <pc:chgData name="kim tuyen tuyen" userId="80abc824d5800621" providerId="LiveId" clId="{88B929A1-C289-4DD0-8AF7-B07E18094879}" dt="2023-10-31T08:23:01.725" v="23" actId="2696"/>
        <pc:sldMkLst>
          <pc:docMk/>
          <pc:sldMk cId="2407083405" sldId="316"/>
        </pc:sldMkLst>
        <pc:spChg chg="mod">
          <ac:chgData name="kim tuyen tuyen" userId="80abc824d5800621" providerId="LiveId" clId="{88B929A1-C289-4DD0-8AF7-B07E18094879}" dt="2023-10-31T08:21:13.381" v="11" actId="14100"/>
          <ac:spMkLst>
            <pc:docMk/>
            <pc:sldMk cId="2407083405" sldId="316"/>
            <ac:spMk id="7" creationId="{8424C47E-D821-4656-9D30-727E7DA24D21}"/>
          </ac:spMkLst>
        </pc:spChg>
        <pc:picChg chg="add del">
          <ac:chgData name="kim tuyen tuyen" userId="80abc824d5800621" providerId="LiveId" clId="{88B929A1-C289-4DD0-8AF7-B07E18094879}" dt="2023-10-31T08:21:33.526" v="13" actId="21"/>
          <ac:picMkLst>
            <pc:docMk/>
            <pc:sldMk cId="2407083405" sldId="316"/>
            <ac:picMk id="2" creationId="{E70E1795-8AC1-5243-6B1D-6EEFC9EBC2E7}"/>
          </ac:picMkLst>
        </pc:picChg>
        <pc:picChg chg="add mod">
          <ac:chgData name="kim tuyen tuyen" userId="80abc824d5800621" providerId="LiveId" clId="{88B929A1-C289-4DD0-8AF7-B07E18094879}" dt="2023-10-31T08:21:38.459" v="14"/>
          <ac:picMkLst>
            <pc:docMk/>
            <pc:sldMk cId="2407083405" sldId="316"/>
            <ac:picMk id="3" creationId="{7AE7FD5A-344F-B82A-1132-D10EC7DB7E8B}"/>
          </ac:picMkLst>
        </pc:picChg>
        <pc:picChg chg="add mod">
          <ac:chgData name="kim tuyen tuyen" userId="80abc824d5800621" providerId="LiveId" clId="{88B929A1-C289-4DD0-8AF7-B07E18094879}" dt="2023-10-31T08:22:42.265" v="21" actId="14100"/>
          <ac:picMkLst>
            <pc:docMk/>
            <pc:sldMk cId="2407083405" sldId="316"/>
            <ac:picMk id="4" creationId="{517F6E89-4247-3442-92B3-CE474F0FE1DE}"/>
          </ac:picMkLst>
        </pc:picChg>
        <pc:picChg chg="del">
          <ac:chgData name="kim tuyen tuyen" userId="80abc824d5800621" providerId="LiveId" clId="{88B929A1-C289-4DD0-8AF7-B07E18094879}" dt="2023-10-31T08:20:43.579" v="0" actId="478"/>
          <ac:picMkLst>
            <pc:docMk/>
            <pc:sldMk cId="2407083405" sldId="316"/>
            <ac:picMk id="5" creationId="{9D9F73B4-212C-4E6A-B555-CEC595416037}"/>
          </ac:picMkLst>
        </pc:picChg>
        <pc:picChg chg="add del mod">
          <ac:chgData name="kim tuyen tuyen" userId="80abc824d5800621" providerId="LiveId" clId="{88B929A1-C289-4DD0-8AF7-B07E18094879}" dt="2023-10-31T08:22:27.318" v="18" actId="21"/>
          <ac:picMkLst>
            <pc:docMk/>
            <pc:sldMk cId="2407083405" sldId="316"/>
            <ac:picMk id="6" creationId="{D8E87D78-8D54-DB47-6710-C4D57C2DDC56}"/>
          </ac:picMkLst>
        </pc:picChg>
        <pc:picChg chg="add mod">
          <ac:chgData name="kim tuyen tuyen" userId="80abc824d5800621" providerId="LiveId" clId="{88B929A1-C289-4DD0-8AF7-B07E18094879}" dt="2023-10-31T08:22:49.014" v="22"/>
          <ac:picMkLst>
            <pc:docMk/>
            <pc:sldMk cId="2407083405" sldId="316"/>
            <ac:picMk id="8" creationId="{C44863C2-635B-DA79-FCAD-70EC9E0CB242}"/>
          </ac:picMkLst>
        </pc:picChg>
        <pc:picChg chg="del">
          <ac:chgData name="kim tuyen tuyen" userId="80abc824d5800621" providerId="LiveId" clId="{88B929A1-C289-4DD0-8AF7-B07E18094879}" dt="2023-10-31T08:20:46.423" v="1" actId="478"/>
          <ac:picMkLst>
            <pc:docMk/>
            <pc:sldMk cId="2407083405" sldId="316"/>
            <ac:picMk id="3074" creationId="{64668534-5292-41F7-8AF4-F602FD351A10}"/>
          </ac:picMkLst>
        </pc:picChg>
      </pc:sldChg>
      <pc:sldChg chg="del">
        <pc:chgData name="kim tuyen tuyen" userId="80abc824d5800621" providerId="LiveId" clId="{88B929A1-C289-4DD0-8AF7-B07E18094879}" dt="2023-10-31T09:16:23.434" v="540" actId="47"/>
        <pc:sldMkLst>
          <pc:docMk/>
          <pc:sldMk cId="2202253443" sldId="331"/>
        </pc:sldMkLst>
      </pc:sldChg>
      <pc:sldChg chg="ord">
        <pc:chgData name="kim tuyen tuyen" userId="80abc824d5800621" providerId="LiveId" clId="{88B929A1-C289-4DD0-8AF7-B07E18094879}" dt="2023-10-31T09:12:33.033" v="528"/>
        <pc:sldMkLst>
          <pc:docMk/>
          <pc:sldMk cId="3407242353" sldId="332"/>
        </pc:sldMkLst>
      </pc:sldChg>
      <pc:sldChg chg="addSp delSp modSp mod ord modClrScheme delAnim modAnim chgLayout">
        <pc:chgData name="kim tuyen tuyen" userId="80abc824d5800621" providerId="LiveId" clId="{88B929A1-C289-4DD0-8AF7-B07E18094879}" dt="2023-10-31T09:03:27.591" v="476" actId="14100"/>
        <pc:sldMkLst>
          <pc:docMk/>
          <pc:sldMk cId="552453591" sldId="334"/>
        </pc:sldMkLst>
        <pc:spChg chg="add mod ord">
          <ac:chgData name="kim tuyen tuyen" userId="80abc824d5800621" providerId="LiveId" clId="{88B929A1-C289-4DD0-8AF7-B07E18094879}" dt="2023-10-31T08:59:30.200" v="455" actId="14100"/>
          <ac:spMkLst>
            <pc:docMk/>
            <pc:sldMk cId="552453591" sldId="334"/>
            <ac:spMk id="2" creationId="{10F4563A-00ED-2E3E-3C8C-552F5DC2B391}"/>
          </ac:spMkLst>
        </pc:spChg>
        <pc:spChg chg="add mod">
          <ac:chgData name="kim tuyen tuyen" userId="80abc824d5800621" providerId="LiveId" clId="{88B929A1-C289-4DD0-8AF7-B07E18094879}" dt="2023-10-31T09:01:14.495" v="465"/>
          <ac:spMkLst>
            <pc:docMk/>
            <pc:sldMk cId="552453591" sldId="334"/>
            <ac:spMk id="3" creationId="{0AA81C5B-2B7F-95DC-9F19-7E4F49A245B6}"/>
          </ac:spMkLst>
        </pc:spChg>
        <pc:spChg chg="add del mod">
          <ac:chgData name="kim tuyen tuyen" userId="80abc824d5800621" providerId="LiveId" clId="{88B929A1-C289-4DD0-8AF7-B07E18094879}" dt="2023-10-31T09:03:20.399" v="475" actId="21"/>
          <ac:spMkLst>
            <pc:docMk/>
            <pc:sldMk cId="552453591" sldId="334"/>
            <ac:spMk id="4" creationId="{390EDF24-8DD0-CB3A-CD39-245B6EF3D3DD}"/>
          </ac:spMkLst>
        </pc:spChg>
        <pc:spChg chg="mod">
          <ac:chgData name="kim tuyen tuyen" userId="80abc824d5800621" providerId="LiveId" clId="{88B929A1-C289-4DD0-8AF7-B07E18094879}" dt="2023-10-31T09:00:16.414" v="456" actId="1076"/>
          <ac:spMkLst>
            <pc:docMk/>
            <pc:sldMk cId="552453591" sldId="334"/>
            <ac:spMk id="12" creationId="{17E8A1B5-9841-41C9-B4AC-C7DDD218A558}"/>
          </ac:spMkLst>
        </pc:spChg>
        <pc:picChg chg="mod">
          <ac:chgData name="kim tuyen tuyen" userId="80abc824d5800621" providerId="LiveId" clId="{88B929A1-C289-4DD0-8AF7-B07E18094879}" dt="2023-10-31T08:58:47.328" v="409" actId="1076"/>
          <ac:picMkLst>
            <pc:docMk/>
            <pc:sldMk cId="552453591" sldId="334"/>
            <ac:picMk id="5" creationId="{A06B09F1-71A8-4C9B-B23F-1E4CCDEDD0FE}"/>
          </ac:picMkLst>
        </pc:picChg>
        <pc:picChg chg="mod">
          <ac:chgData name="kim tuyen tuyen" userId="80abc824d5800621" providerId="LiveId" clId="{88B929A1-C289-4DD0-8AF7-B07E18094879}" dt="2023-10-31T08:58:53.201" v="412" actId="1076"/>
          <ac:picMkLst>
            <pc:docMk/>
            <pc:sldMk cId="552453591" sldId="334"/>
            <ac:picMk id="6" creationId="{F5E6EC41-6030-41AE-B7C8-8315507953B7}"/>
          </ac:picMkLst>
        </pc:picChg>
        <pc:picChg chg="mod">
          <ac:chgData name="kim tuyen tuyen" userId="80abc824d5800621" providerId="LiveId" clId="{88B929A1-C289-4DD0-8AF7-B07E18094879}" dt="2023-10-31T08:58:49.720" v="410" actId="1076"/>
          <ac:picMkLst>
            <pc:docMk/>
            <pc:sldMk cId="552453591" sldId="334"/>
            <ac:picMk id="7" creationId="{D44C49D2-F28C-474D-A019-7E8A57816C1C}"/>
          </ac:picMkLst>
        </pc:picChg>
        <pc:picChg chg="mod">
          <ac:chgData name="kim tuyen tuyen" userId="80abc824d5800621" providerId="LiveId" clId="{88B929A1-C289-4DD0-8AF7-B07E18094879}" dt="2023-10-31T09:03:27.591" v="476" actId="14100"/>
          <ac:picMkLst>
            <pc:docMk/>
            <pc:sldMk cId="552453591" sldId="334"/>
            <ac:picMk id="8" creationId="{55331B60-ECE2-4A9A-90A8-2EA6409A2B96}"/>
          </ac:picMkLst>
        </pc:picChg>
        <pc:picChg chg="del mod">
          <ac:chgData name="kim tuyen tuyen" userId="80abc824d5800621" providerId="LiveId" clId="{88B929A1-C289-4DD0-8AF7-B07E18094879}" dt="2023-10-31T09:03:12.172" v="473" actId="478"/>
          <ac:picMkLst>
            <pc:docMk/>
            <pc:sldMk cId="552453591" sldId="334"/>
            <ac:picMk id="10" creationId="{29005779-479F-450A-A54F-F4801674C916}"/>
          </ac:picMkLst>
        </pc:picChg>
        <pc:picChg chg="mod">
          <ac:chgData name="kim tuyen tuyen" userId="80abc824d5800621" providerId="LiveId" clId="{88B929A1-C289-4DD0-8AF7-B07E18094879}" dt="2023-10-31T08:58:51.587" v="411" actId="1076"/>
          <ac:picMkLst>
            <pc:docMk/>
            <pc:sldMk cId="552453591" sldId="334"/>
            <ac:picMk id="11" creationId="{EB249CDF-AFBB-4AF5-A42C-F40FE65F994B}"/>
          </ac:picMkLst>
        </pc:picChg>
      </pc:sldChg>
      <pc:sldChg chg="addSp delSp modSp mod ord modClrScheme delAnim chgLayout">
        <pc:chgData name="kim tuyen tuyen" userId="80abc824d5800621" providerId="LiveId" clId="{88B929A1-C289-4DD0-8AF7-B07E18094879}" dt="2023-10-31T08:57:38.170" v="402" actId="20577"/>
        <pc:sldMkLst>
          <pc:docMk/>
          <pc:sldMk cId="1364668428" sldId="335"/>
        </pc:sldMkLst>
        <pc:spChg chg="add mod ord">
          <ac:chgData name="kim tuyen tuyen" userId="80abc824d5800621" providerId="LiveId" clId="{88B929A1-C289-4DD0-8AF7-B07E18094879}" dt="2023-10-31T08:57:38.170" v="402" actId="20577"/>
          <ac:spMkLst>
            <pc:docMk/>
            <pc:sldMk cId="1364668428" sldId="335"/>
            <ac:spMk id="9" creationId="{072E4417-B6FF-B1B2-3E56-A6AB3B736755}"/>
          </ac:spMkLst>
        </pc:spChg>
        <pc:picChg chg="add mod">
          <ac:chgData name="kim tuyen tuyen" userId="80abc824d5800621" providerId="LiveId" clId="{88B929A1-C289-4DD0-8AF7-B07E18094879}" dt="2023-10-31T08:54:46.153" v="296" actId="1076"/>
          <ac:picMkLst>
            <pc:docMk/>
            <pc:sldMk cId="1364668428" sldId="335"/>
            <ac:picMk id="2" creationId="{83B50873-5A5C-4C24-3322-284CDD46133F}"/>
          </ac:picMkLst>
        </pc:picChg>
        <pc:picChg chg="add mod">
          <ac:chgData name="kim tuyen tuyen" userId="80abc824d5800621" providerId="LiveId" clId="{88B929A1-C289-4DD0-8AF7-B07E18094879}" dt="2023-10-31T08:54:49.724" v="297" actId="1076"/>
          <ac:picMkLst>
            <pc:docMk/>
            <pc:sldMk cId="1364668428" sldId="335"/>
            <ac:picMk id="3" creationId="{4A7302E7-EBD0-92C7-E3BD-50479130BBCC}"/>
          </ac:picMkLst>
        </pc:picChg>
        <pc:picChg chg="add mod">
          <ac:chgData name="kim tuyen tuyen" userId="80abc824d5800621" providerId="LiveId" clId="{88B929A1-C289-4DD0-8AF7-B07E18094879}" dt="2023-10-31T08:54:55.125" v="299" actId="1076"/>
          <ac:picMkLst>
            <pc:docMk/>
            <pc:sldMk cId="1364668428" sldId="335"/>
            <ac:picMk id="4" creationId="{F36D0A98-E085-6AD7-86B8-0E9B9F34A600}"/>
          </ac:picMkLst>
        </pc:picChg>
        <pc:picChg chg="add mod">
          <ac:chgData name="kim tuyen tuyen" userId="80abc824d5800621" providerId="LiveId" clId="{88B929A1-C289-4DD0-8AF7-B07E18094879}" dt="2023-10-31T08:54:52.297" v="298" actId="1076"/>
          <ac:picMkLst>
            <pc:docMk/>
            <pc:sldMk cId="1364668428" sldId="335"/>
            <ac:picMk id="5" creationId="{724F76C7-D252-B467-4054-AF456B89A078}"/>
          </ac:picMkLst>
        </pc:picChg>
        <pc:picChg chg="del">
          <ac:chgData name="kim tuyen tuyen" userId="80abc824d5800621" providerId="LiveId" clId="{88B929A1-C289-4DD0-8AF7-B07E18094879}" dt="2023-10-31T08:48:36.730" v="268" actId="478"/>
          <ac:picMkLst>
            <pc:docMk/>
            <pc:sldMk cId="1364668428" sldId="335"/>
            <ac:picMk id="6" creationId="{D524FDD4-9425-463B-9F5A-728EADB155ED}"/>
          </ac:picMkLst>
        </pc:picChg>
        <pc:picChg chg="add del mod">
          <ac:chgData name="kim tuyen tuyen" userId="80abc824d5800621" providerId="LiveId" clId="{88B929A1-C289-4DD0-8AF7-B07E18094879}" dt="2023-10-31T08:55:10.098" v="301"/>
          <ac:picMkLst>
            <pc:docMk/>
            <pc:sldMk cId="1364668428" sldId="335"/>
            <ac:picMk id="7" creationId="{04E4C59A-007B-2F85-2DB8-CAEE50E2BDFF}"/>
          </ac:picMkLst>
        </pc:picChg>
        <pc:picChg chg="del">
          <ac:chgData name="kim tuyen tuyen" userId="80abc824d5800621" providerId="LiveId" clId="{88B929A1-C289-4DD0-8AF7-B07E18094879}" dt="2023-10-31T08:48:51.404" v="269" actId="478"/>
          <ac:picMkLst>
            <pc:docMk/>
            <pc:sldMk cId="1364668428" sldId="335"/>
            <ac:picMk id="8" creationId="{229BE51A-EA98-498E-AA78-796B510E47B0}"/>
          </ac:picMkLst>
        </pc:picChg>
        <pc:picChg chg="del">
          <ac:chgData name="kim tuyen tuyen" userId="80abc824d5800621" providerId="LiveId" clId="{88B929A1-C289-4DD0-8AF7-B07E18094879}" dt="2023-10-31T08:49:05.084" v="271" actId="478"/>
          <ac:picMkLst>
            <pc:docMk/>
            <pc:sldMk cId="1364668428" sldId="335"/>
            <ac:picMk id="10" creationId="{F2AE3104-751A-4A7B-9E7D-219F5C597E0F}"/>
          </ac:picMkLst>
        </pc:picChg>
        <pc:picChg chg="del">
          <ac:chgData name="kim tuyen tuyen" userId="80abc824d5800621" providerId="LiveId" clId="{88B929A1-C289-4DD0-8AF7-B07E18094879}" dt="2023-10-31T08:48:33.885" v="267" actId="478"/>
          <ac:picMkLst>
            <pc:docMk/>
            <pc:sldMk cId="1364668428" sldId="335"/>
            <ac:picMk id="11" creationId="{4B6EAD9F-0603-429F-A4B7-27F0F79AC4C2}"/>
          </ac:picMkLst>
        </pc:picChg>
        <pc:picChg chg="del">
          <ac:chgData name="kim tuyen tuyen" userId="80abc824d5800621" providerId="LiveId" clId="{88B929A1-C289-4DD0-8AF7-B07E18094879}" dt="2023-10-31T08:49:02.047" v="270" actId="478"/>
          <ac:picMkLst>
            <pc:docMk/>
            <pc:sldMk cId="1364668428" sldId="335"/>
            <ac:picMk id="15" creationId="{ADA9478A-372E-4256-AFD6-352630668F86}"/>
          </ac:picMkLst>
        </pc:picChg>
      </pc:sldChg>
      <pc:sldChg chg="addSp delSp modSp mod">
        <pc:chgData name="kim tuyen tuyen" userId="80abc824d5800621" providerId="LiveId" clId="{88B929A1-C289-4DD0-8AF7-B07E18094879}" dt="2023-10-31T09:16:15.527" v="539" actId="1076"/>
        <pc:sldMkLst>
          <pc:docMk/>
          <pc:sldMk cId="796361912" sldId="336"/>
        </pc:sldMkLst>
        <pc:spChg chg="add mod">
          <ac:chgData name="kim tuyen tuyen" userId="80abc824d5800621" providerId="LiveId" clId="{88B929A1-C289-4DD0-8AF7-B07E18094879}" dt="2023-10-31T09:16:15.527" v="539" actId="1076"/>
          <ac:spMkLst>
            <pc:docMk/>
            <pc:sldMk cId="796361912" sldId="336"/>
            <ac:spMk id="5" creationId="{EC91B8E5-A855-4D2B-C63C-772FB7E4B6CB}"/>
          </ac:spMkLst>
        </pc:spChg>
        <pc:picChg chg="add">
          <ac:chgData name="kim tuyen tuyen" userId="80abc824d5800621" providerId="LiveId" clId="{88B929A1-C289-4DD0-8AF7-B07E18094879}" dt="2023-10-31T09:13:54.112" v="529"/>
          <ac:picMkLst>
            <pc:docMk/>
            <pc:sldMk cId="796361912" sldId="336"/>
            <ac:picMk id="2" creationId="{1B313F3B-BF2D-6E0C-93D8-98285BEB7620}"/>
          </ac:picMkLst>
        </pc:picChg>
        <pc:picChg chg="add mod">
          <ac:chgData name="kim tuyen tuyen" userId="80abc824d5800621" providerId="LiveId" clId="{88B929A1-C289-4DD0-8AF7-B07E18094879}" dt="2023-10-31T09:14:31.479" v="531" actId="14100"/>
          <ac:picMkLst>
            <pc:docMk/>
            <pc:sldMk cId="796361912" sldId="336"/>
            <ac:picMk id="3" creationId="{7006750C-3952-5D4D-0822-1EC649410B13}"/>
          </ac:picMkLst>
        </pc:picChg>
        <pc:picChg chg="del">
          <ac:chgData name="kim tuyen tuyen" userId="80abc824d5800621" providerId="LiveId" clId="{88B929A1-C289-4DD0-8AF7-B07E18094879}" dt="2023-10-31T09:08:40.086" v="478" actId="478"/>
          <ac:picMkLst>
            <pc:docMk/>
            <pc:sldMk cId="796361912" sldId="336"/>
            <ac:picMk id="11" creationId="{E470F3BA-C4CA-4322-A5D3-802331A82A1F}"/>
          </ac:picMkLst>
        </pc:picChg>
        <pc:picChg chg="del">
          <ac:chgData name="kim tuyen tuyen" userId="80abc824d5800621" providerId="LiveId" clId="{88B929A1-C289-4DD0-8AF7-B07E18094879}" dt="2023-10-31T09:08:42.411" v="479" actId="478"/>
          <ac:picMkLst>
            <pc:docMk/>
            <pc:sldMk cId="796361912" sldId="336"/>
            <ac:picMk id="17" creationId="{AA5ABC1C-0F9B-4A08-B846-7C8A9016C050}"/>
          </ac:picMkLst>
        </pc:picChg>
        <pc:picChg chg="del">
          <ac:chgData name="kim tuyen tuyen" userId="80abc824d5800621" providerId="LiveId" clId="{88B929A1-C289-4DD0-8AF7-B07E18094879}" dt="2023-10-31T09:08:37.677" v="477" actId="478"/>
          <ac:picMkLst>
            <pc:docMk/>
            <pc:sldMk cId="796361912" sldId="336"/>
            <ac:picMk id="21" creationId="{F0B11405-4BE0-4AD0-BE2B-3B04C75A6B51}"/>
          </ac:picMkLst>
        </pc:picChg>
      </pc:sldChg>
      <pc:sldChg chg="modSp mod ord">
        <pc:chgData name="kim tuyen tuyen" userId="80abc824d5800621" providerId="LiveId" clId="{88B929A1-C289-4DD0-8AF7-B07E18094879}" dt="2023-10-31T09:11:30.314" v="522" actId="14100"/>
        <pc:sldMkLst>
          <pc:docMk/>
          <pc:sldMk cId="230494817" sldId="337"/>
        </pc:sldMkLst>
        <pc:spChg chg="mod">
          <ac:chgData name="kim tuyen tuyen" userId="80abc824d5800621" providerId="LiveId" clId="{88B929A1-C289-4DD0-8AF7-B07E18094879}" dt="2023-10-31T09:11:30.314" v="522" actId="14100"/>
          <ac:spMkLst>
            <pc:docMk/>
            <pc:sldMk cId="230494817" sldId="337"/>
            <ac:spMk id="5" creationId="{503B0E07-7FDC-445E-ACB2-230FBCB2CA48}"/>
          </ac:spMkLst>
        </pc:spChg>
      </pc:sldChg>
      <pc:sldChg chg="del">
        <pc:chgData name="kim tuyen tuyen" userId="80abc824d5800621" providerId="LiveId" clId="{88B929A1-C289-4DD0-8AF7-B07E18094879}" dt="2023-10-31T09:16:34.336" v="542" actId="47"/>
        <pc:sldMkLst>
          <pc:docMk/>
          <pc:sldMk cId="3561513686" sldId="338"/>
        </pc:sldMkLst>
      </pc:sldChg>
      <pc:sldChg chg="ord">
        <pc:chgData name="kim tuyen tuyen" userId="80abc824d5800621" providerId="LiveId" clId="{88B929A1-C289-4DD0-8AF7-B07E18094879}" dt="2023-10-31T09:16:55.175" v="547"/>
        <pc:sldMkLst>
          <pc:docMk/>
          <pc:sldMk cId="2040215434" sldId="339"/>
        </pc:sldMkLst>
      </pc:sldChg>
      <pc:sldChg chg="addSp delSp modSp new mod ord modTransition modAnim">
        <pc:chgData name="kim tuyen tuyen" userId="80abc824d5800621" providerId="LiveId" clId="{88B929A1-C289-4DD0-8AF7-B07E18094879}" dt="2023-10-31T08:28:12.509" v="56" actId="14100"/>
        <pc:sldMkLst>
          <pc:docMk/>
          <pc:sldMk cId="1132579003" sldId="341"/>
        </pc:sldMkLst>
        <pc:spChg chg="mod">
          <ac:chgData name="kim tuyen tuyen" userId="80abc824d5800621" providerId="LiveId" clId="{88B929A1-C289-4DD0-8AF7-B07E18094879}" dt="2023-10-31T08:24:35.842" v="51" actId="27636"/>
          <ac:spMkLst>
            <pc:docMk/>
            <pc:sldMk cId="1132579003" sldId="341"/>
            <ac:spMk id="2" creationId="{0225D6BB-1E3C-320A-FAE7-DA152FB11C48}"/>
          </ac:spMkLst>
        </pc:spChg>
        <pc:spChg chg="del">
          <ac:chgData name="kim tuyen tuyen" userId="80abc824d5800621" providerId="LiveId" clId="{88B929A1-C289-4DD0-8AF7-B07E18094879}" dt="2023-10-31T08:23:30.909" v="44" actId="21"/>
          <ac:spMkLst>
            <pc:docMk/>
            <pc:sldMk cId="1132579003" sldId="341"/>
            <ac:spMk id="3" creationId="{03AB9309-1751-997D-E4C3-E5BCB954D1C9}"/>
          </ac:spMkLst>
        </pc:spChg>
        <pc:picChg chg="add mod">
          <ac:chgData name="kim tuyen tuyen" userId="80abc824d5800621" providerId="LiveId" clId="{88B929A1-C289-4DD0-8AF7-B07E18094879}" dt="2023-10-31T08:28:12.509" v="56" actId="14100"/>
          <ac:picMkLst>
            <pc:docMk/>
            <pc:sldMk cId="1132579003" sldId="341"/>
            <ac:picMk id="4" creationId="{01DF16E7-8B68-2FD7-DA30-D7609B056EB7}"/>
          </ac:picMkLst>
        </pc:picChg>
      </pc:sldChg>
      <pc:sldChg chg="new">
        <pc:chgData name="kim tuyen tuyen" userId="80abc824d5800621" providerId="LiveId" clId="{88B929A1-C289-4DD0-8AF7-B07E18094879}" dt="2023-10-31T09:16:47.168" v="543" actId="680"/>
        <pc:sldMkLst>
          <pc:docMk/>
          <pc:sldMk cId="2389536839" sldId="34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803F16-441D-487F-B806-955F9D7B001C}" type="datetimeFigureOut">
              <a:rPr lang="vi-VN" smtClean="0"/>
              <a:t>31/10/2023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DC52BF-A622-43A3-B7E7-A240A137BF5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20769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481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273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096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839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41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233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241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822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250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29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251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608A5-0B36-41BD-BAAA-D068409D1047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617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5D6BB-1E3C-320A-FAE7-DA152FB11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113123"/>
            <a:ext cx="8420100" cy="848412"/>
          </a:xfrm>
        </p:spPr>
        <p:txBody>
          <a:bodyPr>
            <a:normAutofit fontScale="90000"/>
          </a:bodyPr>
          <a:lstStyle/>
          <a:p>
            <a:r>
              <a:rPr lang="vi-VN" sz="6000" b="1" dirty="0">
                <a:solidFill>
                  <a:srgbClr val="FF0000"/>
                </a:solidFill>
              </a:rPr>
              <a:t>Khởi động</a:t>
            </a:r>
            <a:endParaRPr lang="en-US" sz="6000" b="1" dirty="0">
              <a:solidFill>
                <a:srgbClr val="FF0000"/>
              </a:solidFill>
            </a:endParaRPr>
          </a:p>
        </p:txBody>
      </p:sp>
      <p:pic>
        <p:nvPicPr>
          <p:cNvPr id="4" name="videoplayback">
            <a:hlinkClick r:id="" action="ppaction://media"/>
            <a:extLst>
              <a:ext uri="{FF2B5EF4-FFF2-40B4-BE49-F238E27FC236}">
                <a16:creationId xmlns:a16="http://schemas.microsoft.com/office/drawing/2014/main" id="{01DF16E7-8B68-2FD7-DA30-D7609B056EB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961535"/>
            <a:ext cx="9906000" cy="5896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579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7246"/>
    </mc:Choice>
    <mc:Fallback>
      <p:transition spd="slow" advTm="1872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2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0D979-7032-7C60-9B03-702B0E0081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98508D-F864-8600-DB5C-6B83CDB1EE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536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BF9CDBFE-10EE-4A5D-8E7E-FF20858DB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03" y="643466"/>
            <a:ext cx="8704792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2154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8D90B1D-1A52-4651-A5FE-3A6A331C9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5" y="42652"/>
            <a:ext cx="97604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430648D-9570-43CA-BDC3-DD404B3378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125" y="2421081"/>
            <a:ext cx="4169954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2.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hành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sáng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tạo</a:t>
            </a:r>
            <a:endParaRPr lang="en-US" altLang="vi-VN" sz="3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A5684ED-4B07-4884-A794-FA2281E29A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546" y="3656587"/>
            <a:ext cx="6565186" cy="2308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52000" indent="-288000" algn="just">
              <a:lnSpc>
                <a:spcPts val="35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Trang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trí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chấm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nét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lặp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lại</a:t>
            </a:r>
            <a:r>
              <a:rPr lang="en-US" altLang="vi-V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(xen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kẽ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đối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xứng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)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hoàn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sản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phẩm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hộp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bút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đã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ở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tiết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1.</a:t>
            </a:r>
          </a:p>
          <a:p>
            <a:pPr marL="216000" indent="-288000" algn="just">
              <a:lnSpc>
                <a:spcPts val="35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thể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cùng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thêm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hộp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bút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trang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trí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chấm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nét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lặp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lại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 ý </a:t>
            </a:r>
            <a:r>
              <a:rPr lang="en-US" altLang="vi-VN" sz="28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thích</a:t>
            </a:r>
            <a:r>
              <a:rPr lang="en-US" altLang="vi-VN" sz="2800" dirty="0">
                <a:solidFill>
                  <a:srgbClr val="000099"/>
                </a:solidFill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DA0A0A-5610-41CA-BC9A-7EF0A512CFD4}"/>
              </a:ext>
            </a:extLst>
          </p:cNvPr>
          <p:cNvSpPr txBox="1"/>
          <p:nvPr/>
        </p:nvSpPr>
        <p:spPr>
          <a:xfrm>
            <a:off x="2527443" y="3114855"/>
            <a:ext cx="33904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vi-VN" sz="1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Nhiệm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vụ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: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6527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0">
            <a:extLst>
              <a:ext uri="{FF2B5EF4-FFF2-40B4-BE49-F238E27FC236}">
                <a16:creationId xmlns:a16="http://schemas.microsoft.com/office/drawing/2014/main" id="{CA20DDB4-B1AA-4BBE-920C-B8AF00F67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048" y="642740"/>
            <a:ext cx="8453852" cy="5369518"/>
          </a:xfrm>
          <a:prstGeom prst="rect">
            <a:avLst/>
          </a:prstGeom>
        </p:spPr>
      </p:pic>
      <p:pic>
        <p:nvPicPr>
          <p:cNvPr id="5" name="图片 9">
            <a:extLst>
              <a:ext uri="{FF2B5EF4-FFF2-40B4-BE49-F238E27FC236}">
                <a16:creationId xmlns:a16="http://schemas.microsoft.com/office/drawing/2014/main" id="{250CD7D5-32CC-46A4-B40E-148539C3F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4628" y="3503355"/>
            <a:ext cx="4912111" cy="3256054"/>
          </a:xfrm>
          <a:prstGeom prst="rect">
            <a:avLst/>
          </a:prstGeom>
        </p:spPr>
      </p:pic>
      <p:pic>
        <p:nvPicPr>
          <p:cNvPr id="6" name="图片 10">
            <a:extLst>
              <a:ext uri="{FF2B5EF4-FFF2-40B4-BE49-F238E27FC236}">
                <a16:creationId xmlns:a16="http://schemas.microsoft.com/office/drawing/2014/main" id="{BA355CC4-E4A7-45B5-9560-7769A1E589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0904" y="3732364"/>
            <a:ext cx="5621676" cy="3256054"/>
          </a:xfrm>
          <a:prstGeom prst="rect">
            <a:avLst/>
          </a:prstGeom>
        </p:spPr>
      </p:pic>
      <p:sp>
        <p:nvSpPr>
          <p:cNvPr id="7" name="矩形 11">
            <a:extLst>
              <a:ext uri="{FF2B5EF4-FFF2-40B4-BE49-F238E27FC236}">
                <a16:creationId xmlns:a16="http://schemas.microsoft.com/office/drawing/2014/main" id="{2EFF1C26-2EFF-4A13-9839-09AFCB0910EF}"/>
              </a:ext>
            </a:extLst>
          </p:cNvPr>
          <p:cNvSpPr/>
          <p:nvPr/>
        </p:nvSpPr>
        <p:spPr>
          <a:xfrm>
            <a:off x="1014003" y="982572"/>
            <a:ext cx="7468001" cy="4121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950"/>
          </a:p>
        </p:txBody>
      </p:sp>
      <p:pic>
        <p:nvPicPr>
          <p:cNvPr id="8" name="图片 19">
            <a:extLst>
              <a:ext uri="{FF2B5EF4-FFF2-40B4-BE49-F238E27FC236}">
                <a16:creationId xmlns:a16="http://schemas.microsoft.com/office/drawing/2014/main" id="{A2889FAA-1470-4E94-B80D-4DD72E3080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8236" y="694342"/>
            <a:ext cx="964268" cy="101710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7D0F7EF-6AB9-45E8-9A3E-DBA44E12AB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1041" y="725761"/>
            <a:ext cx="4875431" cy="113787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200"/>
              </a:lnSpc>
              <a:defRPr/>
            </a:pPr>
            <a:endParaRPr lang="en-US" altLang="vi-VN" sz="3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3.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Cảm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nhận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, chia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sẻ</a:t>
            </a:r>
            <a:endParaRPr lang="en-US" altLang="vi-VN" sz="3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algn="ctr">
              <a:lnSpc>
                <a:spcPts val="2200"/>
              </a:lnSpc>
              <a:defRPr/>
            </a:pPr>
            <a:endParaRPr lang="en-US" altLang="vi-VN" sz="3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661717B-5EC6-493A-A7A9-86B05F8DDA4C}"/>
              </a:ext>
            </a:extLst>
          </p:cNvPr>
          <p:cNvSpPr/>
          <p:nvPr/>
        </p:nvSpPr>
        <p:spPr>
          <a:xfrm>
            <a:off x="1078202" y="1970987"/>
            <a:ext cx="8132850" cy="3160395"/>
          </a:xfrm>
          <a:prstGeom prst="roundRect">
            <a:avLst/>
          </a:prstGeom>
          <a:solidFill>
            <a:srgbClr val="FFFFCC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8000" indent="-288000" algn="just">
              <a:buFont typeface="Wingdings" panose="05000000000000000000" pitchFamily="2" charset="2"/>
              <a:buChar char="§"/>
              <a:defRPr/>
            </a:pP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288000" indent="-288000" algn="just">
              <a:buFont typeface="Wingdings" panose="05000000000000000000" pitchFamily="2" charset="2"/>
              <a:buChar char="§"/>
              <a:defRPr/>
            </a:pP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xứng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xen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kẽ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288000" indent="-288000" algn="just">
              <a:buFont typeface="Wingdings" panose="05000000000000000000" pitchFamily="2" charset="2"/>
              <a:buChar char="§"/>
              <a:defRPr/>
            </a:pP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288000" indent="-288000" algn="just">
              <a:buFont typeface="Wingdings" panose="05000000000000000000" pitchFamily="2" charset="2"/>
              <a:buChar char="§"/>
              <a:defRPr/>
            </a:pP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95569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12F579FA-58D8-4FEE-973E-EFC8C66E05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65" y="356839"/>
            <a:ext cx="8972676" cy="6501161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5">
            <a:extLst>
              <a:ext uri="{FF2B5EF4-FFF2-40B4-BE49-F238E27FC236}">
                <a16:creationId xmlns:a16="http://schemas.microsoft.com/office/drawing/2014/main" id="{2F8962C6-2146-4D16-8698-079967C68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18" y="3429000"/>
            <a:ext cx="2325688" cy="3158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A picture containing cup, indoor, plant&#10;&#10;Description automatically generated">
            <a:extLst>
              <a:ext uri="{FF2B5EF4-FFF2-40B4-BE49-F238E27FC236}">
                <a16:creationId xmlns:a16="http://schemas.microsoft.com/office/drawing/2014/main" id="{FA0A38CA-F49D-42A7-ADDA-C0F92DB400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719" y="3429000"/>
            <a:ext cx="2413444" cy="3158956"/>
          </a:xfrm>
          <a:prstGeom prst="rect">
            <a:avLst/>
          </a:prstGeom>
        </p:spPr>
      </p:pic>
      <p:pic>
        <p:nvPicPr>
          <p:cNvPr id="9" name="Picture 8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3B90C1AC-1E64-4025-921E-08385A5793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876" y="522338"/>
            <a:ext cx="4010457" cy="5813323"/>
          </a:xfrm>
          <a:prstGeom prst="rect">
            <a:avLst/>
          </a:prstGeom>
        </p:spPr>
      </p:pic>
      <p:pic>
        <p:nvPicPr>
          <p:cNvPr id="11" name="Picture 10" descr="A picture containing flower, colorful&#10;&#10;Description automatically generated">
            <a:extLst>
              <a:ext uri="{FF2B5EF4-FFF2-40B4-BE49-F238E27FC236}">
                <a16:creationId xmlns:a16="http://schemas.microsoft.com/office/drawing/2014/main" id="{CF9FCD07-C96D-4B0E-A098-A921372D33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995" y="270044"/>
            <a:ext cx="2413445" cy="2954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477867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A79A2A6-7C09-4771-8353-42661F0B7D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37" y="-34247"/>
            <a:ext cx="8625326" cy="653162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F1C4231-D553-49E4-A33F-D740A1092F8D}"/>
              </a:ext>
            </a:extLst>
          </p:cNvPr>
          <p:cNvSpPr/>
          <p:nvPr/>
        </p:nvSpPr>
        <p:spPr>
          <a:xfrm>
            <a:off x="2054831" y="992459"/>
            <a:ext cx="7685069" cy="243654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</a:p>
          <a:p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7: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(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33, SGK)</a:t>
            </a:r>
          </a:p>
          <a:p>
            <a:pPr algn="just"/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vẽ,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lõi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</a:p>
        </p:txBody>
      </p:sp>
    </p:spTree>
    <p:extLst>
      <p:ext uri="{BB962C8B-B14F-4D97-AF65-F5344CB8AC3E}">
        <p14:creationId xmlns:p14="http://schemas.microsoft.com/office/powerpoint/2010/main" val="67305728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6B374FA-1F3D-4E75-92A8-D34B0C1122A2}"/>
              </a:ext>
            </a:extLst>
          </p:cNvPr>
          <p:cNvSpPr/>
          <p:nvPr/>
        </p:nvSpPr>
        <p:spPr>
          <a:xfrm>
            <a:off x="207391" y="14177"/>
            <a:ext cx="9591113" cy="254048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vi-V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1.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Quan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sát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nhận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biết</a:t>
            </a:r>
            <a:endParaRPr lang="vi-VN" sz="3600" b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vi-VN" sz="3600" b="1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* Em hãy quan sát và cho biết: các chấm,nét,màu sắc ở mỗi hộp bút được trang trí lặp lại như thế nào ?</a:t>
            </a:r>
            <a:endParaRPr lang="en-US" sz="3600" b="1" dirty="0">
              <a:solidFill>
                <a:srgbClr val="0070C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59CEDC5-FD2E-4A51-80E8-1EA792A39C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331" y="2876166"/>
            <a:ext cx="2233404" cy="3967657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64940E8-4031-4205-8D84-CBBB398C9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41172" y="1183158"/>
            <a:ext cx="0" cy="212090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indoor, writing implement, stationary, colorful&#10;&#10;Description automatically generated">
            <a:extLst>
              <a:ext uri="{FF2B5EF4-FFF2-40B4-BE49-F238E27FC236}">
                <a16:creationId xmlns:a16="http://schemas.microsoft.com/office/drawing/2014/main" id="{1F3CAAAA-F0CC-4496-A0E4-978E459A58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94" y="3411008"/>
            <a:ext cx="3470129" cy="3432815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D83F26F-C55B-4A92-9AFF-4894D14E27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1640" y="1183158"/>
            <a:ext cx="0" cy="212090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37277DDC-F99E-44C4-8F19-2B32ECFA80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6443" y="2876165"/>
            <a:ext cx="2732066" cy="396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3756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4FA461D-9551-4CD8-9B50-39E7D568B288}"/>
              </a:ext>
            </a:extLst>
          </p:cNvPr>
          <p:cNvSpPr txBox="1">
            <a:spLocks/>
          </p:cNvSpPr>
          <p:nvPr/>
        </p:nvSpPr>
        <p:spPr>
          <a:xfrm>
            <a:off x="2388592" y="306120"/>
            <a:ext cx="4984977" cy="791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endParaRPr lang="en-US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400"/>
              </a:lnSpc>
            </a:pP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492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B50873-5A5C-4C24-3322-284CDD461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932" y="1630524"/>
            <a:ext cx="3920068" cy="17984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A7302E7-EBD0-92C7-E3BD-50479130BB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1823" y="802834"/>
            <a:ext cx="4255377" cy="32250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36D0A98-E085-6AD7-86B8-0E9B9F34A6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880" y="4329019"/>
            <a:ext cx="4669941" cy="22740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4F76C7-D252-B467-4054-AF456B89A0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3253" y="3496186"/>
            <a:ext cx="2432515" cy="3407959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072E4417-B6FF-B1B2-3E56-A6AB3B736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906000" cy="1177090"/>
          </a:xfrm>
        </p:spPr>
        <p:txBody>
          <a:bodyPr>
            <a:normAutofit/>
          </a:bodyPr>
          <a:lstStyle/>
          <a:p>
            <a:r>
              <a:rPr lang="vi-VN" sz="3600" b="1" dirty="0">
                <a:solidFill>
                  <a:srgbClr val="FF0000"/>
                </a:solidFill>
              </a:rPr>
              <a:t>* Cách tạo hộp bút và trang trí chấm nét lặp lại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668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tationary&#10;&#10;Description automatically generated">
            <a:extLst>
              <a:ext uri="{FF2B5EF4-FFF2-40B4-BE49-F238E27FC236}">
                <a16:creationId xmlns:a16="http://schemas.microsoft.com/office/drawing/2014/main" id="{BE644D27-2FB6-4F8A-AC8D-750D43C314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741" y="72060"/>
            <a:ext cx="3204681" cy="2671139"/>
          </a:xfrm>
          <a:prstGeom prst="rect">
            <a:avLst/>
          </a:prstGeom>
        </p:spPr>
      </p:pic>
      <p:pic>
        <p:nvPicPr>
          <p:cNvPr id="8" name="Picture 7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6EA2D4BD-36BF-480E-9FB9-70F2D76EDD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273" y="3800057"/>
            <a:ext cx="3006141" cy="2815971"/>
          </a:xfrm>
          <a:prstGeom prst="rect">
            <a:avLst/>
          </a:prstGeom>
        </p:spPr>
      </p:pic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464C77F7-A36C-4409-894D-A79201C5F7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04" y="964420"/>
            <a:ext cx="3612063" cy="4645270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2E360263-27F9-4D3C-ABFC-F37950C276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590" y="2179675"/>
            <a:ext cx="2817506" cy="292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539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06B09F1-71A8-4C9B-B23F-1E4CCDEDD0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46" y="1272617"/>
            <a:ext cx="1839707" cy="2037355"/>
          </a:xfrm>
          <a:prstGeom prst="rect">
            <a:avLst/>
          </a:prstGeom>
        </p:spPr>
      </p:pic>
      <p:pic>
        <p:nvPicPr>
          <p:cNvPr id="6" name="Picture 2" descr="How to Make Resin Seashell Jewelry: Crafts with Seashells">
            <a:extLst>
              <a:ext uri="{FF2B5EF4-FFF2-40B4-BE49-F238E27FC236}">
                <a16:creationId xmlns:a16="http://schemas.microsoft.com/office/drawing/2014/main" id="{F5E6EC41-6030-41AE-B7C8-831550795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7229" y="1258924"/>
            <a:ext cx="1648603" cy="2064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D44C49D2-F28C-474D-A019-7E8A57816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420" y="1106949"/>
            <a:ext cx="2350348" cy="2494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Kết quả hình ảnh cho hộp đựng bút trên bàn">
            <a:extLst>
              <a:ext uri="{FF2B5EF4-FFF2-40B4-BE49-F238E27FC236}">
                <a16:creationId xmlns:a16="http://schemas.microsoft.com/office/drawing/2014/main" id="{55331B60-ECE2-4A9A-90A8-2EA6409A2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549" y="3799002"/>
            <a:ext cx="7967488" cy="2840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A picture containing cup, stationary, indoor, writing implement&#10;&#10;Description automatically generated">
            <a:extLst>
              <a:ext uri="{FF2B5EF4-FFF2-40B4-BE49-F238E27FC236}">
                <a16:creationId xmlns:a16="http://schemas.microsoft.com/office/drawing/2014/main" id="{EB249CDF-AFBB-4AF5-A42C-F40FE65F99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208" y="1272617"/>
            <a:ext cx="1814207" cy="206474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17E8A1B5-9841-41C9-B4AC-C7DDD218A558}"/>
              </a:ext>
            </a:extLst>
          </p:cNvPr>
          <p:cNvSpPr/>
          <p:nvPr/>
        </p:nvSpPr>
        <p:spPr>
          <a:xfrm>
            <a:off x="334637" y="2742250"/>
            <a:ext cx="411062" cy="395397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29234BC-CFF6-4A55-B0FD-062BAE13031B}"/>
              </a:ext>
            </a:extLst>
          </p:cNvPr>
          <p:cNvSpPr/>
          <p:nvPr/>
        </p:nvSpPr>
        <p:spPr>
          <a:xfrm>
            <a:off x="2892927" y="2763746"/>
            <a:ext cx="435021" cy="37390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EB9CA97-0F3E-43F0-9ADA-BDC4D218FC2D}"/>
              </a:ext>
            </a:extLst>
          </p:cNvPr>
          <p:cNvSpPr/>
          <p:nvPr/>
        </p:nvSpPr>
        <p:spPr>
          <a:xfrm>
            <a:off x="4953000" y="2763745"/>
            <a:ext cx="398240" cy="395399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633DFA5-EA44-47E4-BE22-0F391118B415}"/>
              </a:ext>
            </a:extLst>
          </p:cNvPr>
          <p:cNvSpPr/>
          <p:nvPr/>
        </p:nvSpPr>
        <p:spPr>
          <a:xfrm>
            <a:off x="7582328" y="2763745"/>
            <a:ext cx="405728" cy="32968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F4563A-00ED-2E3E-3C8C-552F5DC2B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0"/>
            <a:ext cx="8915400" cy="1417638"/>
          </a:xfrm>
        </p:spPr>
        <p:txBody>
          <a:bodyPr/>
          <a:lstStyle/>
          <a:p>
            <a:r>
              <a:rPr lang="vi-VN" dirty="0">
                <a:solidFill>
                  <a:srgbClr val="FF0000"/>
                </a:solidFill>
              </a:rPr>
              <a:t>Một số sản phẩm tham khảo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AA81C5B-2B7F-95DC-9F19-7E4F49A245B6}"/>
              </a:ext>
            </a:extLst>
          </p:cNvPr>
          <p:cNvSpPr/>
          <p:nvPr/>
        </p:nvSpPr>
        <p:spPr>
          <a:xfrm>
            <a:off x="343284" y="4991883"/>
            <a:ext cx="411062" cy="395397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453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Những hình nền powerpoint dễ thương, đáng yêu và ngộ nghĩnh">
            <a:extLst>
              <a:ext uri="{FF2B5EF4-FFF2-40B4-BE49-F238E27FC236}">
                <a16:creationId xmlns:a16="http://schemas.microsoft.com/office/drawing/2014/main" id="{B239D984-A413-48A0-BEFF-C0A667C0E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0578"/>
            <a:ext cx="9832369" cy="6722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03B0E07-7FDC-445E-ACB2-230FBCB2CA48}"/>
              </a:ext>
            </a:extLst>
          </p:cNvPr>
          <p:cNvSpPr/>
          <p:nvPr/>
        </p:nvSpPr>
        <p:spPr>
          <a:xfrm>
            <a:off x="482885" y="1159497"/>
            <a:ext cx="8948791" cy="521048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Thực hành: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indent="-360000" algn="just">
              <a:lnSpc>
                <a:spcPts val="3600"/>
              </a:lnSpc>
              <a:buFont typeface="Wingdings" panose="05000000000000000000" pitchFamily="2" charset="2"/>
              <a:buChar char="§"/>
            </a:pPr>
            <a:r>
              <a:rPr 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sẵn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vỏ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vỏ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sữa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…)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494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chool borders clipart - WikiClipArt">
            <a:extLst>
              <a:ext uri="{FF2B5EF4-FFF2-40B4-BE49-F238E27FC236}">
                <a16:creationId xmlns:a16="http://schemas.microsoft.com/office/drawing/2014/main" id="{C06F6337-8AF2-4FEC-BDF3-EDE1497D0A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96" y="205483"/>
            <a:ext cx="9453937" cy="621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B5509FC-390E-4550-90B2-33ACE22818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9614" y="957819"/>
            <a:ext cx="4886539" cy="1137876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200"/>
              </a:lnSpc>
              <a:defRPr/>
            </a:pPr>
            <a:endParaRPr lang="en-US" altLang="vi-VN" sz="3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3. 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Cảm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nhận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, chia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sẻ</a:t>
            </a:r>
            <a:endParaRPr lang="en-US" altLang="vi-VN" sz="3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algn="ctr">
              <a:lnSpc>
                <a:spcPts val="2200"/>
              </a:lnSpc>
              <a:defRPr/>
            </a:pPr>
            <a:endParaRPr lang="en-US" altLang="vi-VN" sz="3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CFAC13A-30FA-4396-88DC-B703A56AF8BC}"/>
              </a:ext>
            </a:extLst>
          </p:cNvPr>
          <p:cNvSpPr/>
          <p:nvPr/>
        </p:nvSpPr>
        <p:spPr>
          <a:xfrm>
            <a:off x="1171254" y="1933146"/>
            <a:ext cx="7037798" cy="34559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just">
              <a:buFont typeface="Wingdings" panose="05000000000000000000" pitchFamily="2" charset="2"/>
              <a:buChar char="§"/>
              <a:defRPr/>
            </a:pPr>
            <a:r>
              <a:rPr lang="en-US" sz="2800" dirty="0" err="1">
                <a:solidFill>
                  <a:srgbClr val="002060"/>
                </a:solidFill>
              </a:rPr>
              <a:t>Em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tạo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hộp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bút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bằng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cách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nào</a:t>
            </a:r>
            <a:r>
              <a:rPr lang="en-US" sz="2800" dirty="0">
                <a:solidFill>
                  <a:srgbClr val="002060"/>
                </a:solidFill>
              </a:rPr>
              <a:t>?</a:t>
            </a:r>
          </a:p>
          <a:p>
            <a:pPr marL="108000" indent="-360000" algn="just">
              <a:buFont typeface="Wingdings" panose="05000000000000000000" pitchFamily="2" charset="2"/>
              <a:buChar char="§"/>
              <a:defRPr/>
            </a:pPr>
            <a:r>
              <a:rPr lang="en-US" sz="2800" dirty="0" err="1">
                <a:solidFill>
                  <a:srgbClr val="002060"/>
                </a:solidFill>
              </a:rPr>
              <a:t>Hộp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bút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của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em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và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các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bạn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đã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tạo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được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có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dạng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hình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khối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gì</a:t>
            </a:r>
            <a:r>
              <a:rPr lang="en-US" sz="2800" dirty="0">
                <a:solidFill>
                  <a:srgbClr val="002060"/>
                </a:solidFill>
              </a:rPr>
              <a:t>? </a:t>
            </a:r>
          </a:p>
          <a:p>
            <a:pPr marL="108000" indent="-360000" algn="just">
              <a:buFont typeface="Wingdings" panose="05000000000000000000" pitchFamily="2" charset="2"/>
              <a:buChar char="§"/>
              <a:defRPr/>
            </a:pPr>
            <a:r>
              <a:rPr lang="en-US" sz="2800" dirty="0" err="1">
                <a:solidFill>
                  <a:srgbClr val="002060"/>
                </a:solidFill>
              </a:rPr>
              <a:t>Em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muốn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trang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trí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hộp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bút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bằng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chấm</a:t>
            </a:r>
            <a:r>
              <a:rPr lang="en-US" sz="2800" dirty="0">
                <a:solidFill>
                  <a:srgbClr val="002060"/>
                </a:solidFill>
              </a:rPr>
              <a:t>, </a:t>
            </a:r>
            <a:r>
              <a:rPr lang="en-US" sz="2800" dirty="0" err="1">
                <a:solidFill>
                  <a:srgbClr val="002060"/>
                </a:solidFill>
              </a:rPr>
              <a:t>nét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lặp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lại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như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thế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nào</a:t>
            </a:r>
            <a:r>
              <a:rPr lang="en-US" sz="2800" dirty="0">
                <a:solidFill>
                  <a:srgbClr val="00206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0724235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B313F3B-BF2D-6E0C-93D8-98285BEB7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99" y="0"/>
            <a:ext cx="9144001" cy="6858000"/>
          </a:xfrm>
          <a:prstGeom prst="rect">
            <a:avLst/>
          </a:prstGeom>
        </p:spPr>
      </p:pic>
      <p:pic>
        <p:nvPicPr>
          <p:cNvPr id="3" name="Picture 1" descr="49c6e832_1%20-%20spring%205_resize.jpg">
            <a:extLst>
              <a:ext uri="{FF2B5EF4-FFF2-40B4-BE49-F238E27FC236}">
                <a16:creationId xmlns:a16="http://schemas.microsoft.com/office/drawing/2014/main" id="{7006750C-3952-5D4D-0822-1EC649410B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C91B8E5-A855-4D2B-C63C-772FB7E4B6CB}"/>
              </a:ext>
            </a:extLst>
          </p:cNvPr>
          <p:cNvSpPr txBox="1"/>
          <p:nvPr/>
        </p:nvSpPr>
        <p:spPr>
          <a:xfrm>
            <a:off x="2526385" y="1315018"/>
            <a:ext cx="828459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5400" dirty="0">
                <a:solidFill>
                  <a:srgbClr val="FF0000"/>
                </a:solidFill>
              </a:rPr>
              <a:t>Xin trân thành cảm ơn </a:t>
            </a:r>
          </a:p>
          <a:p>
            <a:r>
              <a:rPr lang="vi-VN" sz="5400" dirty="0">
                <a:solidFill>
                  <a:srgbClr val="FF0000"/>
                </a:solidFill>
              </a:rPr>
              <a:t>các thầy cô giáo và </a:t>
            </a:r>
          </a:p>
          <a:p>
            <a:r>
              <a:rPr lang="vi-VN" sz="5400" dirty="0">
                <a:solidFill>
                  <a:srgbClr val="FF0000"/>
                </a:solidFill>
              </a:rPr>
              <a:t>các em học sinh!</a:t>
            </a:r>
          </a:p>
        </p:txBody>
      </p:sp>
    </p:spTree>
    <p:extLst>
      <p:ext uri="{BB962C8B-B14F-4D97-AF65-F5344CB8AC3E}">
        <p14:creationId xmlns:p14="http://schemas.microsoft.com/office/powerpoint/2010/main" val="796361912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3054</TotalTime>
  <Words>350</Words>
  <Application>Microsoft Office PowerPoint</Application>
  <PresentationFormat>A4 Paper (210x297 mm)</PresentationFormat>
  <Paragraphs>35</Paragraphs>
  <Slides>16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Office Theme</vt:lpstr>
      <vt:lpstr>Khởi động</vt:lpstr>
      <vt:lpstr>PowerPoint Presentation</vt:lpstr>
      <vt:lpstr>PowerPoint Presentation</vt:lpstr>
      <vt:lpstr>* Cách tạo hộp bút và trang trí chấm nét lặp lại</vt:lpstr>
      <vt:lpstr>PowerPoint Presentation</vt:lpstr>
      <vt:lpstr>Một số sản phẩm tham khảo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phanducky020798@gmail.com</dc:creator>
  <cp:lastModifiedBy>kim tuyen tuyen</cp:lastModifiedBy>
  <cp:revision>182</cp:revision>
  <dcterms:created xsi:type="dcterms:W3CDTF">2019-09-27T16:13:17Z</dcterms:created>
  <dcterms:modified xsi:type="dcterms:W3CDTF">2023-10-31T09:17:07Z</dcterms:modified>
</cp:coreProperties>
</file>