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6" r:id="rId3"/>
    <p:sldId id="267" r:id="rId4"/>
    <p:sldId id="268" r:id="rId5"/>
    <p:sldId id="269" r:id="rId6"/>
    <p:sldId id="270" r:id="rId7"/>
    <p:sldId id="271" r:id="rId8"/>
    <p:sldId id="272" r:id="rId9"/>
    <p:sldId id="273" r:id="rId10"/>
    <p:sldId id="257" r:id="rId11"/>
    <p:sldId id="258" r:id="rId12"/>
    <p:sldId id="256" r:id="rId13"/>
    <p:sldId id="259" r:id="rId14"/>
    <p:sldId id="260" r:id="rId15"/>
    <p:sldId id="261" r:id="rId16"/>
    <p:sldId id="262" r:id="rId17"/>
    <p:sldId id="263" r:id="rId18"/>
    <p:sldId id="264" r:id="rId19"/>
    <p:sldId id="274" r:id="rId20"/>
    <p:sldId id="275" r:id="rId21"/>
    <p:sldId id="276" r:id="rId22"/>
    <p:sldId id="277" r:id="rId2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CC00"/>
    <a:srgbClr val="990000"/>
    <a:srgbClr val="00CC00"/>
    <a:srgbClr val="0000FF"/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842" autoAdjust="0"/>
    <p:restoredTop sz="94660"/>
  </p:normalViewPr>
  <p:slideViewPr>
    <p:cSldViewPr>
      <p:cViewPr>
        <p:scale>
          <a:sx n="90" d="100"/>
          <a:sy n="90" d="100"/>
        </p:scale>
        <p:origin x="1181" y="39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1D44-6855-4F1D-B7AB-5050D5ED059D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11BE4-BE68-4549-B5EE-E1920BD5A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9360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1D44-6855-4F1D-B7AB-5050D5ED059D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11BE4-BE68-4549-B5EE-E1920BD5A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428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1D44-6855-4F1D-B7AB-5050D5ED059D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11BE4-BE68-4549-B5EE-E1920BD5A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221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1D44-6855-4F1D-B7AB-5050D5ED059D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11BE4-BE68-4549-B5EE-E1920BD5A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341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1D44-6855-4F1D-B7AB-5050D5ED059D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11BE4-BE68-4549-B5EE-E1920BD5A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211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1D44-6855-4F1D-B7AB-5050D5ED059D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11BE4-BE68-4549-B5EE-E1920BD5A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379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1D44-6855-4F1D-B7AB-5050D5ED059D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11BE4-BE68-4549-B5EE-E1920BD5A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697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1D44-6855-4F1D-B7AB-5050D5ED059D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11BE4-BE68-4549-B5EE-E1920BD5A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00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1D44-6855-4F1D-B7AB-5050D5ED059D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11BE4-BE68-4549-B5EE-E1920BD5A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3031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1D44-6855-4F1D-B7AB-5050D5ED059D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11BE4-BE68-4549-B5EE-E1920BD5A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6696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B1D44-6855-4F1D-B7AB-5050D5ED059D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11BE4-BE68-4549-B5EE-E1920BD5A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655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2B1D44-6855-4F1D-B7AB-5050D5ED059D}" type="datetimeFigureOut">
              <a:rPr lang="en-US" smtClean="0"/>
              <a:t>8/11/2020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E11BE4-BE68-4549-B5EE-E1920BD5AB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8764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4.png"/><Relationship Id="rId18" Type="http://schemas.microsoft.com/office/2007/relationships/hdphoto" Target="../media/hdphoto6.wdp"/><Relationship Id="rId26" Type="http://schemas.microsoft.com/office/2007/relationships/hdphoto" Target="../media/hdphoto9.wdp"/><Relationship Id="rId3" Type="http://schemas.microsoft.com/office/2007/relationships/hdphoto" Target="../media/hdphoto1.wdp"/><Relationship Id="rId21" Type="http://schemas.openxmlformats.org/officeDocument/2006/relationships/slide" Target="slide12.xml"/><Relationship Id="rId7" Type="http://schemas.openxmlformats.org/officeDocument/2006/relationships/image" Target="../media/image10.png"/><Relationship Id="rId12" Type="http://schemas.microsoft.com/office/2007/relationships/hdphoto" Target="../media/hdphoto4.wdp"/><Relationship Id="rId17" Type="http://schemas.openxmlformats.org/officeDocument/2006/relationships/image" Target="../media/image17.png"/><Relationship Id="rId25" Type="http://schemas.openxmlformats.org/officeDocument/2006/relationships/image" Target="../media/image20.png"/><Relationship Id="rId2" Type="http://schemas.openxmlformats.org/officeDocument/2006/relationships/image" Target="../media/image8.jpeg"/><Relationship Id="rId16" Type="http://schemas.openxmlformats.org/officeDocument/2006/relationships/image" Target="../media/image16.png"/><Relationship Id="rId20" Type="http://schemas.microsoft.com/office/2007/relationships/hdphoto" Target="../media/hdphoto7.wdp"/><Relationship Id="rId1" Type="http://schemas.openxmlformats.org/officeDocument/2006/relationships/slideLayout" Target="../slideLayouts/slideLayout1.xml"/><Relationship Id="rId6" Type="http://schemas.openxmlformats.org/officeDocument/2006/relationships/slide" Target="slide17.xml"/><Relationship Id="rId11" Type="http://schemas.openxmlformats.org/officeDocument/2006/relationships/image" Target="../media/image13.png"/><Relationship Id="rId24" Type="http://schemas.openxmlformats.org/officeDocument/2006/relationships/slide" Target="slide11.xml"/><Relationship Id="rId5" Type="http://schemas.microsoft.com/office/2007/relationships/hdphoto" Target="../media/hdphoto2.wdp"/><Relationship Id="rId15" Type="http://schemas.microsoft.com/office/2007/relationships/hdphoto" Target="../media/hdphoto5.wdp"/><Relationship Id="rId23" Type="http://schemas.microsoft.com/office/2007/relationships/hdphoto" Target="../media/hdphoto8.wdp"/><Relationship Id="rId28" Type="http://schemas.microsoft.com/office/2007/relationships/hdphoto" Target="../media/hdphoto10.wdp"/><Relationship Id="rId10" Type="http://schemas.openxmlformats.org/officeDocument/2006/relationships/image" Target="../media/image12.png"/><Relationship Id="rId19" Type="http://schemas.openxmlformats.org/officeDocument/2006/relationships/image" Target="../media/image18.png"/><Relationship Id="rId4" Type="http://schemas.openxmlformats.org/officeDocument/2006/relationships/image" Target="../media/image9.png"/><Relationship Id="rId9" Type="http://schemas.microsoft.com/office/2007/relationships/hdphoto" Target="../media/hdphoto3.wdp"/><Relationship Id="rId14" Type="http://schemas.openxmlformats.org/officeDocument/2006/relationships/image" Target="../media/image15.png"/><Relationship Id="rId22" Type="http://schemas.openxmlformats.org/officeDocument/2006/relationships/image" Target="../media/image19.png"/><Relationship Id="rId27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5.png"/><Relationship Id="rId18" Type="http://schemas.openxmlformats.org/officeDocument/2006/relationships/image" Target="../media/image18.png"/><Relationship Id="rId26" Type="http://schemas.microsoft.com/office/2007/relationships/hdphoto" Target="../media/hdphoto14.wdp"/><Relationship Id="rId3" Type="http://schemas.microsoft.com/office/2007/relationships/hdphoto" Target="../media/hdphoto1.wdp"/><Relationship Id="rId21" Type="http://schemas.microsoft.com/office/2007/relationships/hdphoto" Target="../media/hdphoto12.wdp"/><Relationship Id="rId7" Type="http://schemas.openxmlformats.org/officeDocument/2006/relationships/image" Target="../media/image23.png"/><Relationship Id="rId12" Type="http://schemas.microsoft.com/office/2007/relationships/hdphoto" Target="../media/hdphoto4.wdp"/><Relationship Id="rId17" Type="http://schemas.microsoft.com/office/2007/relationships/hdphoto" Target="../media/hdphoto6.wdp"/><Relationship Id="rId25" Type="http://schemas.openxmlformats.org/officeDocument/2006/relationships/image" Target="../media/image27.png"/><Relationship Id="rId2" Type="http://schemas.openxmlformats.org/officeDocument/2006/relationships/image" Target="../media/image8.jpeg"/><Relationship Id="rId16" Type="http://schemas.openxmlformats.org/officeDocument/2006/relationships/image" Target="../media/image17.png"/><Relationship Id="rId20" Type="http://schemas.openxmlformats.org/officeDocument/2006/relationships/image" Target="../media/image25.png"/><Relationship Id="rId1" Type="http://schemas.openxmlformats.org/officeDocument/2006/relationships/slideLayout" Target="../slideLayouts/slideLayout1.xml"/><Relationship Id="rId6" Type="http://schemas.openxmlformats.org/officeDocument/2006/relationships/slide" Target="slide17.xml"/><Relationship Id="rId11" Type="http://schemas.openxmlformats.org/officeDocument/2006/relationships/image" Target="../media/image13.png"/><Relationship Id="rId24" Type="http://schemas.microsoft.com/office/2007/relationships/hdphoto" Target="../media/hdphoto13.wdp"/><Relationship Id="rId5" Type="http://schemas.microsoft.com/office/2007/relationships/hdphoto" Target="../media/hdphoto11.wdp"/><Relationship Id="rId15" Type="http://schemas.openxmlformats.org/officeDocument/2006/relationships/image" Target="../media/image10.png"/><Relationship Id="rId23" Type="http://schemas.openxmlformats.org/officeDocument/2006/relationships/image" Target="../media/image26.png"/><Relationship Id="rId10" Type="http://schemas.openxmlformats.org/officeDocument/2006/relationships/image" Target="../media/image24.png"/><Relationship Id="rId19" Type="http://schemas.microsoft.com/office/2007/relationships/hdphoto" Target="../media/hdphoto7.wdp"/><Relationship Id="rId4" Type="http://schemas.openxmlformats.org/officeDocument/2006/relationships/image" Target="../media/image22.png"/><Relationship Id="rId9" Type="http://schemas.microsoft.com/office/2007/relationships/hdphoto" Target="../media/hdphoto3.wdp"/><Relationship Id="rId14" Type="http://schemas.microsoft.com/office/2007/relationships/hdphoto" Target="../media/hdphoto5.wdp"/><Relationship Id="rId22" Type="http://schemas.openxmlformats.org/officeDocument/2006/relationships/slide" Target="slide10.xml"/><Relationship Id="rId27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slide" Target="slide14.xml"/><Relationship Id="rId18" Type="http://schemas.openxmlformats.org/officeDocument/2006/relationships/image" Target="../media/image13.png"/><Relationship Id="rId26" Type="http://schemas.microsoft.com/office/2007/relationships/hdphoto" Target="../media/hdphoto14.wdp"/><Relationship Id="rId3" Type="http://schemas.openxmlformats.org/officeDocument/2006/relationships/image" Target="../media/image9.png"/><Relationship Id="rId21" Type="http://schemas.openxmlformats.org/officeDocument/2006/relationships/image" Target="../media/image33.png"/><Relationship Id="rId7" Type="http://schemas.openxmlformats.org/officeDocument/2006/relationships/slide" Target="slide18.xml"/><Relationship Id="rId12" Type="http://schemas.openxmlformats.org/officeDocument/2006/relationships/image" Target="../media/image32.png"/><Relationship Id="rId17" Type="http://schemas.openxmlformats.org/officeDocument/2006/relationships/slide" Target="slide13.xml"/><Relationship Id="rId25" Type="http://schemas.openxmlformats.org/officeDocument/2006/relationships/image" Target="../media/image27.png"/><Relationship Id="rId2" Type="http://schemas.openxmlformats.org/officeDocument/2006/relationships/image" Target="../media/image29.jpeg"/><Relationship Id="rId16" Type="http://schemas.microsoft.com/office/2007/relationships/hdphoto" Target="../media/hdphoto3.wdp"/><Relationship Id="rId20" Type="http://schemas.openxmlformats.org/officeDocument/2006/relationships/slide" Target="slide16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5.wdp"/><Relationship Id="rId11" Type="http://schemas.openxmlformats.org/officeDocument/2006/relationships/slide" Target="slide17.xml"/><Relationship Id="rId24" Type="http://schemas.openxmlformats.org/officeDocument/2006/relationships/slide" Target="slide15.xml"/><Relationship Id="rId5" Type="http://schemas.openxmlformats.org/officeDocument/2006/relationships/image" Target="../media/image30.png"/><Relationship Id="rId15" Type="http://schemas.openxmlformats.org/officeDocument/2006/relationships/image" Target="../media/image11.png"/><Relationship Id="rId23" Type="http://schemas.microsoft.com/office/2007/relationships/hdphoto" Target="../media/hdphoto5.wdp"/><Relationship Id="rId10" Type="http://schemas.microsoft.com/office/2007/relationships/hdphoto" Target="../media/hdphoto16.wdp"/><Relationship Id="rId19" Type="http://schemas.microsoft.com/office/2007/relationships/hdphoto" Target="../media/hdphoto4.wdp"/><Relationship Id="rId4" Type="http://schemas.microsoft.com/office/2007/relationships/hdphoto" Target="../media/hdphoto2.wdp"/><Relationship Id="rId9" Type="http://schemas.openxmlformats.org/officeDocument/2006/relationships/image" Target="../media/image31.png"/><Relationship Id="rId14" Type="http://schemas.openxmlformats.org/officeDocument/2006/relationships/image" Target="../media/image10.png"/><Relationship Id="rId22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microsoft.com/office/2007/relationships/hdphoto" Target="../media/hdphoto17.wdp"/><Relationship Id="rId4" Type="http://schemas.openxmlformats.org/officeDocument/2006/relationships/image" Target="../media/image3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microsoft.com/office/2007/relationships/hdphoto" Target="../media/hdphoto17.wdp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microsoft.com/office/2007/relationships/hdphoto" Target="../media/hdphoto17.wdp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microsoft.com/office/2007/relationships/hdphoto" Target="../media/hdphoto17.wdp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microsoft.com/office/2007/relationships/hdphoto" Target="../media/hdphoto17.wdp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microsoft.com/office/2007/relationships/hdphoto" Target="../media/hdphoto17.wdp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1428750"/>
            <a:ext cx="8001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Chào</a:t>
            </a:r>
            <a:r>
              <a:rPr lang="en-US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mừng</a:t>
            </a:r>
            <a:r>
              <a:rPr lang="en-US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các</a:t>
            </a:r>
            <a:r>
              <a:rPr lang="en-US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con 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đến</a:t>
            </a:r>
            <a:r>
              <a:rPr lang="en-US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với</a:t>
            </a:r>
            <a:r>
              <a:rPr lang="en-US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tiết</a:t>
            </a:r>
            <a:r>
              <a:rPr lang="en-US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kể</a:t>
            </a:r>
            <a:r>
              <a:rPr lang="en-US" sz="5400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sz="5400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chuyện</a:t>
            </a:r>
            <a:endParaRPr lang="en-US" sz="5400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7661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Plant &amp; Zombie\Background\Nightfrontyard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0" y="-914400"/>
            <a:ext cx="12954000" cy="7051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Kết quả hình ảnh cho American Eskimo cartoon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6304" y1="13218" x2="25543" y2="65517"/>
                        <a14:foregroundMark x1="12500" y1="24713" x2="11413" y2="66667"/>
                        <a14:foregroundMark x1="19022" y1="13793" x2="44022" y2="58621"/>
                        <a14:foregroundMark x1="29348" y1="24138" x2="79891" y2="59770"/>
                        <a14:foregroundMark x1="79348" y1="15517" x2="38587" y2="72989"/>
                        <a14:foregroundMark x1="38043" y1="55172" x2="38043" y2="91954"/>
                        <a14:foregroundMark x1="20109" y1="73563" x2="20652" y2="92529"/>
                        <a14:foregroundMark x1="8696" y1="23563" x2="7065" y2="34483"/>
                        <a14:foregroundMark x1="22283" y1="12644" x2="49457" y2="28161"/>
                        <a14:foregroundMark x1="71739" y1="14368" x2="84239" y2="64943"/>
                        <a14:foregroundMark x1="73370" y1="56897" x2="39674" y2="71839"/>
                        <a14:foregroundMark x1="67935" y1="63218" x2="70652" y2="90230"/>
                        <a14:foregroundMark x1="79891" y1="63793" x2="92391" y2="85632"/>
                        <a14:foregroundMark x1="80978" y1="15517" x2="91848" y2="64943"/>
                        <a14:foregroundMark x1="86957" y1="19540" x2="91304" y2="35057"/>
                        <a14:foregroundMark x1="9783" y1="16092" x2="6522" y2="28736"/>
                        <a14:foregroundMark x1="3804" y1="50575" x2="2717" y2="59195"/>
                        <a14:foregroundMark x1="3804" y1="58046" x2="4891" y2="65517"/>
                        <a14:foregroundMark x1="19565" y1="86782" x2="15761" y2="94253"/>
                        <a14:foregroundMark x1="37500" y1="87356" x2="29348" y2="94253"/>
                        <a14:foregroundMark x1="28261" y1="94828" x2="40217" y2="95977"/>
                        <a14:foregroundMark x1="50000" y1="71839" x2="41848" y2="92529"/>
                        <a14:foregroundMark x1="18478" y1="70115" x2="19022" y2="86782"/>
                        <a14:foregroundMark x1="19022" y1="89655" x2="13587" y2="94253"/>
                        <a14:foregroundMark x1="35870" y1="73563" x2="27174" y2="87931"/>
                        <a14:foregroundMark x1="70109" y1="62069" x2="49457" y2="79885"/>
                        <a14:foregroundMark x1="70109" y1="85632" x2="63587" y2="91379"/>
                        <a14:foregroundMark x1="80978" y1="67241" x2="75543" y2="88506"/>
                        <a14:foregroundMark x1="82609" y1="72989" x2="80978" y2="79885"/>
                        <a14:foregroundMark x1="86957" y1="77011" x2="90217" y2="86782"/>
                        <a14:foregroundMark x1="84239" y1="94253" x2="97283" y2="93678"/>
                        <a14:foregroundMark x1="93478" y1="45977" x2="97826" y2="63218"/>
                        <a14:foregroundMark x1="97283" y1="65517" x2="94022" y2="77011"/>
                        <a14:foregroundMark x1="67935" y1="7471" x2="58696" y2="14943"/>
                        <a14:foregroundMark x1="35326" y1="11494" x2="48370" y2="25287"/>
                        <a14:foregroundMark x1="15761" y1="6897" x2="21739" y2="6897"/>
                        <a14:foregroundMark x1="85870" y1="12644" x2="89674" y2="18966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70440" y="2190750"/>
            <a:ext cx="868360" cy="83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968" y="1962150"/>
            <a:ext cx="1264432" cy="110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C:\Users\ADMIN\Desktop\Dan cho chay tron\318767-1G20FT61680 (3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950" b="100000" l="4762" r="96742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96992" y="1885950"/>
            <a:ext cx="1556522" cy="1349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787" y="1657350"/>
            <a:ext cx="1743213" cy="165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C:\Users\ADMIN\Desktop\Dan cho chay tron\318767-1G20FT61680 (4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152" b="100000" l="2000" r="98857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22600" y="3757355"/>
            <a:ext cx="1055644" cy="1100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514" y="3728717"/>
            <a:ext cx="1295400" cy="1129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9" descr="C:\Users\ADMIN\Desktop\Dan cho chay tron\Cartoon-puppies-vector (2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99038"/>
                    </a14:imgEffect>
                    <a14:imgEffect>
                      <a14:sharpenSoften amount="250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562350"/>
            <a:ext cx="1262868" cy="1020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326" y="3333750"/>
            <a:ext cx="1468474" cy="1279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Picture1.png"/>
          <p:cNvPicPr>
            <a:picLocks noChangeAspect="1" noChangeArrowheads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9958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13" y="2200895"/>
            <a:ext cx="2054448" cy="1304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\Desktop\Picture2.png"/>
          <p:cNvPicPr>
            <a:picLocks noChangeAspect="1" noChangeArrowheads="1"/>
          </p:cNvPicPr>
          <p:nvPr/>
        </p:nvPicPr>
        <p:blipFill>
          <a:blip r:embed="rId19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0" b="100000" l="0" r="100000">
                        <a14:foregroundMark x1="10213" y1="6140" x2="26809" y2="7895"/>
                        <a14:foregroundMark x1="15319" y1="23246" x2="10213" y2="29825"/>
                        <a14:foregroundMark x1="19574" y1="28070" x2="7660" y2="342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2822553"/>
            <a:ext cx="1524000" cy="1478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DMIN\Desktop\Tai nguyen thiet ke tro choi\Bảng gỗ\choi.png">
            <a:hlinkClick r:id="rId21" action="ppaction://hlinksldjump"/>
          </p:cNvPr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100000">
                        <a14:foregroundMark x1="25193" y1="73818" x2="14065" y2="92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8796" y="4400550"/>
            <a:ext cx="1747960" cy="742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DMIN\Desktop\Tai nguyen thiet ke tro choi\Bảng gỗ\Huong dan 3.png">
            <a:hlinkClick r:id="rId24" action="ppaction://hlinksldjump"/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0" b="100000" l="0" r="100000">
                        <a14:foregroundMark x1="30139" y1="79636" x2="73416" y2="79636"/>
                        <a14:foregroundMark x1="73107" y1="78182" x2="85162" y2="92727"/>
                        <a14:foregroundMark x1="87017" y1="93455" x2="95981" y2="92000"/>
                        <a14:foregroundMark x1="3864" y1="57818" x2="19320" y2="9272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400550"/>
            <a:ext cx="1641959" cy="697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DMIN\Desktop\Tai nguyen thiet ke tro choi\Bảng gỗ\canstock6432558.jpg"/>
          <p:cNvPicPr>
            <a:picLocks noChangeAspect="1" noChangeArrowheads="1"/>
          </p:cNvPicPr>
          <p:nvPr/>
        </p:nvPicPr>
        <p:blipFill>
          <a:blip r:embed="rId27">
            <a:extLst>
              <a:ext uri="{BEBA8EAE-BF5A-486C-A8C5-ECC9F3942E4B}">
                <a14:imgProps xmlns:a14="http://schemas.microsoft.com/office/drawing/2010/main">
                  <a14:imgLayer r:embed="rId28">
                    <a14:imgEffect>
                      <a14:backgroundRemoval t="0" b="100000" l="0" r="100000">
                        <a14:foregroundMark x1="42000" y1="88732" x2="45333" y2="93662"/>
                        <a14:foregroundMark x1="36000" y1="91549" x2="38000" y2="93662"/>
                        <a14:foregroundMark x1="32667" y1="83803" x2="36000" y2="87324"/>
                        <a14:backgroundMark x1="35333" y1="88732" x2="40000" y2="92254"/>
                        <a14:backgroundMark x1="33333" y1="80986" x2="36667" y2="86620"/>
                        <a14:backgroundMark x1="42000" y1="97887" x2="44000" y2="99296"/>
                        <a14:backgroundMark x1="30667" y1="80986" x2="32667" y2="83099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89679"/>
            <a:ext cx="1337323" cy="12676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60875" y="691575"/>
            <a:ext cx="12875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GIẢI CỨU</a:t>
            </a:r>
          </a:p>
          <a:p>
            <a:pPr algn="ctr"/>
            <a:r>
              <a:rPr lang="en-US" sz="1600" b="1" dirty="0" smtClean="0">
                <a:solidFill>
                  <a:srgbClr val="99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THÚ CƯNG</a:t>
            </a:r>
            <a:endParaRPr lang="en-US" sz="1600" b="1" dirty="0">
              <a:solidFill>
                <a:srgbClr val="99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474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DMIN\Desktop\Tai nguyen thiet ke tro choi\Plant &amp; Zombie\Background\Nightfrontyard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0" y="-914400"/>
            <a:ext cx="12954000" cy="7051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Kết quả hình ảnh cho American Eskimo cartoon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6304" y1="13218" x2="25543" y2="65517"/>
                        <a14:foregroundMark x1="12500" y1="24713" x2="11413" y2="66667"/>
                        <a14:foregroundMark x1="19022" y1="13793" x2="44022" y2="58621"/>
                        <a14:foregroundMark x1="29348" y1="24138" x2="79891" y2="59770"/>
                        <a14:foregroundMark x1="79348" y1="15517" x2="38587" y2="72989"/>
                        <a14:foregroundMark x1="38043" y1="55172" x2="38043" y2="91954"/>
                        <a14:foregroundMark x1="20109" y1="73563" x2="20652" y2="92529"/>
                        <a14:foregroundMark x1="8696" y1="23563" x2="7065" y2="34483"/>
                        <a14:foregroundMark x1="22283" y1="12644" x2="49457" y2="28161"/>
                        <a14:foregroundMark x1="71739" y1="14368" x2="84239" y2="64943"/>
                        <a14:foregroundMark x1="73370" y1="56897" x2="39674" y2="71839"/>
                        <a14:foregroundMark x1="67935" y1="63218" x2="70652" y2="90230"/>
                        <a14:foregroundMark x1="79891" y1="63793" x2="92391" y2="85632"/>
                        <a14:foregroundMark x1="80978" y1="15517" x2="91848" y2="64943"/>
                        <a14:foregroundMark x1="86957" y1="19540" x2="91304" y2="35057"/>
                        <a14:foregroundMark x1="9783" y1="16092" x2="6522" y2="28736"/>
                        <a14:foregroundMark x1="3804" y1="50575" x2="2717" y2="59195"/>
                        <a14:foregroundMark x1="3804" y1="58046" x2="4891" y2="65517"/>
                        <a14:foregroundMark x1="19565" y1="86782" x2="15761" y2="94253"/>
                        <a14:foregroundMark x1="37500" y1="87356" x2="29348" y2="94253"/>
                        <a14:foregroundMark x1="28261" y1="94828" x2="40217" y2="95977"/>
                        <a14:foregroundMark x1="50000" y1="71839" x2="41848" y2="92529"/>
                        <a14:foregroundMark x1="18478" y1="70115" x2="19022" y2="86782"/>
                        <a14:foregroundMark x1="19022" y1="89655" x2="13587" y2="94253"/>
                        <a14:foregroundMark x1="35870" y1="73563" x2="27174" y2="87931"/>
                        <a14:foregroundMark x1="70109" y1="62069" x2="49457" y2="79885"/>
                        <a14:foregroundMark x1="70109" y1="85632" x2="63587" y2="91379"/>
                        <a14:foregroundMark x1="80978" y1="67241" x2="75543" y2="88506"/>
                        <a14:foregroundMark x1="82609" y1="72989" x2="80978" y2="79885"/>
                        <a14:foregroundMark x1="86957" y1="77011" x2="90217" y2="86782"/>
                        <a14:foregroundMark x1="84239" y1="94253" x2="97283" y2="93678"/>
                        <a14:foregroundMark x1="93478" y1="45977" x2="97826" y2="63218"/>
                        <a14:foregroundMark x1="97283" y1="65517" x2="94022" y2="77011"/>
                        <a14:foregroundMark x1="67935" y1="7471" x2="58696" y2="14943"/>
                        <a14:foregroundMark x1="35326" y1="11494" x2="48370" y2="25287"/>
                        <a14:foregroundMark x1="15761" y1="6897" x2="21739" y2="6897"/>
                        <a14:foregroundMark x1="85870" y1="12644" x2="89674" y2="18966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70440" y="2788545"/>
            <a:ext cx="747275" cy="72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2968" y="2596737"/>
            <a:ext cx="1088118" cy="948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2" descr="C:\Users\ADMIN\Desktop\Dan cho chay tron\318767-1G20FT61680 (3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950" b="100000" l="4762" r="96742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96992" y="2554998"/>
            <a:ext cx="1339479" cy="1161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7787" y="2368719"/>
            <a:ext cx="1500137" cy="1422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0" descr="C:\Users\ADMIN\Desktop\Dan cho chay tron\318767-1G20FT61680 (4)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3152" b="100000" l="2000" r="98857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22600" y="4139395"/>
            <a:ext cx="908444" cy="946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9" descr="C:\Users\ADMIN\Desktop\Dan cho chay tron\Cartoon-puppies-vector (2)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99038"/>
                    </a14:imgEffect>
                    <a14:imgEffect>
                      <a14:sharpenSoften amount="250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3933238"/>
            <a:ext cx="1086772" cy="878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817018"/>
            <a:ext cx="1263708" cy="1101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DMIN\Desktop\Picture1.png"/>
          <p:cNvPicPr>
            <a:picLocks noChangeAspect="1" noChangeArrowheads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9958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6513" y="2611455"/>
            <a:ext cx="1767974" cy="112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\Desktop\Picture2.png"/>
          <p:cNvPicPr>
            <a:picLocks noChangeAspect="1" noChangeArrowheads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10213" y1="6140" x2="26809" y2="7895"/>
                        <a14:foregroundMark x1="15319" y1="23246" x2="10213" y2="29825"/>
                        <a14:foregroundMark x1="19574" y1="28070" x2="7660" y2="342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3257331"/>
            <a:ext cx="1311492" cy="1272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sharpenSoften amount="25000"/>
                    </a14:imgEffect>
                    <a14:imgEffect>
                      <a14:colorTemperature colorTemp="53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-1966023"/>
            <a:ext cx="6506800" cy="3928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71587" y="363200"/>
            <a:ext cx="555321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 err="1" smtClean="0">
                <a:solidFill>
                  <a:srgbClr val="FFFFFF"/>
                </a:solidFill>
              </a:rPr>
              <a:t>Các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  <a:r>
              <a:rPr lang="en-US" sz="2200" b="1" dirty="0" err="1" smtClean="0">
                <a:solidFill>
                  <a:srgbClr val="FFFFFF"/>
                </a:solidFill>
              </a:rPr>
              <a:t>chú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  <a:r>
              <a:rPr lang="en-US" sz="2200" b="1" dirty="0" err="1" smtClean="0">
                <a:solidFill>
                  <a:srgbClr val="FFFFFF"/>
                </a:solidFill>
              </a:rPr>
              <a:t>cún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  <a:r>
              <a:rPr lang="en-US" sz="2200" b="1" dirty="0" err="1" smtClean="0">
                <a:solidFill>
                  <a:srgbClr val="FFFFFF"/>
                </a:solidFill>
              </a:rPr>
              <a:t>đã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  <a:r>
              <a:rPr lang="en-US" sz="2200" b="1" dirty="0" err="1" smtClean="0">
                <a:solidFill>
                  <a:srgbClr val="FFFFFF"/>
                </a:solidFill>
              </a:rPr>
              <a:t>bị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  <a:r>
              <a:rPr lang="en-US" sz="2200" b="1" dirty="0" err="1" smtClean="0">
                <a:solidFill>
                  <a:srgbClr val="FFFFFF"/>
                </a:solidFill>
              </a:rPr>
              <a:t>bắt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  <a:r>
              <a:rPr lang="en-US" sz="2200" b="1" dirty="0" err="1" smtClean="0">
                <a:solidFill>
                  <a:srgbClr val="FFFFFF"/>
                </a:solidFill>
              </a:rPr>
              <a:t>cóc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  <a:r>
              <a:rPr lang="en-US" sz="2200" b="1" dirty="0" err="1" smtClean="0">
                <a:solidFill>
                  <a:srgbClr val="FFFFFF"/>
                </a:solidFill>
              </a:rPr>
              <a:t>và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  <a:r>
              <a:rPr lang="en-US" sz="2200" b="1" dirty="0" err="1" smtClean="0">
                <a:solidFill>
                  <a:srgbClr val="FFFFFF"/>
                </a:solidFill>
              </a:rPr>
              <a:t>bị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  <a:r>
              <a:rPr lang="en-US" sz="2200" b="1" dirty="0" err="1" smtClean="0">
                <a:solidFill>
                  <a:srgbClr val="FFFFFF"/>
                </a:solidFill>
              </a:rPr>
              <a:t>nhốt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</a:p>
          <a:p>
            <a:pPr algn="ctr"/>
            <a:r>
              <a:rPr lang="en-US" sz="2200" b="1" dirty="0" err="1" smtClean="0">
                <a:solidFill>
                  <a:srgbClr val="FFFFFF"/>
                </a:solidFill>
              </a:rPr>
              <a:t>trong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  <a:r>
              <a:rPr lang="en-US" sz="2200" b="1" dirty="0" err="1" smtClean="0">
                <a:solidFill>
                  <a:srgbClr val="FFFFFF"/>
                </a:solidFill>
              </a:rPr>
              <a:t>những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  <a:r>
              <a:rPr lang="en-US" sz="2200" b="1" dirty="0" err="1" smtClean="0">
                <a:solidFill>
                  <a:srgbClr val="FFFFFF"/>
                </a:solidFill>
              </a:rPr>
              <a:t>chiếc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  <a:r>
              <a:rPr lang="en-US" sz="2200" b="1" dirty="0" err="1" smtClean="0">
                <a:solidFill>
                  <a:srgbClr val="FFFFFF"/>
                </a:solidFill>
              </a:rPr>
              <a:t>chuồng</a:t>
            </a:r>
            <a:r>
              <a:rPr lang="en-US" sz="2200" b="1" dirty="0" smtClean="0">
                <a:solidFill>
                  <a:srgbClr val="FFFFFF"/>
                </a:solidFill>
              </a:rPr>
              <a:t>. </a:t>
            </a:r>
            <a:r>
              <a:rPr lang="en-US" sz="2200" b="1" dirty="0" err="1" smtClean="0">
                <a:solidFill>
                  <a:srgbClr val="FFFFFF"/>
                </a:solidFill>
              </a:rPr>
              <a:t>Trong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  <a:r>
              <a:rPr lang="en-US" sz="2200" b="1" dirty="0" err="1" smtClean="0">
                <a:solidFill>
                  <a:srgbClr val="FFFFFF"/>
                </a:solidFill>
              </a:rPr>
              <a:t>lúc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  <a:r>
              <a:rPr lang="en-US" sz="2200" b="1" dirty="0" err="1" smtClean="0">
                <a:solidFill>
                  <a:srgbClr val="FFFFFF"/>
                </a:solidFill>
              </a:rPr>
              <a:t>kẻ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  <a:r>
              <a:rPr lang="en-US" sz="2200" b="1" dirty="0" err="1" smtClean="0">
                <a:solidFill>
                  <a:srgbClr val="FFFFFF"/>
                </a:solidFill>
              </a:rPr>
              <a:t>xấu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  <a:r>
              <a:rPr lang="en-US" sz="2200" b="1" dirty="0" err="1" smtClean="0">
                <a:solidFill>
                  <a:srgbClr val="FFFFFF"/>
                </a:solidFill>
              </a:rPr>
              <a:t>đang</a:t>
            </a:r>
            <a:r>
              <a:rPr lang="en-US" sz="2200" b="1" dirty="0" smtClean="0">
                <a:solidFill>
                  <a:srgbClr val="FFFFFF"/>
                </a:solidFill>
              </a:rPr>
              <a:t> say </a:t>
            </a:r>
            <a:r>
              <a:rPr lang="en-US" sz="2200" b="1" dirty="0" err="1" smtClean="0">
                <a:solidFill>
                  <a:srgbClr val="FFFFFF"/>
                </a:solidFill>
              </a:rPr>
              <a:t>ngủ</a:t>
            </a:r>
            <a:r>
              <a:rPr lang="en-US" sz="2200" b="1" dirty="0" smtClean="0">
                <a:solidFill>
                  <a:srgbClr val="FFFFFF"/>
                </a:solidFill>
              </a:rPr>
              <a:t>, </a:t>
            </a:r>
            <a:r>
              <a:rPr lang="en-US" sz="2200" b="1" dirty="0" err="1" smtClean="0">
                <a:solidFill>
                  <a:srgbClr val="FFFFFF"/>
                </a:solidFill>
              </a:rPr>
              <a:t>hãy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  <a:r>
              <a:rPr lang="en-US" sz="2200" b="1" dirty="0" err="1">
                <a:solidFill>
                  <a:srgbClr val="FFFFFF"/>
                </a:solidFill>
              </a:rPr>
              <a:t>c</a:t>
            </a:r>
            <a:r>
              <a:rPr lang="en-US" sz="2200" b="1" dirty="0" err="1" smtClean="0">
                <a:solidFill>
                  <a:srgbClr val="FFFFFF"/>
                </a:solidFill>
              </a:rPr>
              <a:t>ố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  <a:r>
              <a:rPr lang="en-US" sz="2200" b="1" dirty="0" err="1" smtClean="0">
                <a:solidFill>
                  <a:srgbClr val="FFFFFF"/>
                </a:solidFill>
              </a:rPr>
              <a:t>gắng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  <a:r>
              <a:rPr lang="en-US" sz="2200" b="1" dirty="0" err="1" smtClean="0">
                <a:solidFill>
                  <a:srgbClr val="FFFFFF"/>
                </a:solidFill>
              </a:rPr>
              <a:t>trả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  <a:r>
              <a:rPr lang="en-US" sz="2200" b="1" dirty="0" err="1" smtClean="0">
                <a:solidFill>
                  <a:srgbClr val="FFFFFF"/>
                </a:solidFill>
              </a:rPr>
              <a:t>lời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  <a:r>
              <a:rPr lang="en-US" sz="2200" b="1" dirty="0" err="1" smtClean="0">
                <a:solidFill>
                  <a:srgbClr val="FFFFFF"/>
                </a:solidFill>
              </a:rPr>
              <a:t>đúng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</a:p>
          <a:p>
            <a:pPr algn="ctr"/>
            <a:r>
              <a:rPr lang="en-US" sz="2200" b="1" dirty="0" err="1" smtClean="0">
                <a:solidFill>
                  <a:srgbClr val="FFFFFF"/>
                </a:solidFill>
              </a:rPr>
              <a:t>các</a:t>
            </a:r>
            <a:r>
              <a:rPr lang="en-US" sz="2200" b="1" smtClean="0">
                <a:solidFill>
                  <a:srgbClr val="FFFFFF"/>
                </a:solidFill>
              </a:rPr>
              <a:t> câu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  <a:r>
              <a:rPr lang="en-US" sz="2200" b="1" dirty="0" err="1" smtClean="0">
                <a:solidFill>
                  <a:srgbClr val="FFFFFF"/>
                </a:solidFill>
              </a:rPr>
              <a:t>hỏi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  <a:r>
              <a:rPr lang="en-US" sz="2200" b="1" dirty="0" err="1" smtClean="0">
                <a:solidFill>
                  <a:srgbClr val="FFFFFF"/>
                </a:solidFill>
              </a:rPr>
              <a:t>và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  <a:r>
              <a:rPr lang="en-US" sz="2200" b="1" dirty="0" err="1" smtClean="0">
                <a:solidFill>
                  <a:srgbClr val="FFFFFF"/>
                </a:solidFill>
              </a:rPr>
              <a:t>giúp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  <a:r>
              <a:rPr lang="en-US" sz="2200" b="1" dirty="0" err="1" smtClean="0">
                <a:solidFill>
                  <a:srgbClr val="FFFFFF"/>
                </a:solidFill>
              </a:rPr>
              <a:t>các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  <a:r>
              <a:rPr lang="en-US" sz="2200" b="1" dirty="0" err="1" smtClean="0">
                <a:solidFill>
                  <a:srgbClr val="FFFFFF"/>
                </a:solidFill>
              </a:rPr>
              <a:t>chú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  <a:r>
              <a:rPr lang="en-US" sz="2200" b="1" dirty="0" err="1" smtClean="0">
                <a:solidFill>
                  <a:srgbClr val="FFFFFF"/>
                </a:solidFill>
              </a:rPr>
              <a:t>cún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  <a:r>
              <a:rPr lang="en-US" sz="2200" b="1" dirty="0" err="1" smtClean="0">
                <a:solidFill>
                  <a:srgbClr val="FFFFFF"/>
                </a:solidFill>
              </a:rPr>
              <a:t>trốn</a:t>
            </a:r>
            <a:r>
              <a:rPr lang="en-US" sz="2200" b="1" dirty="0" smtClean="0">
                <a:solidFill>
                  <a:srgbClr val="FFFFFF"/>
                </a:solidFill>
              </a:rPr>
              <a:t> </a:t>
            </a:r>
            <a:r>
              <a:rPr lang="en-US" sz="2200" b="1" dirty="0" err="1" smtClean="0">
                <a:solidFill>
                  <a:srgbClr val="FFFFFF"/>
                </a:solidFill>
              </a:rPr>
              <a:t>thoát</a:t>
            </a:r>
            <a:r>
              <a:rPr lang="en-US" sz="2200" b="1" dirty="0" smtClean="0">
                <a:solidFill>
                  <a:srgbClr val="FFFFFF"/>
                </a:solidFill>
              </a:rPr>
              <a:t>.</a:t>
            </a:r>
            <a:endParaRPr lang="en-US" sz="2200" b="1" dirty="0">
              <a:solidFill>
                <a:srgbClr val="FFFFFF"/>
              </a:solidFill>
            </a:endParaRPr>
          </a:p>
        </p:txBody>
      </p:sp>
      <p:pic>
        <p:nvPicPr>
          <p:cNvPr id="3075" name="Picture 3" descr="C:\Users\ADMIN\Desktop\Tai nguyen thiet ke tro choi\Bảng gỗ\1a.png">
            <a:hlinkClick r:id="rId22" action="ppaction://hlinksldjump"/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ackgroundRemoval t="0" b="100000" l="0" r="100000">
                        <a14:foregroundMark x1="10355" y1="92364" x2="30139" y2="77818"/>
                        <a14:foregroundMark x1="97372" y1="54545" x2="91654" y2="6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998" y="4476750"/>
            <a:ext cx="1419402" cy="603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Untitleda (2).pn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1707" b="100000" l="0" r="98922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99158" y="2788546"/>
            <a:ext cx="1779640" cy="163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3" descr="C:\Users\ADMIN\Desktop\Picture1 (2)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514" y="4038550"/>
            <a:ext cx="1114769" cy="97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8258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14400" y="0"/>
            <a:ext cx="100584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Kết quả hình ảnh cho American Eskimo cartoon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6304" y1="13218" x2="25543" y2="65517"/>
                        <a14:foregroundMark x1="12500" y1="24713" x2="11413" y2="66667"/>
                        <a14:foregroundMark x1="19022" y1="13793" x2="44022" y2="58621"/>
                        <a14:foregroundMark x1="29348" y1="24138" x2="79891" y2="59770"/>
                        <a14:foregroundMark x1="79348" y1="15517" x2="38587" y2="72989"/>
                        <a14:foregroundMark x1="38043" y1="55172" x2="38043" y2="91954"/>
                        <a14:foregroundMark x1="20109" y1="73563" x2="20652" y2="92529"/>
                        <a14:foregroundMark x1="8696" y1="23563" x2="7065" y2="34483"/>
                        <a14:foregroundMark x1="22283" y1="12644" x2="49457" y2="28161"/>
                        <a14:foregroundMark x1="71739" y1="14368" x2="84239" y2="64943"/>
                        <a14:foregroundMark x1="73370" y1="56897" x2="39674" y2="71839"/>
                        <a14:foregroundMark x1="67935" y1="63218" x2="70652" y2="90230"/>
                        <a14:foregroundMark x1="79891" y1="63793" x2="92391" y2="85632"/>
                        <a14:foregroundMark x1="80978" y1="15517" x2="91848" y2="64943"/>
                        <a14:foregroundMark x1="86957" y1="19540" x2="91304" y2="35057"/>
                        <a14:foregroundMark x1="9783" y1="16092" x2="6522" y2="28736"/>
                        <a14:foregroundMark x1="3804" y1="50575" x2="2717" y2="59195"/>
                        <a14:foregroundMark x1="3804" y1="58046" x2="4891" y2="65517"/>
                        <a14:foregroundMark x1="19565" y1="86782" x2="15761" y2="94253"/>
                        <a14:foregroundMark x1="37500" y1="87356" x2="29348" y2="94253"/>
                        <a14:foregroundMark x1="28261" y1="94828" x2="40217" y2="95977"/>
                        <a14:foregroundMark x1="50000" y1="71839" x2="41848" y2="92529"/>
                        <a14:foregroundMark x1="18478" y1="70115" x2="19022" y2="86782"/>
                        <a14:foregroundMark x1="19022" y1="89655" x2="13587" y2="94253"/>
                        <a14:foregroundMark x1="35870" y1="73563" x2="27174" y2="87931"/>
                        <a14:foregroundMark x1="70109" y1="62069" x2="49457" y2="79885"/>
                        <a14:foregroundMark x1="70109" y1="85632" x2="63587" y2="91379"/>
                        <a14:foregroundMark x1="80978" y1="67241" x2="75543" y2="88506"/>
                        <a14:foregroundMark x1="82609" y1="72989" x2="80978" y2="79885"/>
                        <a14:foregroundMark x1="86957" y1="77011" x2="90217" y2="86782"/>
                        <a14:foregroundMark x1="84239" y1="94253" x2="97283" y2="93678"/>
                        <a14:foregroundMark x1="93478" y1="45977" x2="97826" y2="63218"/>
                        <a14:foregroundMark x1="97283" y1="65517" x2="94022" y2="77011"/>
                        <a14:foregroundMark x1="67935" y1="7471" x2="58696" y2="14943"/>
                        <a14:foregroundMark x1="35326" y1="11494" x2="48370" y2="25287"/>
                        <a14:foregroundMark x1="15761" y1="6897" x2="21739" y2="6897"/>
                        <a14:foregroundMark x1="85870" y1="12644" x2="89674" y2="18966"/>
                      </a14:backgroundRemoval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65235" y="471793"/>
            <a:ext cx="754565" cy="728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ình ảnh có liên quan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9362" y1="7489" x2="28936" y2="61674"/>
                        <a14:foregroundMark x1="24255" y1="5286" x2="25106" y2="19824"/>
                        <a14:foregroundMark x1="11489" y1="27753" x2="8085" y2="33921"/>
                        <a14:foregroundMark x1="32340" y1="55947" x2="29362" y2="87225"/>
                        <a14:foregroundMark x1="68085" y1="55507" x2="83404" y2="85463"/>
                        <a14:foregroundMark x1="95745" y1="63877" x2="83404" y2="70925"/>
                      </a14:backgroundRemoval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800600" y="3257550"/>
            <a:ext cx="1143000" cy="1218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3" descr="C:\Users\ADMIN\Desktop\Picture1 (2).png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759" y="3105150"/>
            <a:ext cx="1459641" cy="127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1" descr="C:\Users\ADMIN\Desktop\Dan cho chay tron\318767-1G20FT61680 (2)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97856">
                        <a14:foregroundMark x1="12865" y1="6301" x2="38791" y2="41096"/>
                        <a14:foregroundMark x1="27875" y1="10685" x2="26901" y2="18630"/>
                        <a14:foregroundMark x1="18324" y1="7671" x2="21053" y2="13151"/>
                      </a14:backgroundRemoval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460769" y="4004157"/>
            <a:ext cx="1587231" cy="1005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C:\Users\ADMIN\Desktop\Picture1 (2).png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010" y="3714750"/>
            <a:ext cx="1590190" cy="127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3" descr="C:\Users\ADMIN\Desktop\Picture1 (2).png">
            <a:hlinkClick r:id="rId13" action="ppaction://hlinksldjump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7768" y="227288"/>
            <a:ext cx="1264432" cy="11020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C:\Users\ADMIN\Desktop\Dan cho chay tron\318767-1G20FT61680 (3)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950" b="100000" l="4762" r="96742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62200" y="227288"/>
            <a:ext cx="1223963" cy="1060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3" descr="C:\Users\ADMIN\Desktop\Picture1 (2).png">
            <a:hlinkClick r:id="rId1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7959" y="80370"/>
            <a:ext cx="1459641" cy="127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C:\Users\ADMIN\Desktop\Dan cho chay tron\318767-1G20FT61680 (4)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3152" b="100000" l="2000" r="98857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202281" y="1402486"/>
            <a:ext cx="769557" cy="802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3" descr="C:\Users\ADMIN\Desktop\Picture1 (2).png">
            <a:hlinkClick r:id="rId20" action="ppaction://hlinksldjump"/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5346" y="1228140"/>
            <a:ext cx="1104454" cy="96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9" descr="C:\Users\ADMIN\Desktop\Dan cho chay tron\Cartoon-puppies-vector (2).jpg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0" b="100000" l="0" r="99038"/>
                    </a14:imgEffect>
                    <a14:imgEffect>
                      <a14:sharpenSoften amount="250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019" y="1482494"/>
            <a:ext cx="893762" cy="722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3" descr="C:\Users\ADMIN\Desktop\Picture1 (2).png">
            <a:hlinkClick r:id="rId24" action="ppaction://hlinksldjump"/>
          </p:cNvPr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346" y="1383436"/>
            <a:ext cx="1104454" cy="962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ADMIN\Desktop\Untitleda (2).pn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BEBA8EAE-BF5A-486C-A8C5-ECC9F3942E4B}">
                <a14:imgProps xmlns:a14="http://schemas.microsoft.com/office/drawing/2010/main">
                  <a14:imgLayer r:embed="rId26">
                    <a14:imgEffect>
                      <a14:backgroundRemoval t="11707" b="100000" l="0" r="98922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4190" y="566618"/>
            <a:ext cx="1779640" cy="1638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Oval 20"/>
          <p:cNvSpPr/>
          <p:nvPr/>
        </p:nvSpPr>
        <p:spPr>
          <a:xfrm>
            <a:off x="2743200" y="285750"/>
            <a:ext cx="330200" cy="321552"/>
          </a:xfrm>
          <a:prstGeom prst="ellipse">
            <a:avLst/>
          </a:prstGeom>
          <a:solidFill>
            <a:srgbClr val="FFC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1</a:t>
            </a:r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5334000" y="361950"/>
            <a:ext cx="330200" cy="321552"/>
          </a:xfrm>
          <a:prstGeom prst="ellipse">
            <a:avLst/>
          </a:prstGeom>
          <a:solidFill>
            <a:srgbClr val="FFC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23" name="Oval 22"/>
          <p:cNvSpPr/>
          <p:nvPr/>
        </p:nvSpPr>
        <p:spPr>
          <a:xfrm>
            <a:off x="3352800" y="1352550"/>
            <a:ext cx="330200" cy="321552"/>
          </a:xfrm>
          <a:prstGeom prst="ellipse">
            <a:avLst/>
          </a:prstGeom>
          <a:solidFill>
            <a:srgbClr val="FFC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en-US" dirty="0"/>
          </a:p>
        </p:txBody>
      </p:sp>
      <p:sp>
        <p:nvSpPr>
          <p:cNvPr id="27" name="Oval 26"/>
          <p:cNvSpPr/>
          <p:nvPr/>
        </p:nvSpPr>
        <p:spPr>
          <a:xfrm>
            <a:off x="5334000" y="1259598"/>
            <a:ext cx="330200" cy="321552"/>
          </a:xfrm>
          <a:prstGeom prst="ellipse">
            <a:avLst/>
          </a:prstGeom>
          <a:solidFill>
            <a:srgbClr val="FFC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4</a:t>
            </a:r>
          </a:p>
        </p:txBody>
      </p:sp>
      <p:sp>
        <p:nvSpPr>
          <p:cNvPr id="28" name="Oval 27"/>
          <p:cNvSpPr/>
          <p:nvPr/>
        </p:nvSpPr>
        <p:spPr>
          <a:xfrm>
            <a:off x="2133600" y="3697998"/>
            <a:ext cx="330200" cy="321552"/>
          </a:xfrm>
          <a:prstGeom prst="ellipse">
            <a:avLst/>
          </a:prstGeom>
          <a:solidFill>
            <a:srgbClr val="FFC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</a:t>
            </a:r>
            <a:endParaRPr lang="en-US" dirty="0"/>
          </a:p>
        </p:txBody>
      </p:sp>
      <p:sp>
        <p:nvSpPr>
          <p:cNvPr id="29" name="Oval 28"/>
          <p:cNvSpPr/>
          <p:nvPr/>
        </p:nvSpPr>
        <p:spPr>
          <a:xfrm>
            <a:off x="5334000" y="3088398"/>
            <a:ext cx="330200" cy="321552"/>
          </a:xfrm>
          <a:prstGeom prst="ellipse">
            <a:avLst/>
          </a:prstGeom>
          <a:solidFill>
            <a:srgbClr val="FFC000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418100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3 0.01482 L 0.0809 -0.1395 C 0.09601 -0.17376 0.11892 -0.19259 0.14253 -0.19259 C 0.16962 -0.19259 0.19132 -0.17376 0.20642 -0.1395 L 0.27917 0.01482 " pathEditMode="relative" rAng="0" ptsTypes="FffFF">
                                      <p:cBhvr>
                                        <p:cTn id="52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42" y="-10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7083 -1.85185E-6 L 0.52083 -1.85185E-6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834 -0.00277 L 0.3941 -0.00586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88" y="-1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8576 -0.00308 L 0.45712 -0.14876 C 0.47222 -0.18117 0.49462 -0.19876 0.51788 -0.19876 C 0.54462 -0.19876 0.5658 -0.18117 0.5809 -0.14876 L 0.65243 -0.00308 " pathEditMode="relative" rAng="0" ptsTypes="FffFF">
                                      <p:cBhvr>
                                        <p:cTn id="6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33" y="-978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6441 -4.5679E-6 L 0.8941 -4.5679E-6 " pathEditMode="relative" rAng="0" ptsTypes="AA">
                                      <p:cBhvr>
                                        <p:cTn id="7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7.40741E-7 L 0.0599 -0.15617 C 0.0724 -0.18982 0.09149 -0.20957 0.11094 -0.20957 C 0.13351 -0.20957 0.15139 -0.18982 0.16406 -0.15617 L 0.225 7.40741E-7 " pathEditMode="relative" rAng="0" ptsTypes="FffFF">
                                      <p:cBhvr>
                                        <p:cTn id="83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250" y="-104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5 -4.44444E-6 L 0.50834 -4.44444E-6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16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8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8" fill="hold">
                      <p:stCondLst>
                        <p:cond delay="0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1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-2.22222E-6 L 0.32483 0.01204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33" y="5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2483 0.01204 L 0.37605 -0.11975 C 0.38698 -0.14907 0.40296 -0.16481 0.4198 -0.16481 C 0.43889 -0.16481 0.45417 -0.14907 0.46511 -0.11975 L 0.5165 0.01204 " pathEditMode="relative" rAng="0" ptsTypes="FffFF">
                                      <p:cBhvr>
                                        <p:cTn id="10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583" y="-88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0"/>
                            </p:stCondLst>
                            <p:childTnLst>
                              <p:par>
                                <p:cTn id="10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816 -2.22222E-6 L 0.75816 -2.22222E-6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8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44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33333E-6 L 0.07066 -0.14815 C 0.08559 -0.18148 0.10764 -0.19908 0.13073 -0.19908 C 0.15712 -0.19908 0.17812 -0.18148 0.19305 -0.14815 L 0.26406 3.33333E-6 " pathEditMode="relative" rAng="0" ptsTypes="FffFF">
                                      <p:cBhvr>
                                        <p:cTn id="1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94" y="-99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573 2.71605E-6 L 0.50573 2.71605E-6 " pathEditMode="relative" rAng="0" ptsTypes="AA">
                                      <p:cBhvr>
                                        <p:cTn id="11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12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000"/>
                            </p:stCondLst>
                            <p:childTnLst>
                              <p:par>
                                <p:cTn id="130" presetID="4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3.33333E-6 L 0.29896 -0.09507 C 0.3092 -0.11574 0.32465 -0.12686 0.34062 -0.12686 C 0.35902 -0.12686 0.37378 -0.11574 0.38402 -0.09507 L 0.43333 3.33333E-6 " pathEditMode="relative" rAng="0" ptsTypes="FffFF">
                                      <p:cBhvr>
                                        <p:cTn id="13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167" y="-635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3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2639 -3.33333E-6 L 0.67639 -3.33333E-6 " pathEditMode="relative" rAng="0" ptsTypes="AA">
                                      <p:cBhvr>
                                        <p:cTn id="13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7" grpId="0" animBg="1"/>
      <p:bldP spid="28" grpId="0" animBg="1"/>
      <p:bldP spid="2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584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0355" y1="92364" x2="30139" y2="77818"/>
                        <a14:foregroundMark x1="97372" y1="54545" x2="91654" y2="6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998" y="4476750"/>
            <a:ext cx="1419402" cy="603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33600" y="434752"/>
            <a:ext cx="4767485" cy="40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648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584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0355" y1="92364" x2="30139" y2="77818"/>
                        <a14:foregroundMark x1="97372" y1="54545" x2="91654" y2="6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998" y="4476750"/>
            <a:ext cx="1419402" cy="603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5141" y="550751"/>
            <a:ext cx="5413717" cy="40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59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584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0355" y1="92364" x2="30139" y2="77818"/>
                        <a14:foregroundMark x1="97372" y1="54545" x2="91654" y2="6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998" y="4476750"/>
            <a:ext cx="1419402" cy="603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5000" y="598376"/>
            <a:ext cx="5218628" cy="4041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59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584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0355" y1="92364" x2="30139" y2="77818"/>
                        <a14:foregroundMark x1="97372" y1="54545" x2="91654" y2="6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998" y="4476750"/>
            <a:ext cx="1419402" cy="603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54583" t="14445" r="21667" b="45556"/>
          <a:stretch/>
        </p:blipFill>
        <p:spPr>
          <a:xfrm>
            <a:off x="1981200" y="561975"/>
            <a:ext cx="502920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59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584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0355" y1="92364" x2="30139" y2="77818"/>
                        <a14:foregroundMark x1="97372" y1="54545" x2="91654" y2="6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998" y="4476750"/>
            <a:ext cx="1419402" cy="603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25417" t="35926" r="50417" b="24814"/>
          <a:stretch/>
        </p:blipFill>
        <p:spPr>
          <a:xfrm>
            <a:off x="2057400" y="438150"/>
            <a:ext cx="48768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59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Dan cho chay tron\PoolnoF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058400" cy="523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C:\Users\ADMIN\Desktop\Tai nguyen thiet ke tro choi\Bảng gỗ\1a.pn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10355" y1="92364" x2="30139" y2="77818"/>
                        <a14:foregroundMark x1="97372" y1="54545" x2="91654" y2="69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998" y="4476750"/>
            <a:ext cx="1419402" cy="603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6"/>
          <a:srcRect l="54583" t="35926" r="21667" b="24815"/>
          <a:stretch/>
        </p:blipFill>
        <p:spPr>
          <a:xfrm>
            <a:off x="2057400" y="600075"/>
            <a:ext cx="48768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592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021" y="442990"/>
            <a:ext cx="7559039" cy="4700510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-419757" y="1791673"/>
            <a:ext cx="3554842" cy="2470902"/>
          </a:xfrm>
          <a:prstGeom prst="rect">
            <a:avLst/>
          </a:prstGeom>
        </p:spPr>
      </p:pic>
      <p:pic>
        <p:nvPicPr>
          <p:cNvPr id="9" name="Picture 8" descr="unnamed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443" y="243825"/>
            <a:ext cx="1249425" cy="9122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6"/>
          <p:cNvSpPr/>
          <p:nvPr/>
        </p:nvSpPr>
        <p:spPr>
          <a:xfrm>
            <a:off x="2865120" y="2710936"/>
            <a:ext cx="5958840" cy="830997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en-US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Nghe</a:t>
            </a:r>
            <a:r>
              <a:rPr lang="en-US" sz="49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kể</a:t>
            </a:r>
            <a:r>
              <a:rPr lang="en-US" sz="495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 </a:t>
            </a:r>
            <a:r>
              <a:rPr lang="en-US" sz="4950" b="1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0070C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Avo" panose="02040603050506020204" pitchFamily="18" charset="0"/>
              </a:rPr>
              <a:t>lại</a:t>
            </a:r>
            <a:endParaRPr lang="en-US" sz="4950" b="1" dirty="0">
              <a:ln w="9525">
                <a:solidFill>
                  <a:schemeClr val="bg1"/>
                </a:solidFill>
                <a:prstDash val="solid"/>
              </a:ln>
              <a:solidFill>
                <a:srgbClr val="0070C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721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Click="0"/>
    </mc:Choice>
    <mc:Fallback xmlns="">
      <p:transition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 Chuột Nhắt - Nhạc Thiếu Nhi hoạt hình con chuột_Trim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" y="0"/>
            <a:ext cx="9144000" cy="51435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-95250"/>
            <a:ext cx="8229600" cy="857250"/>
          </a:xfrm>
        </p:spPr>
        <p:txBody>
          <a:bodyPr/>
          <a:lstStyle/>
          <a:p>
            <a:r>
              <a:rPr lang="en-US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Khởi</a:t>
            </a:r>
            <a:r>
              <a:rPr lang="en-US" b="1" dirty="0" smtClean="0">
                <a:solidFill>
                  <a:srgbClr val="FF0000"/>
                </a:solidFill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  <a:latin typeface="UTM Avo" panose="02040603050506020204" pitchFamily="18" charset="0"/>
              </a:rPr>
              <a:t>động</a:t>
            </a:r>
            <a:endParaRPr lang="en-US" b="1" dirty="0">
              <a:solidFill>
                <a:srgbClr val="FF000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4392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6593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285750"/>
            <a:ext cx="2895600" cy="21573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2777"/>
          <a:stretch/>
        </p:blipFill>
        <p:spPr>
          <a:xfrm>
            <a:off x="3048000" y="344599"/>
            <a:ext cx="2952276" cy="213276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0276" y="344599"/>
            <a:ext cx="2965924" cy="214738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l="54583" t="14445" r="21667" b="45556"/>
          <a:stretch/>
        </p:blipFill>
        <p:spPr>
          <a:xfrm>
            <a:off x="135467" y="2668747"/>
            <a:ext cx="2743200" cy="22050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l="25417" t="35926" r="50417" b="24814"/>
          <a:stretch/>
        </p:blipFill>
        <p:spPr>
          <a:xfrm>
            <a:off x="2878667" y="2738384"/>
            <a:ext cx="3178065" cy="220504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/>
          <a:srcRect l="54583" t="35926" r="21667" b="24815"/>
          <a:stretch/>
        </p:blipFill>
        <p:spPr>
          <a:xfrm>
            <a:off x="6073665" y="2704730"/>
            <a:ext cx="2876109" cy="2272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9180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</p:spTree>
    <p:extLst>
      <p:ext uri="{BB962C8B-B14F-4D97-AF65-F5344CB8AC3E}">
        <p14:creationId xmlns:p14="http://schemas.microsoft.com/office/powerpoint/2010/main" val="930555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latin typeface="UTM Avo" panose="02040603050506020204" pitchFamily="18" charset="0"/>
              </a:rPr>
              <a:t>Nghe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kể</a:t>
            </a:r>
            <a:r>
              <a:rPr lang="en-US" b="1" dirty="0" smtClean="0">
                <a:latin typeface="UTM Avo" panose="02040603050506020204" pitchFamily="18" charset="0"/>
              </a:rPr>
              <a:t> </a:t>
            </a:r>
            <a:r>
              <a:rPr lang="en-US" b="1" dirty="0" err="1" smtClean="0">
                <a:latin typeface="UTM Avo" panose="02040603050506020204" pitchFamily="18" charset="0"/>
              </a:rPr>
              <a:t>chuyện</a:t>
            </a:r>
            <a:endParaRPr lang="en-US" b="1" dirty="0">
              <a:latin typeface="UTM Avo" panose="020406030505060202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999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0833" t="22593" r="50833" b="38148"/>
          <a:stretch/>
        </p:blipFill>
        <p:spPr>
          <a:xfrm>
            <a:off x="1981200" y="556023"/>
            <a:ext cx="51816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1967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1667" t="23333" r="20000" b="37408"/>
          <a:stretch/>
        </p:blipFill>
        <p:spPr>
          <a:xfrm>
            <a:off x="1981200" y="536973"/>
            <a:ext cx="51816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9103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5833" t="15185" r="51251" b="55926"/>
          <a:stretch/>
        </p:blipFill>
        <p:spPr>
          <a:xfrm>
            <a:off x="1828800" y="819150"/>
            <a:ext cx="5353050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1471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"/>
          <a:srcRect l="54583" t="15185" r="22084" b="56667"/>
          <a:stretch/>
        </p:blipFill>
        <p:spPr>
          <a:xfrm>
            <a:off x="1905000" y="590550"/>
            <a:ext cx="57912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8534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25417" t="35926" r="50833" b="35185"/>
          <a:stretch/>
        </p:blipFill>
        <p:spPr>
          <a:xfrm>
            <a:off x="1828800" y="634604"/>
            <a:ext cx="5486400" cy="3429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26478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4583" t="35926" r="22083" b="35185"/>
          <a:stretch/>
        </p:blipFill>
        <p:spPr>
          <a:xfrm>
            <a:off x="1733550" y="634604"/>
            <a:ext cx="5676900" cy="3613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844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67</Words>
  <Application>Microsoft Office PowerPoint</Application>
  <PresentationFormat>On-screen Show (16:9)</PresentationFormat>
  <Paragraphs>15</Paragraphs>
  <Slides>22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6" baseType="lpstr">
      <vt:lpstr>Arial</vt:lpstr>
      <vt:lpstr>Calibri</vt:lpstr>
      <vt:lpstr>UTM Avo</vt:lpstr>
      <vt:lpstr>Office Theme</vt:lpstr>
      <vt:lpstr>PowerPoint Presentation</vt:lpstr>
      <vt:lpstr>Khởi động</vt:lpstr>
      <vt:lpstr>Nghe kể chuyện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ASUS</cp:lastModifiedBy>
  <cp:revision>33</cp:revision>
  <dcterms:created xsi:type="dcterms:W3CDTF">2018-03-05T05:17:16Z</dcterms:created>
  <dcterms:modified xsi:type="dcterms:W3CDTF">2020-08-11T07:57:08Z</dcterms:modified>
</cp:coreProperties>
</file>