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7" r:id="rId2"/>
    <p:sldId id="314" r:id="rId3"/>
    <p:sldId id="317" r:id="rId4"/>
    <p:sldId id="341" r:id="rId5"/>
    <p:sldId id="339" r:id="rId6"/>
    <p:sldId id="279" r:id="rId7"/>
    <p:sldId id="320" r:id="rId8"/>
    <p:sldId id="322" r:id="rId9"/>
    <p:sldId id="338" r:id="rId10"/>
    <p:sldId id="340" r:id="rId11"/>
    <p:sldId id="331" r:id="rId12"/>
    <p:sldId id="333" r:id="rId13"/>
    <p:sldId id="342" r:id="rId14"/>
    <p:sldId id="334" r:id="rId15"/>
    <p:sldId id="324" r:id="rId16"/>
    <p:sldId id="326" r:id="rId17"/>
    <p:sldId id="343" r:id="rId18"/>
    <p:sldId id="31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E3FF"/>
    <a:srgbClr val="EDF1F9"/>
    <a:srgbClr val="FFFF99"/>
    <a:srgbClr val="FFFFCC"/>
    <a:srgbClr val="CAE8AA"/>
    <a:srgbClr val="B7ECFF"/>
    <a:srgbClr val="FFFCF3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586" autoAdjust="0"/>
    <p:restoredTop sz="94660"/>
  </p:normalViewPr>
  <p:slideViewPr>
    <p:cSldViewPr snapToGrid="0">
      <p:cViewPr varScale="1">
        <p:scale>
          <a:sx n="63" d="100"/>
          <a:sy n="63" d="100"/>
        </p:scale>
        <p:origin x="3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50+ hình nền powerpoint cho trẻ mầm mon đẹp, dễ thương">
            <a:extLst>
              <a:ext uri="{FF2B5EF4-FFF2-40B4-BE49-F238E27FC236}">
                <a16:creationId xmlns:a16="http://schemas.microsoft.com/office/drawing/2014/main" id="{4879FCF9-8BD1-C6D5-087D-2683A2E5C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close-up of a book">
            <a:extLst>
              <a:ext uri="{FF2B5EF4-FFF2-40B4-BE49-F238E27FC236}">
                <a16:creationId xmlns:a16="http://schemas.microsoft.com/office/drawing/2014/main" id="{2CF6659B-CBCA-FE64-DC24-6945B8562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" t="3372" r="45481" b="70881"/>
          <a:stretch/>
        </p:blipFill>
        <p:spPr>
          <a:xfrm>
            <a:off x="1807030" y="1741715"/>
            <a:ext cx="8752114" cy="501831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29DAE61-E5D0-9353-DF6D-0085F8052550}"/>
              </a:ext>
            </a:extLst>
          </p:cNvPr>
          <p:cNvSpPr/>
          <p:nvPr/>
        </p:nvSpPr>
        <p:spPr>
          <a:xfrm>
            <a:off x="8438695" y="5933056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84808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50+ hình nền powerpoint cho trẻ mầm mon đẹp, dễ thương">
            <a:extLst>
              <a:ext uri="{FF2B5EF4-FFF2-40B4-BE49-F238E27FC236}">
                <a16:creationId xmlns:a16="http://schemas.microsoft.com/office/drawing/2014/main" id="{5A77E074-FB51-4AE0-3ED0-F13ABE420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-up of a book">
            <a:extLst>
              <a:ext uri="{FF2B5EF4-FFF2-40B4-BE49-F238E27FC236}">
                <a16:creationId xmlns:a16="http://schemas.microsoft.com/office/drawing/2014/main" id="{CBBB5681-D48A-FB71-817C-8179A12FC7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" t="3372" r="45481" b="70881"/>
          <a:stretch/>
        </p:blipFill>
        <p:spPr>
          <a:xfrm>
            <a:off x="1807030" y="1741715"/>
            <a:ext cx="8752114" cy="501831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E9C6683-6996-64E9-2D48-E4D90CBB1624}"/>
              </a:ext>
            </a:extLst>
          </p:cNvPr>
          <p:cNvSpPr/>
          <p:nvPr/>
        </p:nvSpPr>
        <p:spPr>
          <a:xfrm>
            <a:off x="8438695" y="5933056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628311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968F8B7-8610-2140-0B8E-701070AAA8C0}"/>
              </a:ext>
            </a:extLst>
          </p:cNvPr>
          <p:cNvSpPr txBox="1"/>
          <p:nvPr/>
        </p:nvSpPr>
        <p:spPr>
          <a:xfrm>
            <a:off x="3770764" y="425671"/>
            <a:ext cx="4483120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8919C0-7AC4-E5E8-3DFB-6CFB1BFCCDD6}"/>
              </a:ext>
            </a:extLst>
          </p:cNvPr>
          <p:cNvSpPr/>
          <p:nvPr/>
        </p:nvSpPr>
        <p:spPr>
          <a:xfrm>
            <a:off x="1310640" y="5721129"/>
            <a:ext cx="10129520" cy="711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 err="1">
                <a:solidFill>
                  <a:srgbClr val="002060"/>
                </a:solidFill>
              </a:rPr>
              <a:t>Có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những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hình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ảnh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nào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trên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mỗi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bức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tranh</a:t>
            </a:r>
            <a:r>
              <a:rPr lang="en-US" sz="2300" dirty="0">
                <a:solidFill>
                  <a:srgbClr val="002060"/>
                </a:solidFill>
              </a:rPr>
              <a:t>?</a:t>
            </a:r>
          </a:p>
          <a:p>
            <a:pPr algn="ctr"/>
            <a:r>
              <a:rPr lang="en-US" sz="2300" dirty="0" err="1">
                <a:solidFill>
                  <a:srgbClr val="002060"/>
                </a:solidFill>
              </a:rPr>
              <a:t>Các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sản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phẩm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được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tạo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nên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bằng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chất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liệu,hình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thức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thực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hành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nào</a:t>
            </a:r>
            <a:r>
              <a:rPr lang="en-US" sz="2300" dirty="0">
                <a:solidFill>
                  <a:srgbClr val="002060"/>
                </a:solidFill>
              </a:rPr>
              <a:t>? </a:t>
            </a:r>
          </a:p>
        </p:txBody>
      </p:sp>
      <p:pic>
        <p:nvPicPr>
          <p:cNvPr id="2" name="Picture 1" descr="This contains an image of: Easy Step-by-Step Tutorial for a City with One Point Perspective Drawing and Coloring Page">
            <a:extLst>
              <a:ext uri="{FF2B5EF4-FFF2-40B4-BE49-F238E27FC236}">
                <a16:creationId xmlns:a16="http://schemas.microsoft.com/office/drawing/2014/main" id="{E1363D35-5026-053A-4376-A57CF35A9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440" y="1514781"/>
            <a:ext cx="4954634" cy="382094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close-up of a toy&#10;&#10;Description automatically generated">
            <a:extLst>
              <a:ext uri="{FF2B5EF4-FFF2-40B4-BE49-F238E27FC236}">
                <a16:creationId xmlns:a16="http://schemas.microsoft.com/office/drawing/2014/main" id="{3AB937EE-4B63-5804-90FA-F43E6399D9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4" t="60965" r="53310" b="19980"/>
          <a:stretch/>
        </p:blipFill>
        <p:spPr>
          <a:xfrm>
            <a:off x="541926" y="1235676"/>
            <a:ext cx="5433414" cy="418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89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483230-1B44-B900-7762-2B34B7D83E37}"/>
              </a:ext>
            </a:extLst>
          </p:cNvPr>
          <p:cNvSpPr txBox="1"/>
          <p:nvPr/>
        </p:nvSpPr>
        <p:spPr>
          <a:xfrm>
            <a:off x="2851063" y="230945"/>
            <a:ext cx="5636433" cy="853182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7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8C0BD-7B7D-5E88-3E71-F96D3980FA93}"/>
              </a:ext>
            </a:extLst>
          </p:cNvPr>
          <p:cNvSpPr txBox="1"/>
          <p:nvPr/>
        </p:nvSpPr>
        <p:spPr>
          <a:xfrm>
            <a:off x="345440" y="1374317"/>
            <a:ext cx="3078480" cy="49654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5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endParaRPr lang="en-US" sz="2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5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lnSpc>
                <a:spcPts val="25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xa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5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close-up of a toy&#10;&#10;Description automatically generated">
            <a:extLst>
              <a:ext uri="{FF2B5EF4-FFF2-40B4-BE49-F238E27FC236}">
                <a16:creationId xmlns:a16="http://schemas.microsoft.com/office/drawing/2014/main" id="{67B023ED-E6F8-F41B-250D-28750D2F2A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1" t="6027" r="4772" b="50000"/>
          <a:stretch/>
        </p:blipFill>
        <p:spPr>
          <a:xfrm>
            <a:off x="3915914" y="1300480"/>
            <a:ext cx="7666486" cy="51944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1412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11 Hình nền powerpoint 3D đơn giản, đẹp nhất 2023.">
            <a:extLst>
              <a:ext uri="{FF2B5EF4-FFF2-40B4-BE49-F238E27FC236}">
                <a16:creationId xmlns:a16="http://schemas.microsoft.com/office/drawing/2014/main" id="{533E278D-EDDF-E3BC-8724-CD17B9667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" y="-5598"/>
            <a:ext cx="10314148" cy="686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45B108-04E1-6318-5405-300BEAB36EDD}"/>
              </a:ext>
            </a:extLst>
          </p:cNvPr>
          <p:cNvSpPr/>
          <p:nvPr/>
        </p:nvSpPr>
        <p:spPr>
          <a:xfrm>
            <a:off x="1889759" y="619761"/>
            <a:ext cx="8581999" cy="46536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2. </a:t>
            </a:r>
            <a:r>
              <a:rPr lang="en-US" sz="2800" b="1" dirty="0" err="1">
                <a:solidFill>
                  <a:srgbClr val="002060"/>
                </a:solidFill>
              </a:rPr>
              <a:t>Thực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sáng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tạo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và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bạn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rgbClr val="C00000"/>
              </a:solidFill>
            </a:endParaRPr>
          </a:p>
          <a:p>
            <a:pPr marL="216000" algn="ctr">
              <a:lnSpc>
                <a:spcPts val="3600"/>
              </a:lnSpc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16000" algn="ctr">
              <a:lnSpc>
                <a:spcPts val="3600"/>
              </a:lnSpc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,... </a:t>
            </a: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515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12FFBAA-BAFA-4B62-850A-CD92BC4C2E9E}"/>
              </a:ext>
            </a:extLst>
          </p:cNvPr>
          <p:cNvSpPr txBox="1"/>
          <p:nvPr/>
        </p:nvSpPr>
        <p:spPr>
          <a:xfrm>
            <a:off x="3097518" y="238254"/>
            <a:ext cx="5868954" cy="75059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lose-up of a toy&#10;&#10;Description automatically generated">
            <a:extLst>
              <a:ext uri="{FF2B5EF4-FFF2-40B4-BE49-F238E27FC236}">
                <a16:creationId xmlns:a16="http://schemas.microsoft.com/office/drawing/2014/main" id="{53785291-B6D1-3239-9C8B-28FAD53874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1" t="77333" r="16089" b="6667"/>
          <a:stretch/>
        </p:blipFill>
        <p:spPr>
          <a:xfrm>
            <a:off x="1534141" y="3759983"/>
            <a:ext cx="4788904" cy="2972424"/>
          </a:xfrm>
          <a:prstGeom prst="rect">
            <a:avLst/>
          </a:prstGeom>
        </p:spPr>
      </p:pic>
      <p:pic>
        <p:nvPicPr>
          <p:cNvPr id="3" name="Picture 2" descr="This contains an image of: ">
            <a:extLst>
              <a:ext uri="{FF2B5EF4-FFF2-40B4-BE49-F238E27FC236}">
                <a16:creationId xmlns:a16="http://schemas.microsoft.com/office/drawing/2014/main" id="{5934912B-CD2A-6E4F-0F80-8E7BF156A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638" y="1235035"/>
            <a:ext cx="3682762" cy="531000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aper cut out city&#10;&#10;Description automatically generated with medium confidence">
            <a:extLst>
              <a:ext uri="{FF2B5EF4-FFF2-40B4-BE49-F238E27FC236}">
                <a16:creationId xmlns:a16="http://schemas.microsoft.com/office/drawing/2014/main" id="{1A657DF5-DDD6-7770-5BC2-63601EEB15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71" y="1235035"/>
            <a:ext cx="4445330" cy="2375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1624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id="{0CB3EB01-4620-2ADF-32C8-ECACB77E1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82B1D0-56B0-D2DC-66C7-CEF6E4C01BEE}"/>
              </a:ext>
            </a:extLst>
          </p:cNvPr>
          <p:cNvSpPr/>
          <p:nvPr/>
        </p:nvSpPr>
        <p:spPr>
          <a:xfrm>
            <a:off x="2647316" y="1658256"/>
            <a:ext cx="6471920" cy="4478384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xa,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Em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80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ình nền powerpoint">
            <a:extLst>
              <a:ext uri="{FF2B5EF4-FFF2-40B4-BE49-F238E27FC236}">
                <a16:creationId xmlns:a16="http://schemas.microsoft.com/office/drawing/2014/main" id="{844B41F1-F95B-4443-56BC-244FEA0BF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83" y="165941"/>
            <a:ext cx="11661569" cy="654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F4F5E1-D8B8-598A-1485-749E23DB58E7}"/>
              </a:ext>
            </a:extLst>
          </p:cNvPr>
          <p:cNvSpPr/>
          <p:nvPr/>
        </p:nvSpPr>
        <p:spPr>
          <a:xfrm>
            <a:off x="820717" y="1861456"/>
            <a:ext cx="10307782" cy="44783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xa,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Em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583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is contains an image of: African animal series">
            <a:extLst>
              <a:ext uri="{FF2B5EF4-FFF2-40B4-BE49-F238E27FC236}">
                <a16:creationId xmlns:a16="http://schemas.microsoft.com/office/drawing/2014/main" id="{853DD1CA-CF1E-7845-D11B-936868AB4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144" y="389199"/>
            <a:ext cx="4519625" cy="322647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lose-up of a book&#10;&#10;Description automatically generated">
            <a:extLst>
              <a:ext uri="{FF2B5EF4-FFF2-40B4-BE49-F238E27FC236}">
                <a16:creationId xmlns:a16="http://schemas.microsoft.com/office/drawing/2014/main" id="{4E01D734-0D0C-5763-83B2-57B4D18860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6" t="84017" r="16773" b="6268"/>
          <a:stretch/>
        </p:blipFill>
        <p:spPr>
          <a:xfrm>
            <a:off x="7030720" y="4582160"/>
            <a:ext cx="4882474" cy="21527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close-up of a book&#10;&#10;Description automatically generated">
            <a:extLst>
              <a:ext uri="{FF2B5EF4-FFF2-40B4-BE49-F238E27FC236}">
                <a16:creationId xmlns:a16="http://schemas.microsoft.com/office/drawing/2014/main" id="{EEE94286-7D2B-EF9E-62BA-E28D7B28ED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" t="20086" r="6881" b="14399"/>
          <a:stretch/>
        </p:blipFill>
        <p:spPr>
          <a:xfrm>
            <a:off x="259609" y="136031"/>
            <a:ext cx="6533078" cy="672196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5417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id="{BA389BF2-CBF7-8ED8-5E03-C7A2CEDE3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86" y="278962"/>
            <a:ext cx="11204028" cy="657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5458E53-0F73-C57E-123E-B64BDE4CCA2F}"/>
              </a:ext>
            </a:extLst>
          </p:cNvPr>
          <p:cNvSpPr/>
          <p:nvPr/>
        </p:nvSpPr>
        <p:spPr>
          <a:xfrm>
            <a:off x="2276531" y="1006913"/>
            <a:ext cx="6913562" cy="2016125"/>
          </a:xfrm>
          <a:prstGeom prst="rect">
            <a:avLst/>
          </a:prstGeom>
          <a:solidFill>
            <a:srgbClr val="93E3F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6AB52B7-1804-D1E0-4BA9-6B3493267C9D}"/>
              </a:ext>
            </a:extLst>
          </p:cNvPr>
          <p:cNvSpPr txBox="1"/>
          <p:nvPr/>
        </p:nvSpPr>
        <p:spPr>
          <a:xfrm>
            <a:off x="3994284" y="232631"/>
            <a:ext cx="4483120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lose-up of a book&#10;&#10;Description automatically generated">
            <a:extLst>
              <a:ext uri="{FF2B5EF4-FFF2-40B4-BE49-F238E27FC236}">
                <a16:creationId xmlns:a16="http://schemas.microsoft.com/office/drawing/2014/main" id="{D364D1D7-F66C-E34D-7236-A8DD8215F4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1" t="58963" r="9433" b="9134"/>
          <a:stretch/>
        </p:blipFill>
        <p:spPr>
          <a:xfrm>
            <a:off x="2035103" y="863927"/>
            <a:ext cx="8121793" cy="46764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D0DFFD-F421-A2CF-F84E-7942837CE3A4}"/>
              </a:ext>
            </a:extLst>
          </p:cNvPr>
          <p:cNvSpPr txBox="1"/>
          <p:nvPr/>
        </p:nvSpPr>
        <p:spPr>
          <a:xfrm>
            <a:off x="203409" y="5814891"/>
            <a:ext cx="11785180" cy="8104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xa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thấp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xa?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xe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đạp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xa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438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D0FE5E7-D750-A772-33A4-0126D5412BC6}"/>
              </a:ext>
            </a:extLst>
          </p:cNvPr>
          <p:cNvSpPr txBox="1"/>
          <p:nvPr/>
        </p:nvSpPr>
        <p:spPr>
          <a:xfrm>
            <a:off x="408747" y="645014"/>
            <a:ext cx="4254693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CCDF40-2AE5-9991-882F-273A350F4D28}"/>
              </a:ext>
            </a:extLst>
          </p:cNvPr>
          <p:cNvSpPr txBox="1"/>
          <p:nvPr/>
        </p:nvSpPr>
        <p:spPr>
          <a:xfrm>
            <a:off x="886267" y="2228994"/>
            <a:ext cx="3005013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8000" indent="-252000" algn="just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xa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52000" indent="-216000" algn="just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hay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xa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sz="2400" b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close-up of a book&#10;&#10;Description automatically generated">
            <a:extLst>
              <a:ext uri="{FF2B5EF4-FFF2-40B4-BE49-F238E27FC236}">
                <a16:creationId xmlns:a16="http://schemas.microsoft.com/office/drawing/2014/main" id="{2DEE0709-3236-2451-C9F8-B8034AFBA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4" t="5091" r="18197" b="60541"/>
          <a:stretch/>
        </p:blipFill>
        <p:spPr>
          <a:xfrm>
            <a:off x="4917440" y="277619"/>
            <a:ext cx="6865813" cy="52216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close-up of a book&#10;&#10;Description automatically generated">
            <a:extLst>
              <a:ext uri="{FF2B5EF4-FFF2-40B4-BE49-F238E27FC236}">
                <a16:creationId xmlns:a16="http://schemas.microsoft.com/office/drawing/2014/main" id="{070223B8-F966-0629-0187-5DEAD17859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6" t="39556" r="15892" b="51407"/>
          <a:stretch/>
        </p:blipFill>
        <p:spPr>
          <a:xfrm>
            <a:off x="1016000" y="5590719"/>
            <a:ext cx="10495280" cy="124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9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fishing on the beach&#10;&#10;Description automatically generated">
            <a:extLst>
              <a:ext uri="{FF2B5EF4-FFF2-40B4-BE49-F238E27FC236}">
                <a16:creationId xmlns:a16="http://schemas.microsoft.com/office/drawing/2014/main" id="{17B4C5DD-0DF2-5C8A-23AA-E843F8A641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2" b="9210"/>
          <a:stretch/>
        </p:blipFill>
        <p:spPr>
          <a:xfrm>
            <a:off x="2991032" y="2185844"/>
            <a:ext cx="4523723" cy="30902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104E2C-95CF-43E0-8242-CEAFF668DC42}"/>
              </a:ext>
            </a:extLst>
          </p:cNvPr>
          <p:cNvSpPr txBox="1"/>
          <p:nvPr/>
        </p:nvSpPr>
        <p:spPr>
          <a:xfrm>
            <a:off x="470005" y="5799488"/>
            <a:ext cx="11251990" cy="4303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kích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xa? 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1" name="Picture 1" descr="Boats on the water next to a row of boats&#10;&#10;Description automatically generated">
            <a:extLst>
              <a:ext uri="{FF2B5EF4-FFF2-40B4-BE49-F238E27FC236}">
                <a16:creationId xmlns:a16="http://schemas.microsoft.com/office/drawing/2014/main" id="{47C03E99-849D-3341-E2E2-FDFDB168A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948" y="2185844"/>
            <a:ext cx="4254693" cy="304657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8C1D25-A505-41CE-5B28-122CFFEB8C36}"/>
              </a:ext>
            </a:extLst>
          </p:cNvPr>
          <p:cNvSpPr txBox="1"/>
          <p:nvPr/>
        </p:nvSpPr>
        <p:spPr>
          <a:xfrm>
            <a:off x="3727337" y="340839"/>
            <a:ext cx="4254693" cy="8839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1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AutoNum type="arabicPeriod"/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group of people walking on a dirt path&#10;&#10;Description automatically generated">
            <a:extLst>
              <a:ext uri="{FF2B5EF4-FFF2-40B4-BE49-F238E27FC236}">
                <a16:creationId xmlns:a16="http://schemas.microsoft.com/office/drawing/2014/main" id="{096A1136-BDAF-B7A9-B568-258C477E9E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3359" y="1649037"/>
            <a:ext cx="2568481" cy="395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29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 bức tranh Vincent van Gogh đắt giá nhất ảnh 5">
            <a:extLst>
              <a:ext uri="{FF2B5EF4-FFF2-40B4-BE49-F238E27FC236}">
                <a16:creationId xmlns:a16="http://schemas.microsoft.com/office/drawing/2014/main" id="{2C1C16EF-C6B7-0FFD-0DCC-89E9026C5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689" y="1351239"/>
            <a:ext cx="3927474" cy="4770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his contains an image of: Illustrations by Atsushi Hara">
            <a:extLst>
              <a:ext uri="{FF2B5EF4-FFF2-40B4-BE49-F238E27FC236}">
                <a16:creationId xmlns:a16="http://schemas.microsoft.com/office/drawing/2014/main" id="{57B8C6F6-CE87-4B0F-DF69-6B9590DFC9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200" y="1351239"/>
            <a:ext cx="3757749" cy="47702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9E710F-A659-632B-509B-79B782348F3B}"/>
              </a:ext>
            </a:extLst>
          </p:cNvPr>
          <p:cNvSpPr txBox="1"/>
          <p:nvPr/>
        </p:nvSpPr>
        <p:spPr>
          <a:xfrm>
            <a:off x="3619817" y="222901"/>
            <a:ext cx="4254693" cy="9737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832F9C-1F98-3937-B467-6FB3F9B05F86}"/>
              </a:ext>
            </a:extLst>
          </p:cNvPr>
          <p:cNvSpPr txBox="1"/>
          <p:nvPr/>
        </p:nvSpPr>
        <p:spPr>
          <a:xfrm>
            <a:off x="401320" y="6276062"/>
            <a:ext cx="11191240" cy="4257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kích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xa?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651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D559400-24F0-4840-AD71-FCB1B9BE41C3}"/>
              </a:ext>
            </a:extLst>
          </p:cNvPr>
          <p:cNvSpPr txBox="1"/>
          <p:nvPr/>
        </p:nvSpPr>
        <p:spPr>
          <a:xfrm>
            <a:off x="3647090" y="308960"/>
            <a:ext cx="4117908" cy="75059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:a16="http://schemas.microsoft.com/office/drawing/2014/main" id="{90CB28CA-E746-4502-15E0-46BB8A7ED7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3" t="54963" r="7853" b="5185"/>
          <a:stretch/>
        </p:blipFill>
        <p:spPr>
          <a:xfrm>
            <a:off x="4078014" y="1114097"/>
            <a:ext cx="8008882" cy="57439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B20C9E-2AA9-2CFC-276A-037BD53AC956}"/>
              </a:ext>
            </a:extLst>
          </p:cNvPr>
          <p:cNvSpPr txBox="1"/>
          <p:nvPr/>
        </p:nvSpPr>
        <p:spPr>
          <a:xfrm>
            <a:off x="28734" y="1851792"/>
            <a:ext cx="3776011" cy="4697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xa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342900" indent="-34290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đậm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nhạt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đám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mây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</a:p>
          <a:p>
            <a:pPr marL="342900" indent="-34290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Tạo Slide Mở Đầu Ấn Tượng Với Người Xem, Cách Mở Đầu Powerpoint Ấn Tượng  Với Người Xem">
            <a:extLst>
              <a:ext uri="{FF2B5EF4-FFF2-40B4-BE49-F238E27FC236}">
                <a16:creationId xmlns:a16="http://schemas.microsoft.com/office/drawing/2014/main" id="{C905EE5D-8EB7-5B3A-581B-23A361FE2B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33" y="228282"/>
            <a:ext cx="11431134" cy="640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BBE0B93-B3DC-0B42-E10F-C65A6F6FA9F8}"/>
              </a:ext>
            </a:extLst>
          </p:cNvPr>
          <p:cNvSpPr/>
          <p:nvPr/>
        </p:nvSpPr>
        <p:spPr>
          <a:xfrm>
            <a:off x="3749041" y="553719"/>
            <a:ext cx="7691119" cy="5750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2. </a:t>
            </a:r>
            <a:r>
              <a:rPr lang="en-US" sz="2800" b="1" dirty="0" err="1">
                <a:solidFill>
                  <a:srgbClr val="002060"/>
                </a:solidFill>
              </a:rPr>
              <a:t>Thực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sáng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tạo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35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endParaRPr lang="en-US" sz="2800" b="1" dirty="0">
              <a:solidFill>
                <a:srgbClr val="C00000"/>
              </a:solidFill>
            </a:endParaRPr>
          </a:p>
          <a:p>
            <a:pPr marL="288000" indent="-342900" algn="just">
              <a:lnSpc>
                <a:spcPts val="3500"/>
              </a:lnSpc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…)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xa, </a:t>
            </a:r>
            <a:r>
              <a:rPr lang="en-US" sz="24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 </a:t>
            </a:r>
          </a:p>
          <a:p>
            <a:pPr marL="342900" indent="-342900" algn="just">
              <a:lnSpc>
                <a:spcPts val="3500"/>
              </a:lnSpc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hia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884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id="{287E8033-1C53-7E5B-FE19-9DF52DE3E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DED8ECC-64D4-0F69-DDCF-F137DAB30126}"/>
              </a:ext>
            </a:extLst>
          </p:cNvPr>
          <p:cNvSpPr/>
          <p:nvPr/>
        </p:nvSpPr>
        <p:spPr>
          <a:xfrm>
            <a:off x="2672080" y="1270001"/>
            <a:ext cx="6451600" cy="5100320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indent="45720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lnSpc>
                <a:spcPts val="28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xa,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068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6FB80C58-29AB-D95E-1B2E-93279B858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460045"/>
            <a:ext cx="5521175" cy="383941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3566C0-6D21-D41D-082D-F5CD480DDFC9}"/>
              </a:ext>
            </a:extLst>
          </p:cNvPr>
          <p:cNvSpPr txBox="1"/>
          <p:nvPr/>
        </p:nvSpPr>
        <p:spPr>
          <a:xfrm>
            <a:off x="4084320" y="738778"/>
            <a:ext cx="5110480" cy="12066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endParaRPr lang="en-US" sz="2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khảo</a:t>
            </a:r>
            <a:endParaRPr lang="en-US" sz="2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Đơn đăng ký tham gia cuộc thi &quot;Em vẽ trường học hạnh phúc 2023&quot; của VTV">
            <a:extLst>
              <a:ext uri="{FF2B5EF4-FFF2-40B4-BE49-F238E27FC236}">
                <a16:creationId xmlns:a16="http://schemas.microsoft.com/office/drawing/2014/main" id="{0836B0F9-0FBF-09EF-D9C5-74EFE99AD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 t="2001" r="10133" b="2001"/>
          <a:stretch/>
        </p:blipFill>
        <p:spPr bwMode="auto">
          <a:xfrm>
            <a:off x="181864" y="2482470"/>
            <a:ext cx="5617100" cy="381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023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14956</TotalTime>
  <Words>701</Words>
  <Application>Microsoft Office PowerPoint</Application>
  <PresentationFormat>Widescreen</PresentationFormat>
  <Paragraphs>69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Dong Nguyen</cp:lastModifiedBy>
  <cp:revision>152</cp:revision>
  <dcterms:created xsi:type="dcterms:W3CDTF">2020-11-01T06:53:25Z</dcterms:created>
  <dcterms:modified xsi:type="dcterms:W3CDTF">2023-10-29T16:32:48Z</dcterms:modified>
</cp:coreProperties>
</file>