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av" ContentType="audio/x-wav"/>
  <Default Extension="png" ContentType="image/png"/>
  <Default Extension="wdp" ContentType="image/vnd.ms-photo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media/image37.svg" ContentType="image/svg+xml"/>
  <Override PartName="/ppt/media/image43.svg" ContentType="image/svg+xml"/>
  <Override PartName="/ppt/media/image47.svg" ContentType="image/svg+xml"/>
  <Override PartName="/ppt/media/image60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3"/>
    <p:sldMasterId id="2147483672" r:id="rId4"/>
  </p:sldMasterIdLst>
  <p:notesMasterIdLst>
    <p:notesMasterId r:id="rId6"/>
  </p:notesMasterIdLst>
  <p:sldIdLst>
    <p:sldId id="266" r:id="rId5"/>
    <p:sldId id="256" r:id="rId7"/>
    <p:sldId id="257" r:id="rId8"/>
    <p:sldId id="260" r:id="rId9"/>
    <p:sldId id="261" r:id="rId10"/>
    <p:sldId id="273" r:id="rId11"/>
    <p:sldId id="272" r:id="rId12"/>
    <p:sldId id="274" r:id="rId13"/>
    <p:sldId id="275" r:id="rId14"/>
    <p:sldId id="269" r:id="rId15"/>
    <p:sldId id="270" r:id="rId16"/>
    <p:sldId id="291" r:id="rId17"/>
    <p:sldId id="292" r:id="rId18"/>
    <p:sldId id="293" r:id="rId19"/>
    <p:sldId id="294" r:id="rId20"/>
    <p:sldId id="295" r:id="rId21"/>
    <p:sldId id="296" r:id="rId22"/>
    <p:sldId id="297" r:id="rId23"/>
    <p:sldId id="262" r:id="rId24"/>
    <p:sldId id="263" r:id="rId25"/>
    <p:sldId id="268" r:id="rId26"/>
  </p:sldIdLst>
  <p:sldSz cx="12192000" cy="6858000"/>
  <p:notesSz cx="6858000" cy="9144000"/>
  <p:embeddedFontLst>
    <p:embeddedFont>
      <p:font typeface="Calibri" panose="020F0502020204030204"/>
      <p:regular r:id="rId30"/>
      <p:bold r:id="rId31"/>
      <p:italic r:id="rId32"/>
      <p:boldItalic r:id="rId33"/>
    </p:embeddedFont>
    <p:embeddedFont>
      <p:font typeface="等线" panose="02010600030101010101" charset="-122"/>
      <p:regular r:id="rId34"/>
    </p:embeddedFont>
    <p:embeddedFont>
      <p:font typeface="Paytone One" panose="020F0502020204030204"/>
      <p:regular r:id="rId35"/>
    </p:embeddedFont>
    <p:embeddedFont>
      <p:font typeface="Calibri Light" panose="020F0302020204030204" charset="0"/>
      <p:regular r:id="rId36"/>
      <p:italic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833" autoAdjust="0"/>
    <p:restoredTop sz="94687"/>
  </p:normalViewPr>
  <p:slideViewPr>
    <p:cSldViewPr snapToGrid="0">
      <p:cViewPr varScale="1">
        <p:scale>
          <a:sx n="104" d="100"/>
          <a:sy n="104" d="100"/>
        </p:scale>
        <p:origin x="2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7" Type="http://schemas.openxmlformats.org/officeDocument/2006/relationships/font" Target="fonts/font8.fntdata"/><Relationship Id="rId36" Type="http://schemas.openxmlformats.org/officeDocument/2006/relationships/font" Target="fonts/font7.fntdata"/><Relationship Id="rId35" Type="http://schemas.openxmlformats.org/officeDocument/2006/relationships/font" Target="fonts/font6.fntdata"/><Relationship Id="rId34" Type="http://schemas.openxmlformats.org/officeDocument/2006/relationships/font" Target="fonts/font5.fntdata"/><Relationship Id="rId33" Type="http://schemas.openxmlformats.org/officeDocument/2006/relationships/font" Target="fonts/font4.fntdata"/><Relationship Id="rId32" Type="http://schemas.openxmlformats.org/officeDocument/2006/relationships/font" Target="fonts/font3.fntdata"/><Relationship Id="rId31" Type="http://schemas.openxmlformats.org/officeDocument/2006/relationships/font" Target="fonts/font2.fntdata"/><Relationship Id="rId30" Type="http://schemas.openxmlformats.org/officeDocument/2006/relationships/font" Target="fonts/font1.fntdata"/><Relationship Id="rId3" Type="http://schemas.openxmlformats.org/officeDocument/2006/relationships/slideMaster" Target="slideMasters/slideMaster2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63348C-5437-482A-A3F0-1AB0EA65E42A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EA7444-5083-4C6F-A16B-68B68B8A95DA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Bấm vào các quả cam để đến các câu hỏi</a:t>
            </a:r>
            <a:endParaRPr lang="en-US" dirty="0"/>
          </a:p>
          <a:p>
            <a:r>
              <a:rPr lang="en-US" dirty="0"/>
              <a:t>Trả lời hết các câu hỏi, bấm tiếp theo để tiếp tục bài giảng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EA7444-5083-4C6F-A16B-68B68B8A95D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Bấm vào các đáp án để hiện kết quả đúng/sai.</a:t>
            </a:r>
            <a:endParaRPr lang="en-US" dirty="0"/>
          </a:p>
          <a:p>
            <a:r>
              <a:rPr lang="en-US" dirty="0"/>
              <a:t>Bấm quay về để tiếp tục chọn các câu hỏi.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EA7444-5083-4C6F-A16B-68B68B8A95D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Bấm vào các đáp án để hiện kết quả đúng/sai.</a:t>
            </a:r>
            <a:endParaRPr lang="en-US" dirty="0"/>
          </a:p>
          <a:p>
            <a:r>
              <a:rPr lang="en-US" dirty="0"/>
              <a:t>Bấm quay về để tiếp tục chọn các câu hỏi.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EA7444-5083-4C6F-A16B-68B68B8A95D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Bấm vào các đáp án để hiện kết quả đúng/sai.</a:t>
            </a:r>
            <a:endParaRPr lang="en-US" dirty="0"/>
          </a:p>
          <a:p>
            <a:r>
              <a:rPr lang="en-US" dirty="0"/>
              <a:t>Bấm quay về để tiếp tục chọn các câu hỏi.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EA7444-5083-4C6F-A16B-68B68B8A95D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Bấm vào các đáp án để hiện kết quả đúng/sai.</a:t>
            </a:r>
            <a:endParaRPr lang="en-US" dirty="0"/>
          </a:p>
          <a:p>
            <a:r>
              <a:rPr lang="en-US" dirty="0"/>
              <a:t>Bấm quay về để tiếp tục chọn các câu hỏi.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EA7444-5083-4C6F-A16B-68B68B8A95D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Bấm vào các đáp án để hiện kết quả đúng/sai.</a:t>
            </a:r>
            <a:endParaRPr lang="en-US" dirty="0"/>
          </a:p>
          <a:p>
            <a:r>
              <a:rPr lang="en-US" dirty="0"/>
              <a:t>Bấm quay về để tiếp tục chọn các câu hỏi.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EA7444-5083-4C6F-A16B-68B68B8A95D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Title and Content">
  <p:cSld name="Title and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 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Two Content">
  <p:cSld name="Two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Comparison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Content with Caption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Picture with Caption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Title and Vertical Text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Vertical Title and Text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199765" indent="0" algn="ctr">
              <a:buNone/>
              <a:defRPr sz="1600"/>
            </a:lvl8pPr>
            <a:lvl9pPr marL="3656965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662F-ADB8-46B8-818A-62BC133FFA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BAC-C627-4D4D-894C-97E6872A1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wip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662F-ADB8-46B8-818A-62BC133FFA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BAC-C627-4D4D-894C-97E6872A1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wip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7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9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662F-ADB8-46B8-818A-62BC133FFA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BAC-C627-4D4D-894C-97E6872A1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wip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662F-ADB8-46B8-818A-62BC133FFA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BAC-C627-4D4D-894C-97E6872A1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wip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199765" indent="0">
              <a:buNone/>
              <a:defRPr sz="1600" b="1"/>
            </a:lvl8pPr>
            <a:lvl9pPr marL="365696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199765" indent="0">
              <a:buNone/>
              <a:defRPr sz="1600" b="1"/>
            </a:lvl8pPr>
            <a:lvl9pPr marL="365696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662F-ADB8-46B8-818A-62BC133FFA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BAC-C627-4D4D-894C-97E6872A1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wip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662F-ADB8-46B8-818A-62BC133FFA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BAC-C627-4D4D-894C-97E6872A1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wip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662F-ADB8-46B8-818A-62BC133FFA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BAC-C627-4D4D-894C-97E6872A1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199765" indent="0">
              <a:buNone/>
              <a:defRPr sz="1000"/>
            </a:lvl8pPr>
            <a:lvl9pPr marL="365696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662F-ADB8-46B8-818A-62BC133FFA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BAC-C627-4D4D-894C-97E6872A1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wip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199765" indent="0">
              <a:buNone/>
              <a:defRPr sz="2000"/>
            </a:lvl8pPr>
            <a:lvl9pPr marL="3656965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199765" indent="0">
              <a:buNone/>
              <a:defRPr sz="1000"/>
            </a:lvl8pPr>
            <a:lvl9pPr marL="365696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662F-ADB8-46B8-818A-62BC133FFA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BAC-C627-4D4D-894C-97E6872A1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wip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662F-ADB8-46B8-818A-62BC133FFA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BAC-C627-4D4D-894C-97E6872A1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wip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662F-ADB8-46B8-818A-62BC133FFA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BAC-C627-4D4D-894C-97E6872A1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wipe/>
  </p:transition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microsoft.com/office/2007/relationships/hdphoto" Target="../media/image4.wdp"/><Relationship Id="rId3" Type="http://schemas.openxmlformats.org/officeDocument/2006/relationships/image" Target="../media/image3.png"/><Relationship Id="rId2" Type="http://schemas.openxmlformats.org/officeDocument/2006/relationships/hyperlink" Target="https://hoc10.vn/doc-sach/toan-4-tap-2/1/391/62/" TargetMode="External"/><Relationship Id="rId1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44.png"/><Relationship Id="rId8" Type="http://schemas.openxmlformats.org/officeDocument/2006/relationships/image" Target="../media/image43.svg"/><Relationship Id="rId7" Type="http://schemas.openxmlformats.org/officeDocument/2006/relationships/image" Target="../media/image42.png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3" Type="http://schemas.openxmlformats.org/officeDocument/2006/relationships/image" Target="../media/image38.png"/><Relationship Id="rId2" Type="http://schemas.openxmlformats.org/officeDocument/2006/relationships/image" Target="../media/image37.svg"/><Relationship Id="rId16" Type="http://schemas.openxmlformats.org/officeDocument/2006/relationships/slideLayout" Target="../slideLayouts/slideLayout23.xml"/><Relationship Id="rId15" Type="http://schemas.openxmlformats.org/officeDocument/2006/relationships/image" Target="../media/image49.jpeg"/><Relationship Id="rId14" Type="http://schemas.openxmlformats.org/officeDocument/2006/relationships/image" Target="../media/image48.png"/><Relationship Id="rId13" Type="http://schemas.openxmlformats.org/officeDocument/2006/relationships/slide" Target="slide13.xml"/><Relationship Id="rId12" Type="http://schemas.openxmlformats.org/officeDocument/2006/relationships/image" Target="../media/image47.svg"/><Relationship Id="rId11" Type="http://schemas.openxmlformats.org/officeDocument/2006/relationships/image" Target="../media/image46.png"/><Relationship Id="rId10" Type="http://schemas.openxmlformats.org/officeDocument/2006/relationships/image" Target="../media/image45.png"/><Relationship Id="rId1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slide" Target="slide19.xml"/><Relationship Id="rId8" Type="http://schemas.openxmlformats.org/officeDocument/2006/relationships/image" Target="../media/image45.png"/><Relationship Id="rId7" Type="http://schemas.openxmlformats.org/officeDocument/2006/relationships/image" Target="../media/image44.png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3" Type="http://schemas.openxmlformats.org/officeDocument/2006/relationships/image" Target="../media/image40.png"/><Relationship Id="rId27" Type="http://schemas.openxmlformats.org/officeDocument/2006/relationships/notesSlide" Target="../notesSlides/notesSlide2.xml"/><Relationship Id="rId26" Type="http://schemas.openxmlformats.org/officeDocument/2006/relationships/slideLayout" Target="../slideLayouts/slideLayout23.xml"/><Relationship Id="rId25" Type="http://schemas.openxmlformats.org/officeDocument/2006/relationships/audio" Target="../media/audio1.wav"/><Relationship Id="rId24" Type="http://schemas.openxmlformats.org/officeDocument/2006/relationships/image" Target="../media/image49.jpeg"/><Relationship Id="rId23" Type="http://schemas.openxmlformats.org/officeDocument/2006/relationships/slide" Target="slide18.xml"/><Relationship Id="rId22" Type="http://schemas.openxmlformats.org/officeDocument/2006/relationships/slide" Target="slide17.xml"/><Relationship Id="rId21" Type="http://schemas.openxmlformats.org/officeDocument/2006/relationships/slide" Target="slide16.xml"/><Relationship Id="rId20" Type="http://schemas.openxmlformats.org/officeDocument/2006/relationships/slide" Target="slide15.xml"/><Relationship Id="rId2" Type="http://schemas.openxmlformats.org/officeDocument/2006/relationships/image" Target="../media/image39.png"/><Relationship Id="rId19" Type="http://schemas.openxmlformats.org/officeDocument/2006/relationships/slide" Target="slide14.xml"/><Relationship Id="rId18" Type="http://schemas.openxmlformats.org/officeDocument/2006/relationships/image" Target="../media/image56.png"/><Relationship Id="rId17" Type="http://schemas.openxmlformats.org/officeDocument/2006/relationships/image" Target="../media/image55.png"/><Relationship Id="rId16" Type="http://schemas.openxmlformats.org/officeDocument/2006/relationships/image" Target="../media/image54.png"/><Relationship Id="rId15" Type="http://schemas.openxmlformats.org/officeDocument/2006/relationships/image" Target="../media/image53.png"/><Relationship Id="rId14" Type="http://schemas.openxmlformats.org/officeDocument/2006/relationships/image" Target="../media/image52.png"/><Relationship Id="rId13" Type="http://schemas.openxmlformats.org/officeDocument/2006/relationships/image" Target="../media/image37.svg"/><Relationship Id="rId12" Type="http://schemas.openxmlformats.org/officeDocument/2006/relationships/image" Target="../media/image36.png"/><Relationship Id="rId11" Type="http://schemas.openxmlformats.org/officeDocument/2006/relationships/image" Target="../media/image51.png"/><Relationship Id="rId10" Type="http://schemas.openxmlformats.org/officeDocument/2006/relationships/image" Target="../media/image50.png"/><Relationship Id="rId1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slide" Target="slide13.xml"/><Relationship Id="rId8" Type="http://schemas.openxmlformats.org/officeDocument/2006/relationships/image" Target="../media/image60.svg"/><Relationship Id="rId7" Type="http://schemas.openxmlformats.org/officeDocument/2006/relationships/image" Target="../media/image59.png"/><Relationship Id="rId6" Type="http://schemas.microsoft.com/office/2007/relationships/media" Target="../media/media2.mp3"/><Relationship Id="rId5" Type="http://schemas.openxmlformats.org/officeDocument/2006/relationships/audio" Target="../media/media2.mp3"/><Relationship Id="rId4" Type="http://schemas.openxmlformats.org/officeDocument/2006/relationships/image" Target="../media/image58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9" Type="http://schemas.openxmlformats.org/officeDocument/2006/relationships/notesSlide" Target="../notesSlides/notesSlide3.xml"/><Relationship Id="rId18" Type="http://schemas.openxmlformats.org/officeDocument/2006/relationships/slideLayout" Target="../slideLayouts/slideLayout23.xml"/><Relationship Id="rId17" Type="http://schemas.openxmlformats.org/officeDocument/2006/relationships/audio" Target="../media/audio1.wav"/><Relationship Id="rId16" Type="http://schemas.openxmlformats.org/officeDocument/2006/relationships/audio" Target="../media/audio2.wav"/><Relationship Id="rId15" Type="http://schemas.openxmlformats.org/officeDocument/2006/relationships/image" Target="../media/image49.jpeg"/><Relationship Id="rId14" Type="http://schemas.openxmlformats.org/officeDocument/2006/relationships/image" Target="../media/image65.png"/><Relationship Id="rId13" Type="http://schemas.openxmlformats.org/officeDocument/2006/relationships/image" Target="../media/image64.png"/><Relationship Id="rId12" Type="http://schemas.openxmlformats.org/officeDocument/2006/relationships/image" Target="../media/image63.png"/><Relationship Id="rId11" Type="http://schemas.openxmlformats.org/officeDocument/2006/relationships/image" Target="../media/image62.png"/><Relationship Id="rId10" Type="http://schemas.openxmlformats.org/officeDocument/2006/relationships/image" Target="../media/image61.png"/><Relationship Id="rId1" Type="http://schemas.openxmlformats.org/officeDocument/2006/relationships/image" Target="../media/image57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61.png"/><Relationship Id="rId8" Type="http://schemas.openxmlformats.org/officeDocument/2006/relationships/slide" Target="slide13.xml"/><Relationship Id="rId7" Type="http://schemas.openxmlformats.org/officeDocument/2006/relationships/image" Target="../media/image60.svg"/><Relationship Id="rId6" Type="http://schemas.openxmlformats.org/officeDocument/2006/relationships/image" Target="../media/image59.png"/><Relationship Id="rId5" Type="http://schemas.microsoft.com/office/2007/relationships/media" Target="../media/media2.mp3"/><Relationship Id="rId4" Type="http://schemas.openxmlformats.org/officeDocument/2006/relationships/audio" Target="../media/media2.mp3"/><Relationship Id="rId3" Type="http://schemas.openxmlformats.org/officeDocument/2006/relationships/image" Target="../media/image58.png"/><Relationship Id="rId2" Type="http://schemas.microsoft.com/office/2007/relationships/media" Target="../media/media1.mp3"/><Relationship Id="rId18" Type="http://schemas.openxmlformats.org/officeDocument/2006/relationships/notesSlide" Target="../notesSlides/notesSlide4.xml"/><Relationship Id="rId17" Type="http://schemas.openxmlformats.org/officeDocument/2006/relationships/slideLayout" Target="../slideLayouts/slideLayout23.xml"/><Relationship Id="rId16" Type="http://schemas.openxmlformats.org/officeDocument/2006/relationships/audio" Target="../media/audio1.wav"/><Relationship Id="rId15" Type="http://schemas.openxmlformats.org/officeDocument/2006/relationships/audio" Target="../media/audio2.wav"/><Relationship Id="rId14" Type="http://schemas.openxmlformats.org/officeDocument/2006/relationships/image" Target="../media/image49.jpeg"/><Relationship Id="rId13" Type="http://schemas.openxmlformats.org/officeDocument/2006/relationships/image" Target="../media/image69.png"/><Relationship Id="rId12" Type="http://schemas.openxmlformats.org/officeDocument/2006/relationships/image" Target="../media/image68.png"/><Relationship Id="rId11" Type="http://schemas.openxmlformats.org/officeDocument/2006/relationships/image" Target="../media/image67.png"/><Relationship Id="rId10" Type="http://schemas.openxmlformats.org/officeDocument/2006/relationships/image" Target="../media/image66.png"/><Relationship Id="rId1" Type="http://schemas.openxmlformats.org/officeDocument/2006/relationships/audio" Target="../media/media1.mp3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slide" Target="slide13.xml"/><Relationship Id="rId8" Type="http://schemas.openxmlformats.org/officeDocument/2006/relationships/image" Target="../media/image60.svg"/><Relationship Id="rId7" Type="http://schemas.openxmlformats.org/officeDocument/2006/relationships/image" Target="../media/image59.png"/><Relationship Id="rId6" Type="http://schemas.microsoft.com/office/2007/relationships/media" Target="../media/media2.mp3"/><Relationship Id="rId5" Type="http://schemas.openxmlformats.org/officeDocument/2006/relationships/audio" Target="../media/media2.mp3"/><Relationship Id="rId4" Type="http://schemas.openxmlformats.org/officeDocument/2006/relationships/image" Target="../media/image58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9" Type="http://schemas.openxmlformats.org/officeDocument/2006/relationships/notesSlide" Target="../notesSlides/notesSlide5.xml"/><Relationship Id="rId18" Type="http://schemas.openxmlformats.org/officeDocument/2006/relationships/slideLayout" Target="../slideLayouts/slideLayout23.xml"/><Relationship Id="rId17" Type="http://schemas.openxmlformats.org/officeDocument/2006/relationships/audio" Target="../media/audio1.wav"/><Relationship Id="rId16" Type="http://schemas.openxmlformats.org/officeDocument/2006/relationships/audio" Target="../media/audio2.wav"/><Relationship Id="rId15" Type="http://schemas.openxmlformats.org/officeDocument/2006/relationships/image" Target="../media/image49.jpeg"/><Relationship Id="rId14" Type="http://schemas.openxmlformats.org/officeDocument/2006/relationships/image" Target="../media/image74.png"/><Relationship Id="rId13" Type="http://schemas.openxmlformats.org/officeDocument/2006/relationships/image" Target="../media/image73.png"/><Relationship Id="rId12" Type="http://schemas.openxmlformats.org/officeDocument/2006/relationships/image" Target="../media/image72.png"/><Relationship Id="rId11" Type="http://schemas.openxmlformats.org/officeDocument/2006/relationships/image" Target="../media/image71.png"/><Relationship Id="rId10" Type="http://schemas.openxmlformats.org/officeDocument/2006/relationships/image" Target="../media/image61.png"/><Relationship Id="rId1" Type="http://schemas.openxmlformats.org/officeDocument/2006/relationships/image" Target="../media/image70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slide" Target="slide13.xml"/><Relationship Id="rId8" Type="http://schemas.openxmlformats.org/officeDocument/2006/relationships/image" Target="../media/image60.svg"/><Relationship Id="rId7" Type="http://schemas.openxmlformats.org/officeDocument/2006/relationships/image" Target="../media/image59.png"/><Relationship Id="rId6" Type="http://schemas.microsoft.com/office/2007/relationships/media" Target="../media/media2.mp3"/><Relationship Id="rId5" Type="http://schemas.openxmlformats.org/officeDocument/2006/relationships/audio" Target="../media/media2.mp3"/><Relationship Id="rId4" Type="http://schemas.openxmlformats.org/officeDocument/2006/relationships/image" Target="../media/image58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9" Type="http://schemas.openxmlformats.org/officeDocument/2006/relationships/notesSlide" Target="../notesSlides/notesSlide6.xml"/><Relationship Id="rId18" Type="http://schemas.openxmlformats.org/officeDocument/2006/relationships/slideLayout" Target="../slideLayouts/slideLayout23.xml"/><Relationship Id="rId17" Type="http://schemas.openxmlformats.org/officeDocument/2006/relationships/audio" Target="../media/audio1.wav"/><Relationship Id="rId16" Type="http://schemas.openxmlformats.org/officeDocument/2006/relationships/audio" Target="../media/audio2.wav"/><Relationship Id="rId15" Type="http://schemas.openxmlformats.org/officeDocument/2006/relationships/image" Target="../media/image49.jpeg"/><Relationship Id="rId14" Type="http://schemas.openxmlformats.org/officeDocument/2006/relationships/image" Target="../media/image79.png"/><Relationship Id="rId13" Type="http://schemas.openxmlformats.org/officeDocument/2006/relationships/image" Target="../media/image78.png"/><Relationship Id="rId12" Type="http://schemas.openxmlformats.org/officeDocument/2006/relationships/image" Target="../media/image77.png"/><Relationship Id="rId11" Type="http://schemas.openxmlformats.org/officeDocument/2006/relationships/image" Target="../media/image76.png"/><Relationship Id="rId10" Type="http://schemas.openxmlformats.org/officeDocument/2006/relationships/image" Target="../media/image61.png"/><Relationship Id="rId1" Type="http://schemas.openxmlformats.org/officeDocument/2006/relationships/image" Target="../media/image75.pn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slide" Target="slide13.xml"/><Relationship Id="rId8" Type="http://schemas.openxmlformats.org/officeDocument/2006/relationships/image" Target="../media/image60.svg"/><Relationship Id="rId7" Type="http://schemas.openxmlformats.org/officeDocument/2006/relationships/image" Target="../media/image59.png"/><Relationship Id="rId6" Type="http://schemas.microsoft.com/office/2007/relationships/media" Target="../media/media2.mp3"/><Relationship Id="rId5" Type="http://schemas.openxmlformats.org/officeDocument/2006/relationships/audio" Target="../media/media2.mp3"/><Relationship Id="rId4" Type="http://schemas.openxmlformats.org/officeDocument/2006/relationships/image" Target="../media/image58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5" Type="http://schemas.openxmlformats.org/officeDocument/2006/relationships/notesSlide" Target="../notesSlides/notesSlide7.xml"/><Relationship Id="rId14" Type="http://schemas.openxmlformats.org/officeDocument/2006/relationships/slideLayout" Target="../slideLayouts/slideLayout23.xml"/><Relationship Id="rId13" Type="http://schemas.openxmlformats.org/officeDocument/2006/relationships/audio" Target="../media/audio1.wav"/><Relationship Id="rId12" Type="http://schemas.openxmlformats.org/officeDocument/2006/relationships/audio" Target="../media/audio2.wav"/><Relationship Id="rId11" Type="http://schemas.openxmlformats.org/officeDocument/2006/relationships/image" Target="../media/image49.jpeg"/><Relationship Id="rId10" Type="http://schemas.openxmlformats.org/officeDocument/2006/relationships/image" Target="../media/image61.png"/><Relationship Id="rId1" Type="http://schemas.openxmlformats.org/officeDocument/2006/relationships/image" Target="../media/image8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1.jpe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microsoft.com/office/2007/relationships/hdphoto" Target="../media/image4.wdp"/><Relationship Id="rId3" Type="http://schemas.openxmlformats.org/officeDocument/2006/relationships/image" Target="../media/image3.png"/><Relationship Id="rId2" Type="http://schemas.openxmlformats.org/officeDocument/2006/relationships/hyperlink" Target="https://hoc10.vn/doc-sach/toan-4-tap-2/1/391/62/" TargetMode="External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microsoft.com/office/2007/relationships/hdphoto" Target="../media/image4.wdp"/><Relationship Id="rId3" Type="http://schemas.openxmlformats.org/officeDocument/2006/relationships/image" Target="../media/image3.png"/><Relationship Id="rId2" Type="http://schemas.openxmlformats.org/officeDocument/2006/relationships/hyperlink" Target="https://hoc10.vn/doc-sach/toan-4-tap-2/1/391/62/" TargetMode="External"/><Relationship Id="rId1" Type="http://schemas.openxmlformats.org/officeDocument/2006/relationships/image" Target="../media/image8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microsoft.com/office/2007/relationships/hdphoto" Target="../media/image4.wdp"/><Relationship Id="rId3" Type="http://schemas.openxmlformats.org/officeDocument/2006/relationships/image" Target="../media/image3.png"/><Relationship Id="rId2" Type="http://schemas.openxmlformats.org/officeDocument/2006/relationships/hyperlink" Target="https://hoc10.vn/doc-sach/toan-4-tap-2/1/391/62/" TargetMode="External"/><Relationship Id="rId1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1.png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20.png"/><Relationship Id="rId7" Type="http://schemas.openxmlformats.org/officeDocument/2006/relationships/image" Target="../media/image19.png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26.png"/><Relationship Id="rId7" Type="http://schemas.openxmlformats.org/officeDocument/2006/relationships/image" Target="../media/image25.png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3" Type="http://schemas.openxmlformats.org/officeDocument/2006/relationships/image" Target="../media/image21.png"/><Relationship Id="rId2" Type="http://schemas.openxmlformats.org/officeDocument/2006/relationships/image" Target="../media/image14.png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9.png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10944" y="0"/>
            <a:ext cx="2681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cs typeface="Arial" panose="020B0604020202020204"/>
                <a:sym typeface="Arial" panose="020B0604020202020204"/>
              </a:rPr>
              <a:t>TOÁN 4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Avo" panose="02040603050506020204" pitchFamily="18" charset="0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603076" y="589132"/>
            <a:ext cx="9909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Arial" panose="020B0604020202020204"/>
              </a:rPr>
              <a:t>Tập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en-US" sz="24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  <a:sym typeface="Arial" panose="020B0604020202020204"/>
              </a:rPr>
              <a:t>2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Avo" panose="02040603050506020204" pitchFamily="18" charset="0"/>
              <a:cs typeface="Arial" panose="020B0604020202020204" pitchFamily="34" charset="0"/>
              <a:sym typeface="Arial" panose="020B0604020202020204"/>
            </a:endParaRPr>
          </a:p>
        </p:txBody>
      </p:sp>
      <p:sp>
        <p:nvSpPr>
          <p:cNvPr id="4" name="Google Shape;54;p1"/>
          <p:cNvSpPr txBox="1"/>
          <p:nvPr/>
        </p:nvSpPr>
        <p:spPr>
          <a:xfrm>
            <a:off x="727107" y="3237016"/>
            <a:ext cx="10737785" cy="2467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 panose="020B0604020202020204"/>
              <a:buNone/>
              <a:defRPr/>
            </a:pPr>
            <a:r>
              <a:rPr kumimoji="0" lang="en-US" sz="5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Calibri" panose="020F0502020204030204"/>
                <a:sym typeface="Calibri" panose="020F0502020204030204"/>
              </a:rPr>
              <a:t>Tuần</a:t>
            </a:r>
            <a:r>
              <a:rPr kumimoji="0" lang="en-US" sz="5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Calibri" panose="020F0502020204030204"/>
                <a:sym typeface="Calibri" panose="020F0502020204030204"/>
              </a:rPr>
              <a:t> 29</a:t>
            </a:r>
            <a:endParaRPr kumimoji="0" lang="en-US" sz="52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cs typeface="Calibri" panose="020F0502020204030204"/>
              <a:sym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 panose="020F0502020204030204"/>
              <a:buNone/>
              <a:defRPr/>
            </a:pPr>
            <a:r>
              <a:rPr kumimoji="0" lang="en-US" sz="5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Calibri" panose="020F0502020204030204"/>
              </a:rPr>
              <a:t>Bài</a:t>
            </a:r>
            <a:r>
              <a:rPr kumimoji="0" lang="en-US" sz="5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Calibri" panose="020F0502020204030204"/>
              </a:rPr>
              <a:t> 80: </a:t>
            </a:r>
            <a:r>
              <a:rPr kumimoji="0" lang="en-US" sz="5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Calibri" panose="020F0502020204030204"/>
              </a:rPr>
              <a:t>Phép</a:t>
            </a:r>
            <a:r>
              <a:rPr kumimoji="0" lang="en-US" sz="5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Calibri" panose="020F0502020204030204"/>
              </a:rPr>
              <a:t> </a:t>
            </a:r>
            <a:r>
              <a:rPr kumimoji="0" lang="en-US" sz="5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Calibri" panose="020F0502020204030204"/>
              </a:rPr>
              <a:t>nhân</a:t>
            </a:r>
            <a:r>
              <a:rPr kumimoji="0" lang="en-US" sz="5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Calibri" panose="020F0502020204030204"/>
              </a:rPr>
              <a:t> </a:t>
            </a:r>
            <a:r>
              <a:rPr kumimoji="0" lang="en-US" sz="5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Calibri" panose="020F0502020204030204"/>
              </a:rPr>
              <a:t>phân</a:t>
            </a:r>
            <a:r>
              <a:rPr kumimoji="0" lang="en-US" sz="5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Calibri" panose="020F0502020204030204"/>
              </a:rPr>
              <a:t> </a:t>
            </a:r>
            <a:r>
              <a:rPr kumimoji="0" lang="en-US" sz="5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Calibri" panose="020F0502020204030204"/>
              </a:rPr>
              <a:t>số</a:t>
            </a:r>
            <a:endParaRPr lang="en-US" sz="5200" b="1" kern="0" dirty="0">
              <a:solidFill>
                <a:srgbClr val="FF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 panose="020F0502020204030204"/>
              <a:buNone/>
              <a:defRPr/>
            </a:pPr>
            <a:r>
              <a:rPr lang="en-US" sz="5200" b="1" kern="0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Tiết</a:t>
            </a:r>
            <a:r>
              <a:rPr lang="en-US" sz="5200" b="1" kern="0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2</a:t>
            </a:r>
            <a:endParaRPr kumimoji="0" lang="en-US" sz="5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cs typeface="Arial" panose="020B0604020202020204" pitchFamily="34" charset="0"/>
              <a:sym typeface="Calibri" panose="020F050202020403020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727728" y="3010718"/>
            <a:ext cx="2736543" cy="1674349"/>
            <a:chOff x="309542" y="967667"/>
            <a:chExt cx="2878585" cy="1674349"/>
          </a:xfrm>
        </p:grpSpPr>
        <p:pic>
          <p:nvPicPr>
            <p:cNvPr id="3" name="Picture 2">
              <a:hlinkClick r:id="rId2"/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7499" t="15368" r="7236" b="7264"/>
            <a:stretch>
              <a:fillRect/>
            </a:stretch>
          </p:blipFill>
          <p:spPr>
            <a:xfrm>
              <a:off x="1029743" y="1336999"/>
              <a:ext cx="1438182" cy="1305017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309542" y="967667"/>
              <a:ext cx="2878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Ấn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để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đến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trang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sách</a:t>
              </a:r>
              <a:endParaRPr lang="en-US" sz="1800" b="1" dirty="0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06729" y="3429000"/>
            <a:ext cx="6096000" cy="3429000"/>
          </a:xfrm>
          <a:prstGeom prst="rect">
            <a:avLst/>
          </a:prstGeom>
          <a:solidFill>
            <a:srgbClr val="FFFAF7"/>
          </a:solidFill>
          <a:ln>
            <a:solidFill>
              <a:srgbClr val="FFFAF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9" name="Rectangle 28"/>
          <p:cNvSpPr/>
          <p:nvPr/>
        </p:nvSpPr>
        <p:spPr>
          <a:xfrm>
            <a:off x="5197356" y="1480259"/>
            <a:ext cx="1797288" cy="5732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buClr>
                <a:srgbClr val="000000"/>
              </a:buClr>
              <a:buFont typeface="Arial" panose="020B0604020202020204"/>
              <a:buNone/>
            </a:pPr>
            <a:r>
              <a:rPr lang="en-US" sz="2400" b="1" kern="0" dirty="0" err="1">
                <a:solidFill>
                  <a:srgbClr val="C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Bài</a:t>
            </a:r>
            <a:r>
              <a:rPr lang="en-US" sz="2400" b="1" kern="0" dirty="0">
                <a:solidFill>
                  <a:srgbClr val="C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b="1" kern="0" dirty="0" err="1">
                <a:solidFill>
                  <a:srgbClr val="C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tập</a:t>
            </a:r>
            <a:r>
              <a:rPr lang="en-US" sz="2400" b="1" kern="0" dirty="0">
                <a:solidFill>
                  <a:srgbClr val="C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6: </a:t>
            </a:r>
            <a:endParaRPr lang="en-US" sz="2400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1347281" y="3152776"/>
            <a:ext cx="914400" cy="1644227"/>
            <a:chOff x="2649220" y="3225800"/>
            <a:chExt cx="1371600" cy="2466340"/>
          </a:xfrm>
        </p:grpSpPr>
        <p:sp>
          <p:nvSpPr>
            <p:cNvPr id="31" name="Rounded Rectangle 30"/>
            <p:cNvSpPr/>
            <p:nvPr/>
          </p:nvSpPr>
          <p:spPr>
            <a:xfrm>
              <a:off x="2829972" y="3225800"/>
              <a:ext cx="1005840" cy="1005840"/>
            </a:xfrm>
            <a:prstGeom prst="roundRect">
              <a:avLst/>
            </a:prstGeom>
            <a:solidFill>
              <a:srgbClr val="FFFFFF"/>
            </a:solidFill>
            <a:ln w="38100" cap="flat" cmpd="sng" algn="ctr">
              <a:solidFill>
                <a:srgbClr val="FF767A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/>
                  <a:sym typeface="Arial" panose="020B0604020202020204"/>
                </a:rPr>
                <a:t>?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endParaRPr>
            </a:p>
          </p:txBody>
        </p:sp>
        <p:cxnSp>
          <p:nvCxnSpPr>
            <p:cNvPr id="32" name="Straight Connector 31"/>
            <p:cNvCxnSpPr/>
            <p:nvPr/>
          </p:nvCxnSpPr>
          <p:spPr>
            <a:xfrm>
              <a:off x="2649220" y="4457700"/>
              <a:ext cx="1371600" cy="0"/>
            </a:xfrm>
            <a:prstGeom prst="line">
              <a:avLst/>
            </a:prstGeom>
            <a:noFill/>
            <a:ln w="38100" cap="flat" cmpd="sng" algn="ctr">
              <a:solidFill>
                <a:srgbClr val="000000"/>
              </a:solidFill>
              <a:prstDash val="solid"/>
            </a:ln>
            <a:effectLst/>
          </p:spPr>
        </p:cxnSp>
        <p:sp>
          <p:nvSpPr>
            <p:cNvPr id="33" name="Rounded Rectangle 32"/>
            <p:cNvSpPr/>
            <p:nvPr/>
          </p:nvSpPr>
          <p:spPr>
            <a:xfrm>
              <a:off x="2832100" y="4686300"/>
              <a:ext cx="1005840" cy="1005840"/>
            </a:xfrm>
            <a:prstGeom prst="roundRect">
              <a:avLst/>
            </a:prstGeom>
            <a:solidFill>
              <a:srgbClr val="FFFFFF"/>
            </a:solidFill>
            <a:ln w="38100" cap="flat" cmpd="sng" algn="ctr">
              <a:solidFill>
                <a:srgbClr val="FF767A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/>
                  <a:sym typeface="Arial" panose="020B0604020202020204"/>
                </a:rPr>
                <a:t>?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/>
              <p:cNvSpPr txBox="1"/>
              <p:nvPr/>
            </p:nvSpPr>
            <p:spPr>
              <a:xfrm>
                <a:off x="2366319" y="3712433"/>
                <a:ext cx="48923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Clr>
                    <a:srgbClr val="000000"/>
                  </a:buClr>
                  <a:buFont typeface="Arial" panose="020B0604020202020204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/>
                          <a:sym typeface="Arial" panose="020B0604020202020204"/>
                        </a:rPr>
                        <m:t>×</m:t>
                      </m:r>
                    </m:oMath>
                  </m:oMathPara>
                </a14:m>
                <a:endParaRPr lang="en-US" sz="2400" kern="0" dirty="0">
                  <a:solidFill>
                    <a:srgbClr val="0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6319" y="3712433"/>
                <a:ext cx="489236" cy="461665"/>
              </a:xfrm>
              <a:prstGeom prst="rect">
                <a:avLst/>
              </a:prstGeom>
              <a:blipFill rotWithShape="1">
                <a:blip r:embed="rId2"/>
                <a:stretch>
                  <a:fillRect l="-63" t="-48" r="122" b="53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5" name="Group 34"/>
          <p:cNvGrpSpPr/>
          <p:nvPr/>
        </p:nvGrpSpPr>
        <p:grpSpPr>
          <a:xfrm>
            <a:off x="1334556" y="2125150"/>
            <a:ext cx="9522888" cy="670560"/>
            <a:chOff x="1905855" y="1869539"/>
            <a:chExt cx="14284332" cy="1005840"/>
          </a:xfrm>
        </p:grpSpPr>
        <p:sp>
          <p:nvSpPr>
            <p:cNvPr id="36" name="Rectangle 35"/>
            <p:cNvSpPr/>
            <p:nvPr/>
          </p:nvSpPr>
          <p:spPr>
            <a:xfrm>
              <a:off x="1905855" y="1939072"/>
              <a:ext cx="14284332" cy="866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r>
                <a:rPr kumimoji="0" lang="vi-VN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/>
                  <a:cs typeface="Arial" panose="020B0604020202020204"/>
                  <a:sym typeface="Arial" panose="020B0604020202020204"/>
                </a:rPr>
                <a:t>Xếp thẻ số vào ô 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/>
                  <a:cs typeface="Arial" panose="020B0604020202020204"/>
                  <a:sym typeface="Arial" panose="020B0604020202020204"/>
                </a:rPr>
                <a:t>         </a:t>
              </a:r>
              <a:r>
                <a:rPr kumimoji="0" lang="vi-VN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/>
                  <a:cs typeface="Arial" panose="020B0604020202020204"/>
                  <a:sym typeface="Arial" panose="020B0604020202020204"/>
                </a:rPr>
                <a:t> thích hợp để được phép nhân đúng?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6180263" y="1869539"/>
              <a:ext cx="1005840" cy="1005840"/>
            </a:xfrm>
            <a:prstGeom prst="roundRect">
              <a:avLst/>
            </a:prstGeom>
            <a:solidFill>
              <a:srgbClr val="FFFFFF"/>
            </a:solidFill>
            <a:ln w="38100" cap="flat" cmpd="sng" algn="ctr">
              <a:solidFill>
                <a:srgbClr val="FF767A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/>
                  <a:sym typeface="Arial" panose="020B0604020202020204"/>
                </a:rPr>
                <a:t>?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3030191" y="3152776"/>
            <a:ext cx="914400" cy="1644227"/>
            <a:chOff x="2649220" y="3225800"/>
            <a:chExt cx="1371600" cy="2466340"/>
          </a:xfrm>
        </p:grpSpPr>
        <p:sp>
          <p:nvSpPr>
            <p:cNvPr id="39" name="Rounded Rectangle 38"/>
            <p:cNvSpPr/>
            <p:nvPr/>
          </p:nvSpPr>
          <p:spPr>
            <a:xfrm>
              <a:off x="2806700" y="3225800"/>
              <a:ext cx="1005840" cy="1005840"/>
            </a:xfrm>
            <a:prstGeom prst="roundRect">
              <a:avLst/>
            </a:prstGeom>
            <a:solidFill>
              <a:srgbClr val="FFFFFF"/>
            </a:solidFill>
            <a:ln w="38100" cap="flat" cmpd="sng" algn="ctr">
              <a:solidFill>
                <a:srgbClr val="FF767A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/>
                  <a:sym typeface="Arial" panose="020B0604020202020204"/>
                </a:rPr>
                <a:t>?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endParaRPr>
            </a:p>
          </p:txBody>
        </p:sp>
        <p:cxnSp>
          <p:nvCxnSpPr>
            <p:cNvPr id="40" name="Straight Connector 39"/>
            <p:cNvCxnSpPr/>
            <p:nvPr/>
          </p:nvCxnSpPr>
          <p:spPr>
            <a:xfrm>
              <a:off x="2649220" y="4457700"/>
              <a:ext cx="1371600" cy="0"/>
            </a:xfrm>
            <a:prstGeom prst="line">
              <a:avLst/>
            </a:prstGeom>
            <a:noFill/>
            <a:ln w="38100" cap="flat" cmpd="sng" algn="ctr">
              <a:solidFill>
                <a:srgbClr val="000000"/>
              </a:solidFill>
              <a:prstDash val="solid"/>
            </a:ln>
            <a:effectLst/>
          </p:spPr>
        </p:cxnSp>
        <p:sp>
          <p:nvSpPr>
            <p:cNvPr id="41" name="Rounded Rectangle 40"/>
            <p:cNvSpPr/>
            <p:nvPr/>
          </p:nvSpPr>
          <p:spPr>
            <a:xfrm>
              <a:off x="2806701" y="4686300"/>
              <a:ext cx="1005840" cy="1005840"/>
            </a:xfrm>
            <a:prstGeom prst="roundRect">
              <a:avLst/>
            </a:prstGeom>
            <a:solidFill>
              <a:srgbClr val="FFFFFF"/>
            </a:solidFill>
            <a:ln w="38100" cap="flat" cmpd="sng" algn="ctr">
              <a:solidFill>
                <a:srgbClr val="FF767A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/>
                  <a:sym typeface="Arial" panose="020B0604020202020204"/>
                </a:rPr>
                <a:t>?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/>
              <p:cNvSpPr txBox="1"/>
              <p:nvPr/>
            </p:nvSpPr>
            <p:spPr>
              <a:xfrm>
                <a:off x="4066043" y="3712433"/>
                <a:ext cx="66877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Clr>
                    <a:srgbClr val="000000"/>
                  </a:buClr>
                  <a:buFont typeface="Arial" panose="020B0604020202020204"/>
                  <a:buNone/>
                </a:pPr>
                <a14:m>
                  <m:oMath xmlns:m="http://schemas.openxmlformats.org/officeDocument/2006/math">
                    <m:r>
                      <a:rPr lang="en-US" sz="24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Arial" panose="020B0604020202020204"/>
                      </a:rPr>
                      <m:t>=</m:t>
                    </m:r>
                  </m:oMath>
                </a14:m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/>
                    <a:sym typeface="Arial" panose="020B0604020202020204"/>
                  </a:rPr>
                  <a:t> 6</a:t>
                </a:r>
                <a:endParaRPr lang="en-US" sz="2400" kern="0" dirty="0">
                  <a:solidFill>
                    <a:srgbClr val="0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6043" y="3712433"/>
                <a:ext cx="668773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21" t="-8163" r="-12495" b="53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Rectangle 42"/>
          <p:cNvSpPr/>
          <p:nvPr/>
        </p:nvSpPr>
        <p:spPr>
          <a:xfrm rot="20191184">
            <a:off x="5727625" y="2984771"/>
            <a:ext cx="609600" cy="609600"/>
          </a:xfrm>
          <a:prstGeom prst="rect">
            <a:avLst/>
          </a:prstGeom>
          <a:solidFill>
            <a:srgbClr val="FFFFFF"/>
          </a:solidFill>
          <a:ln w="38100" cap="flat" cmpd="sng" algn="ctr">
            <a:solidFill>
              <a:srgbClr val="FFCA63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rPr>
              <a:t>1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/>
              <a:sym typeface="Arial" panose="020B0604020202020204"/>
            </a:endParaRPr>
          </a:p>
        </p:txBody>
      </p:sp>
      <p:sp>
        <p:nvSpPr>
          <p:cNvPr id="44" name="Rectangle 43"/>
          <p:cNvSpPr/>
          <p:nvPr/>
        </p:nvSpPr>
        <p:spPr>
          <a:xfrm rot="883727">
            <a:off x="6828480" y="2984771"/>
            <a:ext cx="609600" cy="609600"/>
          </a:xfrm>
          <a:prstGeom prst="rect">
            <a:avLst/>
          </a:prstGeom>
          <a:solidFill>
            <a:srgbClr val="FFFFFF"/>
          </a:solidFill>
          <a:ln w="38100" cap="flat" cmpd="sng" algn="ctr">
            <a:solidFill>
              <a:srgbClr val="FFCA63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rPr>
              <a:t>2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/>
              <a:sym typeface="Arial" panose="020B0604020202020204"/>
            </a:endParaRPr>
          </a:p>
        </p:txBody>
      </p:sp>
      <p:sp>
        <p:nvSpPr>
          <p:cNvPr id="45" name="Rectangle 44"/>
          <p:cNvSpPr/>
          <p:nvPr/>
        </p:nvSpPr>
        <p:spPr>
          <a:xfrm rot="20191184">
            <a:off x="7793680" y="2984771"/>
            <a:ext cx="609600" cy="609600"/>
          </a:xfrm>
          <a:prstGeom prst="rect">
            <a:avLst/>
          </a:prstGeom>
          <a:solidFill>
            <a:srgbClr val="FFFFFF"/>
          </a:solidFill>
          <a:ln w="38100" cap="flat" cmpd="sng" algn="ctr">
            <a:solidFill>
              <a:srgbClr val="FFCA63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rPr>
              <a:t>3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/>
              <a:sym typeface="Arial" panose="020B0604020202020204"/>
            </a:endParaRPr>
          </a:p>
        </p:txBody>
      </p:sp>
      <p:sp>
        <p:nvSpPr>
          <p:cNvPr id="46" name="Rectangle 45"/>
          <p:cNvSpPr/>
          <p:nvPr/>
        </p:nvSpPr>
        <p:spPr>
          <a:xfrm rot="883727">
            <a:off x="8809680" y="2984771"/>
            <a:ext cx="609600" cy="609600"/>
          </a:xfrm>
          <a:prstGeom prst="rect">
            <a:avLst/>
          </a:prstGeom>
          <a:solidFill>
            <a:srgbClr val="FFFFFF"/>
          </a:solidFill>
          <a:ln w="38100" cap="flat" cmpd="sng" algn="ctr">
            <a:solidFill>
              <a:srgbClr val="FFCA63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rPr>
              <a:t>4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/>
              <a:sym typeface="Arial" panose="020B0604020202020204"/>
            </a:endParaRPr>
          </a:p>
        </p:txBody>
      </p:sp>
      <p:sp>
        <p:nvSpPr>
          <p:cNvPr id="47" name="Rectangle 46"/>
          <p:cNvSpPr/>
          <p:nvPr/>
        </p:nvSpPr>
        <p:spPr>
          <a:xfrm rot="20191184">
            <a:off x="9879469" y="2984771"/>
            <a:ext cx="609600" cy="609600"/>
          </a:xfrm>
          <a:prstGeom prst="rect">
            <a:avLst/>
          </a:prstGeom>
          <a:solidFill>
            <a:srgbClr val="FFFFFF"/>
          </a:solidFill>
          <a:ln w="38100" cap="flat" cmpd="sng" algn="ctr">
            <a:solidFill>
              <a:srgbClr val="FFCA63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rPr>
              <a:t>5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/>
              <a:sym typeface="Arial" panose="020B0604020202020204"/>
            </a:endParaRPr>
          </a:p>
        </p:txBody>
      </p:sp>
      <p:sp>
        <p:nvSpPr>
          <p:cNvPr id="48" name="Rectangle 47"/>
          <p:cNvSpPr/>
          <p:nvPr/>
        </p:nvSpPr>
        <p:spPr>
          <a:xfrm rot="883727">
            <a:off x="6438825" y="4030394"/>
            <a:ext cx="609600" cy="609600"/>
          </a:xfrm>
          <a:prstGeom prst="rect">
            <a:avLst/>
          </a:prstGeom>
          <a:solidFill>
            <a:srgbClr val="FFFFFF"/>
          </a:solidFill>
          <a:ln w="38100" cap="flat" cmpd="sng" algn="ctr">
            <a:solidFill>
              <a:srgbClr val="FFCA63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rPr>
              <a:t>6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/>
              <a:sym typeface="Arial" panose="020B0604020202020204"/>
            </a:endParaRPr>
          </a:p>
        </p:txBody>
      </p:sp>
      <p:sp>
        <p:nvSpPr>
          <p:cNvPr id="49" name="Rectangle 48"/>
          <p:cNvSpPr/>
          <p:nvPr/>
        </p:nvSpPr>
        <p:spPr>
          <a:xfrm rot="20191184">
            <a:off x="7539680" y="4030394"/>
            <a:ext cx="609600" cy="609600"/>
          </a:xfrm>
          <a:prstGeom prst="rect">
            <a:avLst/>
          </a:prstGeom>
          <a:solidFill>
            <a:srgbClr val="FFFFFF"/>
          </a:solidFill>
          <a:ln w="38100" cap="flat" cmpd="sng" algn="ctr">
            <a:solidFill>
              <a:srgbClr val="FFCA63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rPr>
              <a:t>7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/>
              <a:sym typeface="Arial" panose="020B0604020202020204"/>
            </a:endParaRPr>
          </a:p>
        </p:txBody>
      </p:sp>
      <p:sp>
        <p:nvSpPr>
          <p:cNvPr id="50" name="Rectangle 49"/>
          <p:cNvSpPr/>
          <p:nvPr/>
        </p:nvSpPr>
        <p:spPr>
          <a:xfrm rot="883727">
            <a:off x="8504880" y="4030394"/>
            <a:ext cx="609600" cy="609600"/>
          </a:xfrm>
          <a:prstGeom prst="rect">
            <a:avLst/>
          </a:prstGeom>
          <a:solidFill>
            <a:srgbClr val="FFFFFF"/>
          </a:solidFill>
          <a:ln w="38100" cap="flat" cmpd="sng" algn="ctr">
            <a:solidFill>
              <a:srgbClr val="FFCA63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rPr>
              <a:t>8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/>
              <a:sym typeface="Arial" panose="020B0604020202020204"/>
            </a:endParaRPr>
          </a:p>
        </p:txBody>
      </p:sp>
      <p:sp>
        <p:nvSpPr>
          <p:cNvPr id="51" name="Rectangle 50"/>
          <p:cNvSpPr/>
          <p:nvPr/>
        </p:nvSpPr>
        <p:spPr>
          <a:xfrm rot="20191184">
            <a:off x="9520880" y="4030394"/>
            <a:ext cx="609600" cy="609600"/>
          </a:xfrm>
          <a:prstGeom prst="rect">
            <a:avLst/>
          </a:prstGeom>
          <a:solidFill>
            <a:srgbClr val="FFFFFF"/>
          </a:solidFill>
          <a:ln w="38100" cap="flat" cmpd="sng" algn="ctr">
            <a:solidFill>
              <a:srgbClr val="FFCA63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rPr>
              <a:t>9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/>
              <a:sym typeface="Arial" panose="020B0604020202020204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1846466" y="5319563"/>
            <a:ext cx="1928103" cy="1131848"/>
          </a:xfrm>
          <a:prstGeom prst="rect">
            <a:avLst/>
          </a:prstGeom>
          <a:solidFill>
            <a:srgbClr val="C6EA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Đ</a:t>
            </a:r>
            <a:r>
              <a:rPr kumimoji="0" lang="vi-VN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áp án tham khảo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3" name="Rectangle 52"/>
              <p:cNvSpPr/>
              <p:nvPr/>
            </p:nvSpPr>
            <p:spPr>
              <a:xfrm>
                <a:off x="4813695" y="4669964"/>
                <a:ext cx="1955346" cy="23735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535"/>
                  </a:spcAft>
                  <a:buClr>
                    <a:srgbClr val="000000"/>
                  </a:buClr>
                  <a:buFont typeface="Arial" panose="020B0604020202020204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3</m:t>
                          </m:r>
                        </m:den>
                      </m:f>
                      <m:r>
                        <a:rPr lang="en-US" sz="24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/>
                          <a:cs typeface="Times New Roman" panose="02020603050405020304"/>
                          <a:sym typeface="Arial" panose="020B0604020202020204"/>
                        </a:rPr>
                        <m:t>×</m:t>
                      </m:r>
                      <m:f>
                        <m:fPr>
                          <m:ctrlPr>
                            <a:rPr lang="en-US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9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1</m:t>
                          </m:r>
                        </m:den>
                      </m:f>
                      <m:r>
                        <a:rPr lang="en-US" sz="24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/>
                          <a:cs typeface="Times New Roman" panose="02020603050405020304"/>
                          <a:sym typeface="Arial" panose="020B0604020202020204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400" i="0" kern="0">
                          <a:solidFill>
                            <a:srgbClr val="000000"/>
                          </a:solidFill>
                          <a:latin typeface="UTM Avo" panose="02040603050506020204" pitchFamily="18" charset="0"/>
                          <a:ea typeface="Calibri" panose="020F0502020204030204"/>
                          <a:cs typeface="Times New Roman" panose="02020603050405020304"/>
                          <a:sym typeface="Arial" panose="020B0604020202020204"/>
                        </a:rPr>
                        <m:t>6</m:t>
                      </m:r>
                    </m:oMath>
                  </m:oMathPara>
                </a14:m>
                <a:endParaRPr lang="en-US" sz="2400" kern="0" dirty="0">
                  <a:solidFill>
                    <a:srgbClr val="000000"/>
                  </a:solidFill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  <a:p>
                <a:pPr algn="just">
                  <a:lnSpc>
                    <a:spcPct val="150000"/>
                  </a:lnSpc>
                  <a:spcAft>
                    <a:spcPts val="535"/>
                  </a:spcAft>
                  <a:buClr>
                    <a:srgbClr val="000000"/>
                  </a:buClr>
                  <a:buFont typeface="Arial" panose="020B0604020202020204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1</m:t>
                          </m:r>
                        </m:den>
                      </m:f>
                      <m:r>
                        <a:rPr lang="en-US" sz="24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/>
                          <a:cs typeface="Times New Roman" panose="02020603050405020304"/>
                          <a:sym typeface="Arial" panose="020B0604020202020204"/>
                        </a:rPr>
                        <m:t>×</m:t>
                      </m:r>
                      <m:f>
                        <m:fPr>
                          <m:ctrlPr>
                            <a:rPr lang="en-US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2</m:t>
                          </m:r>
                        </m:den>
                      </m:f>
                      <m:r>
                        <a:rPr lang="en-US" sz="24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/>
                          <a:cs typeface="Times New Roman" panose="02020603050405020304"/>
                          <a:sym typeface="Arial" panose="020B0604020202020204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400" i="0" kern="0">
                          <a:solidFill>
                            <a:srgbClr val="000000"/>
                          </a:solidFill>
                          <a:latin typeface="UTM Avo" panose="02040603050506020204" pitchFamily="18" charset="0"/>
                          <a:ea typeface="Calibri" panose="020F0502020204030204"/>
                          <a:cs typeface="Times New Roman" panose="02020603050405020304"/>
                          <a:sym typeface="Arial" panose="020B0604020202020204"/>
                        </a:rPr>
                        <m:t>6</m:t>
                      </m:r>
                    </m:oMath>
                  </m:oMathPara>
                </a14:m>
                <a:endParaRPr lang="en-US" sz="2400" kern="0" dirty="0">
                  <a:solidFill>
                    <a:srgbClr val="000000"/>
                  </a:solidFill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53" name="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3695" y="4669964"/>
                <a:ext cx="1955346" cy="2373598"/>
              </a:xfrm>
              <a:prstGeom prst="rect">
                <a:avLst/>
              </a:prstGeom>
              <a:blipFill rotWithShape="1">
                <a:blip r:embed="rId4"/>
                <a:stretch>
                  <a:fillRect l="-20" t="-7" r="29" b="6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4" name="Rectangle 53"/>
              <p:cNvSpPr/>
              <p:nvPr/>
            </p:nvSpPr>
            <p:spPr>
              <a:xfrm>
                <a:off x="6994644" y="4627678"/>
                <a:ext cx="2794000" cy="23675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535"/>
                  </a:spcAft>
                  <a:buClr>
                    <a:srgbClr val="000000"/>
                  </a:buClr>
                  <a:buFont typeface="Arial" panose="020B0604020202020204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1</m:t>
                          </m:r>
                        </m:den>
                      </m:f>
                      <m:r>
                        <a:rPr lang="en-US" sz="24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/>
                          <a:cs typeface="Times New Roman" panose="02020603050405020304"/>
                          <a:sym typeface="Arial" panose="020B0604020202020204"/>
                        </a:rPr>
                        <m:t>×</m:t>
                      </m:r>
                      <m:f>
                        <m:fPr>
                          <m:ctrlPr>
                            <a:rPr lang="en-US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6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2</m:t>
                          </m:r>
                        </m:den>
                      </m:f>
                      <m:r>
                        <a:rPr lang="en-US" sz="24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/>
                          <a:cs typeface="Times New Roman" panose="02020603050405020304"/>
                          <a:sym typeface="Arial" panose="020B0604020202020204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400" i="0" kern="0">
                          <a:solidFill>
                            <a:srgbClr val="000000"/>
                          </a:solidFill>
                          <a:latin typeface="UTM Avo" panose="02040603050506020204" pitchFamily="18" charset="0"/>
                          <a:ea typeface="Calibri" panose="020F0502020204030204"/>
                          <a:cs typeface="Times New Roman" panose="02020603050405020304"/>
                          <a:sym typeface="Arial" panose="020B0604020202020204"/>
                        </a:rPr>
                        <m:t>6</m:t>
                      </m:r>
                    </m:oMath>
                  </m:oMathPara>
                </a14:m>
                <a:endParaRPr lang="en-US" sz="2400" kern="0" dirty="0">
                  <a:solidFill>
                    <a:srgbClr val="000000"/>
                  </a:solidFill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  <a:p>
                <a:pPr algn="just">
                  <a:lnSpc>
                    <a:spcPct val="150000"/>
                  </a:lnSpc>
                  <a:spcAft>
                    <a:spcPts val="535"/>
                  </a:spcAft>
                  <a:buClr>
                    <a:srgbClr val="000000"/>
                  </a:buClr>
                  <a:buFont typeface="Arial" panose="020B0604020202020204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2</m:t>
                          </m:r>
                        </m:den>
                      </m:f>
                      <m:r>
                        <a:rPr lang="en-US" sz="24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/>
                          <a:cs typeface="Times New Roman" panose="02020603050405020304"/>
                          <a:sym typeface="Arial" panose="020B0604020202020204"/>
                        </a:rPr>
                        <m:t>×</m:t>
                      </m:r>
                      <m:f>
                        <m:fPr>
                          <m:ctrlPr>
                            <a:rPr lang="en-US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1</m:t>
                          </m:r>
                        </m:den>
                      </m:f>
                      <m:r>
                        <a:rPr lang="en-US" sz="24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/>
                          <a:cs typeface="Times New Roman" panose="02020603050405020304"/>
                          <a:sym typeface="Arial" panose="020B0604020202020204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400" i="0" kern="0">
                          <a:solidFill>
                            <a:srgbClr val="000000"/>
                          </a:solidFill>
                          <a:latin typeface="UTM Avo" panose="02040603050506020204" pitchFamily="18" charset="0"/>
                          <a:ea typeface="Calibri" panose="020F0502020204030204"/>
                          <a:cs typeface="Times New Roman" panose="02020603050405020304"/>
                          <a:sym typeface="Arial" panose="020B0604020202020204"/>
                        </a:rPr>
                        <m:t>6</m:t>
                      </m:r>
                    </m:oMath>
                  </m:oMathPara>
                </a14:m>
                <a:endParaRPr lang="en-US" sz="2400" kern="0" dirty="0">
                  <a:solidFill>
                    <a:srgbClr val="000000"/>
                  </a:solidFill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54" name="Rectangle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4644" y="4627678"/>
                <a:ext cx="2794000" cy="2367571"/>
              </a:xfrm>
              <a:prstGeom prst="rect">
                <a:avLst/>
              </a:prstGeom>
              <a:blipFill rotWithShape="1">
                <a:blip r:embed="rId5"/>
                <a:stretch>
                  <a:fillRect l="-4" t="-18" r="4" b="4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42" grpId="0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/>
      <p:bldP spid="5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94" y="5578486"/>
            <a:ext cx="12187365" cy="1275113"/>
          </a:xfrm>
          <a:custGeom>
            <a:avLst/>
            <a:gdLst>
              <a:gd name="connsiteX0" fmla="*/ 0 w 12188952"/>
              <a:gd name="connsiteY0" fmla="*/ 0 h 1080654"/>
              <a:gd name="connsiteX1" fmla="*/ 12188952 w 12188952"/>
              <a:gd name="connsiteY1" fmla="*/ 0 h 1080654"/>
              <a:gd name="connsiteX2" fmla="*/ 12188952 w 12188952"/>
              <a:gd name="connsiteY2" fmla="*/ 1080654 h 1080654"/>
              <a:gd name="connsiteX3" fmla="*/ 0 w 12188952"/>
              <a:gd name="connsiteY3" fmla="*/ 1080654 h 1080654"/>
              <a:gd name="connsiteX4" fmla="*/ 0 w 12188952"/>
              <a:gd name="connsiteY4" fmla="*/ 0 h 1080654"/>
              <a:gd name="connsiteX0-1" fmla="*/ 0 w 12188952"/>
              <a:gd name="connsiteY0-2" fmla="*/ 490189 h 1570843"/>
              <a:gd name="connsiteX1-3" fmla="*/ 1302327 w 12188952"/>
              <a:gd name="connsiteY1-4" fmla="*/ 0 h 1570843"/>
              <a:gd name="connsiteX2-5" fmla="*/ 12188952 w 12188952"/>
              <a:gd name="connsiteY2-6" fmla="*/ 490189 h 1570843"/>
              <a:gd name="connsiteX3-7" fmla="*/ 12188952 w 12188952"/>
              <a:gd name="connsiteY3-8" fmla="*/ 1570843 h 1570843"/>
              <a:gd name="connsiteX4-9" fmla="*/ 0 w 12188952"/>
              <a:gd name="connsiteY4-10" fmla="*/ 1570843 h 1570843"/>
              <a:gd name="connsiteX5" fmla="*/ 0 w 12188952"/>
              <a:gd name="connsiteY5" fmla="*/ 490189 h 1570843"/>
              <a:gd name="connsiteX0-11" fmla="*/ 0 w 12188952"/>
              <a:gd name="connsiteY0-12" fmla="*/ 490189 h 1570843"/>
              <a:gd name="connsiteX1-13" fmla="*/ 1302327 w 12188952"/>
              <a:gd name="connsiteY1-14" fmla="*/ 0 h 1570843"/>
              <a:gd name="connsiteX2-15" fmla="*/ 2909455 w 12188952"/>
              <a:gd name="connsiteY2-16" fmla="*/ 443346 h 1570843"/>
              <a:gd name="connsiteX3-17" fmla="*/ 12188952 w 12188952"/>
              <a:gd name="connsiteY3-18" fmla="*/ 490189 h 1570843"/>
              <a:gd name="connsiteX4-19" fmla="*/ 12188952 w 12188952"/>
              <a:gd name="connsiteY4-20" fmla="*/ 1570843 h 1570843"/>
              <a:gd name="connsiteX5-21" fmla="*/ 0 w 12188952"/>
              <a:gd name="connsiteY5-22" fmla="*/ 1570843 h 1570843"/>
              <a:gd name="connsiteX6" fmla="*/ 0 w 12188952"/>
              <a:gd name="connsiteY6" fmla="*/ 490189 h 1570843"/>
              <a:gd name="connsiteX0-23" fmla="*/ 0 w 12188952"/>
              <a:gd name="connsiteY0-24" fmla="*/ 490189 h 1570843"/>
              <a:gd name="connsiteX1-25" fmla="*/ 1302327 w 12188952"/>
              <a:gd name="connsiteY1-26" fmla="*/ 0 h 1570843"/>
              <a:gd name="connsiteX2-27" fmla="*/ 2909455 w 12188952"/>
              <a:gd name="connsiteY2-28" fmla="*/ 443346 h 1570843"/>
              <a:gd name="connsiteX3-29" fmla="*/ 3805382 w 12188952"/>
              <a:gd name="connsiteY3-30" fmla="*/ 184728 h 1570843"/>
              <a:gd name="connsiteX4-31" fmla="*/ 12188952 w 12188952"/>
              <a:gd name="connsiteY4-32" fmla="*/ 490189 h 1570843"/>
              <a:gd name="connsiteX5-33" fmla="*/ 12188952 w 12188952"/>
              <a:gd name="connsiteY5-34" fmla="*/ 1570843 h 1570843"/>
              <a:gd name="connsiteX6-35" fmla="*/ 0 w 12188952"/>
              <a:gd name="connsiteY6-36" fmla="*/ 1570843 h 1570843"/>
              <a:gd name="connsiteX7" fmla="*/ 0 w 12188952"/>
              <a:gd name="connsiteY7" fmla="*/ 490189 h 1570843"/>
              <a:gd name="connsiteX0-37" fmla="*/ 0 w 12188952"/>
              <a:gd name="connsiteY0-38" fmla="*/ 490189 h 1570843"/>
              <a:gd name="connsiteX1-39" fmla="*/ 1302327 w 12188952"/>
              <a:gd name="connsiteY1-40" fmla="*/ 0 h 1570843"/>
              <a:gd name="connsiteX2-41" fmla="*/ 2909455 w 12188952"/>
              <a:gd name="connsiteY2-42" fmla="*/ 443346 h 1570843"/>
              <a:gd name="connsiteX3-43" fmla="*/ 3805382 w 12188952"/>
              <a:gd name="connsiteY3-44" fmla="*/ 184728 h 1570843"/>
              <a:gd name="connsiteX4-45" fmla="*/ 5929745 w 12188952"/>
              <a:gd name="connsiteY4-46" fmla="*/ 517237 h 1570843"/>
              <a:gd name="connsiteX5-47" fmla="*/ 12188952 w 12188952"/>
              <a:gd name="connsiteY5-48" fmla="*/ 490189 h 1570843"/>
              <a:gd name="connsiteX6-49" fmla="*/ 12188952 w 12188952"/>
              <a:gd name="connsiteY6-50" fmla="*/ 1570843 h 1570843"/>
              <a:gd name="connsiteX7-51" fmla="*/ 0 w 12188952"/>
              <a:gd name="connsiteY7-52" fmla="*/ 1570843 h 1570843"/>
              <a:gd name="connsiteX8" fmla="*/ 0 w 12188952"/>
              <a:gd name="connsiteY8" fmla="*/ 490189 h 1570843"/>
              <a:gd name="connsiteX0-53" fmla="*/ 0 w 12188952"/>
              <a:gd name="connsiteY0-54" fmla="*/ 490189 h 1570843"/>
              <a:gd name="connsiteX1-55" fmla="*/ 1302327 w 12188952"/>
              <a:gd name="connsiteY1-56" fmla="*/ 0 h 1570843"/>
              <a:gd name="connsiteX2-57" fmla="*/ 2909455 w 12188952"/>
              <a:gd name="connsiteY2-58" fmla="*/ 443346 h 1570843"/>
              <a:gd name="connsiteX3-59" fmla="*/ 3805382 w 12188952"/>
              <a:gd name="connsiteY3-60" fmla="*/ 184728 h 1570843"/>
              <a:gd name="connsiteX4-61" fmla="*/ 5929745 w 12188952"/>
              <a:gd name="connsiteY4-62" fmla="*/ 517237 h 1570843"/>
              <a:gd name="connsiteX5-63" fmla="*/ 7767782 w 12188952"/>
              <a:gd name="connsiteY5-64" fmla="*/ 628074 h 1570843"/>
              <a:gd name="connsiteX6-65" fmla="*/ 12188952 w 12188952"/>
              <a:gd name="connsiteY6-66" fmla="*/ 490189 h 1570843"/>
              <a:gd name="connsiteX7-67" fmla="*/ 12188952 w 12188952"/>
              <a:gd name="connsiteY7-68" fmla="*/ 1570843 h 1570843"/>
              <a:gd name="connsiteX8-69" fmla="*/ 0 w 12188952"/>
              <a:gd name="connsiteY8-70" fmla="*/ 1570843 h 1570843"/>
              <a:gd name="connsiteX9" fmla="*/ 0 w 12188952"/>
              <a:gd name="connsiteY9" fmla="*/ 490189 h 1570843"/>
              <a:gd name="connsiteX0-71" fmla="*/ 0 w 12188952"/>
              <a:gd name="connsiteY0-72" fmla="*/ 490189 h 1570843"/>
              <a:gd name="connsiteX1-73" fmla="*/ 1302327 w 12188952"/>
              <a:gd name="connsiteY1-74" fmla="*/ 0 h 1570843"/>
              <a:gd name="connsiteX2-75" fmla="*/ 2909455 w 12188952"/>
              <a:gd name="connsiteY2-76" fmla="*/ 443346 h 1570843"/>
              <a:gd name="connsiteX3-77" fmla="*/ 3805382 w 12188952"/>
              <a:gd name="connsiteY3-78" fmla="*/ 184728 h 1570843"/>
              <a:gd name="connsiteX4-79" fmla="*/ 5929745 w 12188952"/>
              <a:gd name="connsiteY4-80" fmla="*/ 517237 h 1570843"/>
              <a:gd name="connsiteX5-81" fmla="*/ 7767782 w 12188952"/>
              <a:gd name="connsiteY5-82" fmla="*/ 628074 h 1570843"/>
              <a:gd name="connsiteX6-83" fmla="*/ 8829964 w 12188952"/>
              <a:gd name="connsiteY6-84" fmla="*/ 360219 h 1570843"/>
              <a:gd name="connsiteX7-85" fmla="*/ 12188952 w 12188952"/>
              <a:gd name="connsiteY7-86" fmla="*/ 490189 h 1570843"/>
              <a:gd name="connsiteX8-87" fmla="*/ 12188952 w 12188952"/>
              <a:gd name="connsiteY8-88" fmla="*/ 1570843 h 1570843"/>
              <a:gd name="connsiteX9-89" fmla="*/ 0 w 12188952"/>
              <a:gd name="connsiteY9-90" fmla="*/ 1570843 h 1570843"/>
              <a:gd name="connsiteX10" fmla="*/ 0 w 12188952"/>
              <a:gd name="connsiteY10" fmla="*/ 490189 h 1570843"/>
              <a:gd name="connsiteX0-91" fmla="*/ 0 w 12188952"/>
              <a:gd name="connsiteY0-92" fmla="*/ 490189 h 1570843"/>
              <a:gd name="connsiteX1-93" fmla="*/ 1302327 w 12188952"/>
              <a:gd name="connsiteY1-94" fmla="*/ 0 h 1570843"/>
              <a:gd name="connsiteX2-95" fmla="*/ 2909455 w 12188952"/>
              <a:gd name="connsiteY2-96" fmla="*/ 443346 h 1570843"/>
              <a:gd name="connsiteX3-97" fmla="*/ 3805382 w 12188952"/>
              <a:gd name="connsiteY3-98" fmla="*/ 184728 h 1570843"/>
              <a:gd name="connsiteX4-99" fmla="*/ 5929745 w 12188952"/>
              <a:gd name="connsiteY4-100" fmla="*/ 517237 h 1570843"/>
              <a:gd name="connsiteX5-101" fmla="*/ 7767782 w 12188952"/>
              <a:gd name="connsiteY5-102" fmla="*/ 628074 h 1570843"/>
              <a:gd name="connsiteX6-103" fmla="*/ 8829964 w 12188952"/>
              <a:gd name="connsiteY6-104" fmla="*/ 360219 h 1570843"/>
              <a:gd name="connsiteX7-105" fmla="*/ 10418618 w 12188952"/>
              <a:gd name="connsiteY7-106" fmla="*/ 544946 h 1570843"/>
              <a:gd name="connsiteX8-107" fmla="*/ 12188952 w 12188952"/>
              <a:gd name="connsiteY8-108" fmla="*/ 490189 h 1570843"/>
              <a:gd name="connsiteX9-109" fmla="*/ 12188952 w 12188952"/>
              <a:gd name="connsiteY9-110" fmla="*/ 1570843 h 1570843"/>
              <a:gd name="connsiteX10-111" fmla="*/ 0 w 12188952"/>
              <a:gd name="connsiteY10-112" fmla="*/ 1570843 h 1570843"/>
              <a:gd name="connsiteX11" fmla="*/ 0 w 12188952"/>
              <a:gd name="connsiteY11" fmla="*/ 490189 h 1570843"/>
              <a:gd name="connsiteX0-113" fmla="*/ 0 w 12188952"/>
              <a:gd name="connsiteY0-114" fmla="*/ 490189 h 1570843"/>
              <a:gd name="connsiteX1-115" fmla="*/ 1302327 w 12188952"/>
              <a:gd name="connsiteY1-116" fmla="*/ 0 h 1570843"/>
              <a:gd name="connsiteX2-117" fmla="*/ 2909455 w 12188952"/>
              <a:gd name="connsiteY2-118" fmla="*/ 443346 h 1570843"/>
              <a:gd name="connsiteX3-119" fmla="*/ 3805382 w 12188952"/>
              <a:gd name="connsiteY3-120" fmla="*/ 184728 h 1570843"/>
              <a:gd name="connsiteX4-121" fmla="*/ 5929745 w 12188952"/>
              <a:gd name="connsiteY4-122" fmla="*/ 517237 h 1570843"/>
              <a:gd name="connsiteX5-123" fmla="*/ 7767782 w 12188952"/>
              <a:gd name="connsiteY5-124" fmla="*/ 628074 h 1570843"/>
              <a:gd name="connsiteX6-125" fmla="*/ 8829964 w 12188952"/>
              <a:gd name="connsiteY6-126" fmla="*/ 360219 h 1570843"/>
              <a:gd name="connsiteX7-127" fmla="*/ 10418618 w 12188952"/>
              <a:gd name="connsiteY7-128" fmla="*/ 544946 h 1570843"/>
              <a:gd name="connsiteX8-129" fmla="*/ 11406909 w 12188952"/>
              <a:gd name="connsiteY8-130" fmla="*/ 323274 h 1570843"/>
              <a:gd name="connsiteX9-131" fmla="*/ 12188952 w 12188952"/>
              <a:gd name="connsiteY9-132" fmla="*/ 490189 h 1570843"/>
              <a:gd name="connsiteX10-133" fmla="*/ 12188952 w 12188952"/>
              <a:gd name="connsiteY10-134" fmla="*/ 1570843 h 1570843"/>
              <a:gd name="connsiteX11-135" fmla="*/ 0 w 12188952"/>
              <a:gd name="connsiteY11-136" fmla="*/ 1570843 h 1570843"/>
              <a:gd name="connsiteX12" fmla="*/ 0 w 12188952"/>
              <a:gd name="connsiteY12" fmla="*/ 490189 h 1570843"/>
              <a:gd name="connsiteX0-137" fmla="*/ 0 w 12188952"/>
              <a:gd name="connsiteY0-138" fmla="*/ 305461 h 1386115"/>
              <a:gd name="connsiteX1-139" fmla="*/ 1330036 w 12188952"/>
              <a:gd name="connsiteY1-140" fmla="*/ 18472 h 1386115"/>
              <a:gd name="connsiteX2-141" fmla="*/ 2909455 w 12188952"/>
              <a:gd name="connsiteY2-142" fmla="*/ 258618 h 1386115"/>
              <a:gd name="connsiteX3-143" fmla="*/ 3805382 w 12188952"/>
              <a:gd name="connsiteY3-144" fmla="*/ 0 h 1386115"/>
              <a:gd name="connsiteX4-145" fmla="*/ 5929745 w 12188952"/>
              <a:gd name="connsiteY4-146" fmla="*/ 332509 h 1386115"/>
              <a:gd name="connsiteX5-147" fmla="*/ 7767782 w 12188952"/>
              <a:gd name="connsiteY5-148" fmla="*/ 443346 h 1386115"/>
              <a:gd name="connsiteX6-149" fmla="*/ 8829964 w 12188952"/>
              <a:gd name="connsiteY6-150" fmla="*/ 175491 h 1386115"/>
              <a:gd name="connsiteX7-151" fmla="*/ 10418618 w 12188952"/>
              <a:gd name="connsiteY7-152" fmla="*/ 360218 h 1386115"/>
              <a:gd name="connsiteX8-153" fmla="*/ 11406909 w 12188952"/>
              <a:gd name="connsiteY8-154" fmla="*/ 138546 h 1386115"/>
              <a:gd name="connsiteX9-155" fmla="*/ 12188952 w 12188952"/>
              <a:gd name="connsiteY9-156" fmla="*/ 305461 h 1386115"/>
              <a:gd name="connsiteX10-157" fmla="*/ 12188952 w 12188952"/>
              <a:gd name="connsiteY10-158" fmla="*/ 1386115 h 1386115"/>
              <a:gd name="connsiteX11-159" fmla="*/ 0 w 12188952"/>
              <a:gd name="connsiteY11-160" fmla="*/ 1386115 h 1386115"/>
              <a:gd name="connsiteX12-161" fmla="*/ 0 w 12188952"/>
              <a:gd name="connsiteY12-162" fmla="*/ 305461 h 1386115"/>
              <a:gd name="connsiteX0-163" fmla="*/ 0 w 12188952"/>
              <a:gd name="connsiteY0-164" fmla="*/ 305461 h 1386115"/>
              <a:gd name="connsiteX1-165" fmla="*/ 1366981 w 12188952"/>
              <a:gd name="connsiteY1-166" fmla="*/ 193963 h 1386115"/>
              <a:gd name="connsiteX2-167" fmla="*/ 2909455 w 12188952"/>
              <a:gd name="connsiteY2-168" fmla="*/ 258618 h 1386115"/>
              <a:gd name="connsiteX3-169" fmla="*/ 3805382 w 12188952"/>
              <a:gd name="connsiteY3-170" fmla="*/ 0 h 1386115"/>
              <a:gd name="connsiteX4-171" fmla="*/ 5929745 w 12188952"/>
              <a:gd name="connsiteY4-172" fmla="*/ 332509 h 1386115"/>
              <a:gd name="connsiteX5-173" fmla="*/ 7767782 w 12188952"/>
              <a:gd name="connsiteY5-174" fmla="*/ 443346 h 1386115"/>
              <a:gd name="connsiteX6-175" fmla="*/ 8829964 w 12188952"/>
              <a:gd name="connsiteY6-176" fmla="*/ 175491 h 1386115"/>
              <a:gd name="connsiteX7-177" fmla="*/ 10418618 w 12188952"/>
              <a:gd name="connsiteY7-178" fmla="*/ 360218 h 1386115"/>
              <a:gd name="connsiteX8-179" fmla="*/ 11406909 w 12188952"/>
              <a:gd name="connsiteY8-180" fmla="*/ 138546 h 1386115"/>
              <a:gd name="connsiteX9-181" fmla="*/ 12188952 w 12188952"/>
              <a:gd name="connsiteY9-182" fmla="*/ 305461 h 1386115"/>
              <a:gd name="connsiteX10-183" fmla="*/ 12188952 w 12188952"/>
              <a:gd name="connsiteY10-184" fmla="*/ 1386115 h 1386115"/>
              <a:gd name="connsiteX11-185" fmla="*/ 0 w 12188952"/>
              <a:gd name="connsiteY11-186" fmla="*/ 1386115 h 1386115"/>
              <a:gd name="connsiteX12-187" fmla="*/ 0 w 12188952"/>
              <a:gd name="connsiteY12-188" fmla="*/ 305461 h 1386115"/>
              <a:gd name="connsiteX0-189" fmla="*/ 0 w 12188952"/>
              <a:gd name="connsiteY0-190" fmla="*/ 305461 h 1386115"/>
              <a:gd name="connsiteX1-191" fmla="*/ 1366981 w 12188952"/>
              <a:gd name="connsiteY1-192" fmla="*/ 110836 h 1386115"/>
              <a:gd name="connsiteX2-193" fmla="*/ 2909455 w 12188952"/>
              <a:gd name="connsiteY2-194" fmla="*/ 258618 h 1386115"/>
              <a:gd name="connsiteX3-195" fmla="*/ 3805382 w 12188952"/>
              <a:gd name="connsiteY3-196" fmla="*/ 0 h 1386115"/>
              <a:gd name="connsiteX4-197" fmla="*/ 5929745 w 12188952"/>
              <a:gd name="connsiteY4-198" fmla="*/ 332509 h 1386115"/>
              <a:gd name="connsiteX5-199" fmla="*/ 7767782 w 12188952"/>
              <a:gd name="connsiteY5-200" fmla="*/ 443346 h 1386115"/>
              <a:gd name="connsiteX6-201" fmla="*/ 8829964 w 12188952"/>
              <a:gd name="connsiteY6-202" fmla="*/ 175491 h 1386115"/>
              <a:gd name="connsiteX7-203" fmla="*/ 10418618 w 12188952"/>
              <a:gd name="connsiteY7-204" fmla="*/ 360218 h 1386115"/>
              <a:gd name="connsiteX8-205" fmla="*/ 11406909 w 12188952"/>
              <a:gd name="connsiteY8-206" fmla="*/ 138546 h 1386115"/>
              <a:gd name="connsiteX9-207" fmla="*/ 12188952 w 12188952"/>
              <a:gd name="connsiteY9-208" fmla="*/ 305461 h 1386115"/>
              <a:gd name="connsiteX10-209" fmla="*/ 12188952 w 12188952"/>
              <a:gd name="connsiteY10-210" fmla="*/ 1386115 h 1386115"/>
              <a:gd name="connsiteX11-211" fmla="*/ 0 w 12188952"/>
              <a:gd name="connsiteY11-212" fmla="*/ 1386115 h 1386115"/>
              <a:gd name="connsiteX12-213" fmla="*/ 0 w 12188952"/>
              <a:gd name="connsiteY12-214" fmla="*/ 305461 h 1386115"/>
              <a:gd name="connsiteX0-215" fmla="*/ 0 w 12188952"/>
              <a:gd name="connsiteY0-216" fmla="*/ 194625 h 1275279"/>
              <a:gd name="connsiteX1-217" fmla="*/ 1366981 w 12188952"/>
              <a:gd name="connsiteY1-218" fmla="*/ 0 h 1275279"/>
              <a:gd name="connsiteX2-219" fmla="*/ 2909455 w 12188952"/>
              <a:gd name="connsiteY2-220" fmla="*/ 147782 h 1275279"/>
              <a:gd name="connsiteX3-221" fmla="*/ 4359564 w 12188952"/>
              <a:gd name="connsiteY3-222" fmla="*/ 27709 h 1275279"/>
              <a:gd name="connsiteX4-223" fmla="*/ 5929745 w 12188952"/>
              <a:gd name="connsiteY4-224" fmla="*/ 221673 h 1275279"/>
              <a:gd name="connsiteX5-225" fmla="*/ 7767782 w 12188952"/>
              <a:gd name="connsiteY5-226" fmla="*/ 332510 h 1275279"/>
              <a:gd name="connsiteX6-227" fmla="*/ 8829964 w 12188952"/>
              <a:gd name="connsiteY6-228" fmla="*/ 64655 h 1275279"/>
              <a:gd name="connsiteX7-229" fmla="*/ 10418618 w 12188952"/>
              <a:gd name="connsiteY7-230" fmla="*/ 249382 h 1275279"/>
              <a:gd name="connsiteX8-231" fmla="*/ 11406909 w 12188952"/>
              <a:gd name="connsiteY8-232" fmla="*/ 27710 h 1275279"/>
              <a:gd name="connsiteX9-233" fmla="*/ 12188952 w 12188952"/>
              <a:gd name="connsiteY9-234" fmla="*/ 194625 h 1275279"/>
              <a:gd name="connsiteX10-235" fmla="*/ 12188952 w 12188952"/>
              <a:gd name="connsiteY10-236" fmla="*/ 1275279 h 1275279"/>
              <a:gd name="connsiteX11-237" fmla="*/ 0 w 12188952"/>
              <a:gd name="connsiteY11-238" fmla="*/ 1275279 h 1275279"/>
              <a:gd name="connsiteX12-239" fmla="*/ 0 w 12188952"/>
              <a:gd name="connsiteY12-240" fmla="*/ 194625 h 127527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  <a:cxn ang="0">
                <a:pos x="connsiteX7-51" y="connsiteY7-52"/>
              </a:cxn>
              <a:cxn ang="0">
                <a:pos x="connsiteX8-69" y="connsiteY8-70"/>
              </a:cxn>
              <a:cxn ang="0">
                <a:pos x="connsiteX9-89" y="connsiteY9-90"/>
              </a:cxn>
              <a:cxn ang="0">
                <a:pos x="connsiteX10-111" y="connsiteY10-112"/>
              </a:cxn>
              <a:cxn ang="0">
                <a:pos x="connsiteX11-135" y="connsiteY11-136"/>
              </a:cxn>
              <a:cxn ang="0">
                <a:pos x="connsiteX12-161" y="connsiteY12-162"/>
              </a:cxn>
            </a:cxnLst>
            <a:rect l="l" t="t" r="r" b="b"/>
            <a:pathLst>
              <a:path w="12188952" h="1275279">
                <a:moveTo>
                  <a:pt x="0" y="194625"/>
                </a:moveTo>
                <a:cubicBezTo>
                  <a:pt x="443345" y="191326"/>
                  <a:pt x="923636" y="3299"/>
                  <a:pt x="1366981" y="0"/>
                </a:cubicBezTo>
                <a:lnTo>
                  <a:pt x="2909455" y="147782"/>
                </a:lnTo>
                <a:cubicBezTo>
                  <a:pt x="3168073" y="147782"/>
                  <a:pt x="4100946" y="27709"/>
                  <a:pt x="4359564" y="27709"/>
                </a:cubicBezTo>
                <a:cubicBezTo>
                  <a:pt x="5003031" y="46182"/>
                  <a:pt x="5286278" y="203200"/>
                  <a:pt x="5929745" y="221673"/>
                </a:cubicBezTo>
                <a:cubicBezTo>
                  <a:pt x="6471612" y="212437"/>
                  <a:pt x="7225915" y="341746"/>
                  <a:pt x="7767782" y="332510"/>
                </a:cubicBezTo>
                <a:cubicBezTo>
                  <a:pt x="8121843" y="326352"/>
                  <a:pt x="8475903" y="70813"/>
                  <a:pt x="8829964" y="64655"/>
                </a:cubicBezTo>
                <a:cubicBezTo>
                  <a:pt x="9341043" y="89285"/>
                  <a:pt x="9907539" y="224752"/>
                  <a:pt x="10418618" y="249382"/>
                </a:cubicBezTo>
                <a:cubicBezTo>
                  <a:pt x="10766521" y="233988"/>
                  <a:pt x="11059006" y="43104"/>
                  <a:pt x="11406909" y="27710"/>
                </a:cubicBezTo>
                <a:lnTo>
                  <a:pt x="12188952" y="194625"/>
                </a:lnTo>
                <a:lnTo>
                  <a:pt x="12188952" y="1275279"/>
                </a:lnTo>
                <a:lnTo>
                  <a:pt x="0" y="1275279"/>
                </a:lnTo>
                <a:lnTo>
                  <a:pt x="0" y="194625"/>
                </a:lnTo>
                <a:close/>
              </a:path>
            </a:pathLst>
          </a:custGeom>
          <a:solidFill>
            <a:srgbClr val="9DCD44"/>
          </a:solidFill>
          <a:ln>
            <a:solidFill>
              <a:srgbClr val="9DCD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09" rIns="91419" bIns="45709" rtlCol="0" anchor="ctr"/>
          <a:lstStyle/>
          <a:p>
            <a:pPr algn="ctr" defTabSz="914400"/>
            <a:endParaRPr lang="en-US">
              <a:solidFill>
                <a:prstClr val="white"/>
              </a:solidFill>
              <a:latin typeface="Calibri" panose="020F0502020204030204"/>
              <a:sym typeface="Arial" panose="020B0604020202020204"/>
            </a:endParaRPr>
          </a:p>
        </p:txBody>
      </p:sp>
      <p:pic>
        <p:nvPicPr>
          <p:cNvPr id="53" name="Picture 1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5317013" y="316863"/>
            <a:ext cx="1474053" cy="1474053"/>
          </a:xfrm>
          <a:prstGeom prst="rect">
            <a:avLst/>
          </a:prstGeom>
        </p:spPr>
      </p:pic>
      <p:grpSp>
        <p:nvGrpSpPr>
          <p:cNvPr id="28" name="Group 27"/>
          <p:cNvGrpSpPr/>
          <p:nvPr/>
        </p:nvGrpSpPr>
        <p:grpSpPr>
          <a:xfrm>
            <a:off x="12408914" y="624961"/>
            <a:ext cx="6064876" cy="2603585"/>
            <a:chOff x="12408941" y="624596"/>
            <a:chExt cx="6065666" cy="2603924"/>
          </a:xfrm>
        </p:grpSpPr>
        <p:pic>
          <p:nvPicPr>
            <p:cNvPr id="30" name="Picture 1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2408941" y="2319799"/>
              <a:ext cx="1478597" cy="908721"/>
            </a:xfrm>
            <a:prstGeom prst="rect">
              <a:avLst/>
            </a:prstGeom>
          </p:spPr>
        </p:pic>
        <p:pic>
          <p:nvPicPr>
            <p:cNvPr id="31" name="Picture 23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12746373" y="624596"/>
              <a:ext cx="1832014" cy="1354927"/>
            </a:xfrm>
            <a:prstGeom prst="rect">
              <a:avLst/>
            </a:prstGeom>
          </p:spPr>
        </p:pic>
        <p:pic>
          <p:nvPicPr>
            <p:cNvPr id="32" name="Picture 1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5134284" y="1919702"/>
              <a:ext cx="1130523" cy="694801"/>
            </a:xfrm>
            <a:prstGeom prst="rect">
              <a:avLst/>
            </a:prstGeom>
          </p:spPr>
        </p:pic>
        <p:pic>
          <p:nvPicPr>
            <p:cNvPr id="33" name="Picture 1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7344084" y="1284722"/>
              <a:ext cx="1130523" cy="694801"/>
            </a:xfrm>
            <a:prstGeom prst="rect">
              <a:avLst/>
            </a:prstGeom>
          </p:spPr>
        </p:pic>
      </p:grpSp>
      <p:grpSp>
        <p:nvGrpSpPr>
          <p:cNvPr id="34" name="Group 33"/>
          <p:cNvGrpSpPr/>
          <p:nvPr/>
        </p:nvGrpSpPr>
        <p:grpSpPr>
          <a:xfrm>
            <a:off x="-5091669" y="176670"/>
            <a:ext cx="5013661" cy="2597577"/>
            <a:chOff x="-5092332" y="176244"/>
            <a:chExt cx="5014314" cy="2597915"/>
          </a:xfrm>
        </p:grpSpPr>
        <p:pic>
          <p:nvPicPr>
            <p:cNvPr id="35" name="Picture 1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-3186310" y="1302059"/>
              <a:ext cx="1478597" cy="908721"/>
            </a:xfrm>
            <a:prstGeom prst="rect">
              <a:avLst/>
            </a:prstGeom>
          </p:spPr>
        </p:pic>
        <p:pic>
          <p:nvPicPr>
            <p:cNvPr id="36" name="Picture 1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-1208541" y="176244"/>
              <a:ext cx="1130523" cy="694801"/>
            </a:xfrm>
            <a:prstGeom prst="rect">
              <a:avLst/>
            </a:prstGeom>
          </p:spPr>
        </p:pic>
        <p:pic>
          <p:nvPicPr>
            <p:cNvPr id="37" name="Picture 1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-1549475" y="2079358"/>
              <a:ext cx="1130523" cy="694801"/>
            </a:xfrm>
            <a:prstGeom prst="rect">
              <a:avLst/>
            </a:prstGeom>
          </p:spPr>
        </p:pic>
        <p:pic>
          <p:nvPicPr>
            <p:cNvPr id="38" name="Picture 1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-5092332" y="871045"/>
              <a:ext cx="1130523" cy="694801"/>
            </a:xfrm>
            <a:prstGeom prst="rect">
              <a:avLst/>
            </a:prstGeom>
          </p:spPr>
        </p:pic>
      </p:grpSp>
      <p:sp>
        <p:nvSpPr>
          <p:cNvPr id="25" name="Title 1"/>
          <p:cNvSpPr txBox="1"/>
          <p:nvPr/>
        </p:nvSpPr>
        <p:spPr>
          <a:xfrm>
            <a:off x="324358" y="2196080"/>
            <a:ext cx="5616298" cy="1325390"/>
          </a:xfrm>
          <a:prstGeom prst="rect">
            <a:avLst/>
          </a:prstGeom>
        </p:spPr>
        <p:txBody>
          <a:bodyPr vert="horz" lIns="91419" tIns="45709" rIns="91419" bIns="45709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/>
            <a:r>
              <a:rPr lang="en-US" sz="7200" b="1" dirty="0">
                <a:ln>
                  <a:solidFill>
                    <a:srgbClr val="ED7D31">
                      <a:lumMod val="60000"/>
                      <a:lumOff val="40000"/>
                    </a:srgbClr>
                  </a:solidFill>
                </a:ln>
                <a:solidFill>
                  <a:srgbClr val="ED7D31">
                    <a:lumMod val="75000"/>
                  </a:srgbClr>
                </a:solidFill>
                <a:latin typeface="UTM Avo" panose="02040603050506020204" pitchFamily="18"/>
                <a:cs typeface="Arial" panose="020B0604020202020204" pitchFamily="34" charset="0"/>
                <a:sym typeface="Arial" panose="020B0604020202020204"/>
              </a:rPr>
              <a:t>TRÒ CHƠI HÁI CAM</a:t>
            </a:r>
            <a:endParaRPr lang="en-US" sz="7200" b="1" dirty="0">
              <a:ln>
                <a:solidFill>
                  <a:srgbClr val="ED7D31">
                    <a:lumMod val="60000"/>
                    <a:lumOff val="40000"/>
                  </a:srgbClr>
                </a:solidFill>
              </a:ln>
              <a:solidFill>
                <a:srgbClr val="ED7D31">
                  <a:lumMod val="75000"/>
                </a:srgbClr>
              </a:solidFill>
              <a:latin typeface="UTM Avo" panose="02040603050506020204" pitchFamily="18"/>
              <a:cs typeface="Arial" panose="020B0604020202020204" pitchFamily="34" charset="0"/>
              <a:sym typeface="Arial" panose="020B0604020202020204"/>
            </a:endParaRPr>
          </a:p>
        </p:txBody>
      </p:sp>
      <p:pic>
        <p:nvPicPr>
          <p:cNvPr id="56" name="Picture 2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94" y="4773810"/>
            <a:ext cx="1110777" cy="1085786"/>
          </a:xfrm>
          <a:prstGeom prst="rect">
            <a:avLst/>
          </a:prstGeom>
        </p:spPr>
      </p:pic>
      <p:pic>
        <p:nvPicPr>
          <p:cNvPr id="39" name="Picture 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580952" y="3985113"/>
            <a:ext cx="1872769" cy="1901288"/>
          </a:xfrm>
          <a:prstGeom prst="rect">
            <a:avLst/>
          </a:prstGeom>
        </p:spPr>
      </p:pic>
      <p:pic>
        <p:nvPicPr>
          <p:cNvPr id="76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2316293" y="4678957"/>
            <a:ext cx="1358616" cy="1251625"/>
          </a:xfrm>
          <a:prstGeom prst="rect">
            <a:avLst/>
          </a:prstGeom>
        </p:spPr>
      </p:pic>
      <p:pic>
        <p:nvPicPr>
          <p:cNvPr id="54" name="Picture 17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99158" y="4665245"/>
            <a:ext cx="515001" cy="1231079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30602" y="5412771"/>
            <a:ext cx="12121075" cy="684668"/>
            <a:chOff x="-8290" y="5413027"/>
            <a:chExt cx="12122653" cy="684757"/>
          </a:xfrm>
        </p:grpSpPr>
        <p:grpSp>
          <p:nvGrpSpPr>
            <p:cNvPr id="7" name="Group 6"/>
            <p:cNvGrpSpPr/>
            <p:nvPr/>
          </p:nvGrpSpPr>
          <p:grpSpPr>
            <a:xfrm>
              <a:off x="-8290" y="5413027"/>
              <a:ext cx="8619588" cy="684757"/>
              <a:chOff x="54869" y="5202892"/>
              <a:chExt cx="12860004" cy="1258682"/>
            </a:xfrm>
          </p:grpSpPr>
          <p:pic>
            <p:nvPicPr>
              <p:cNvPr id="57" name="Picture 28"/>
              <p:cNvPicPr>
                <a:picLocks noChangeAspect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>
              <a:xfrm>
                <a:off x="54869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59" name="Picture 28"/>
              <p:cNvPicPr>
                <a:picLocks noChangeAspect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>
              <a:xfrm>
                <a:off x="1358886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60" name="Picture 28"/>
              <p:cNvPicPr>
                <a:picLocks noChangeAspect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>
              <a:xfrm>
                <a:off x="2663170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67" name="Picture 28"/>
              <p:cNvPicPr>
                <a:picLocks noChangeAspect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>
              <a:xfrm>
                <a:off x="3967187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69" name="Picture 28"/>
              <p:cNvPicPr>
                <a:picLocks noChangeAspect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>
              <a:xfrm>
                <a:off x="5274643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70" name="Picture 28"/>
              <p:cNvPicPr>
                <a:picLocks noChangeAspect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>
              <a:xfrm>
                <a:off x="6578660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71" name="Picture 28"/>
              <p:cNvPicPr>
                <a:picLocks noChangeAspect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>
              <a:xfrm>
                <a:off x="7882944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72" name="Picture 28"/>
              <p:cNvPicPr>
                <a:picLocks noChangeAspect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>
              <a:xfrm>
                <a:off x="9186961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73" name="Picture 28"/>
              <p:cNvPicPr>
                <a:picLocks noChangeAspect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>
              <a:xfrm>
                <a:off x="10435037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74" name="Picture 28"/>
              <p:cNvPicPr>
                <a:picLocks noChangeAspect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>
              <a:xfrm>
                <a:off x="11739054" y="5202892"/>
                <a:ext cx="1175819" cy="1258682"/>
              </a:xfrm>
              <a:prstGeom prst="rect">
                <a:avLst/>
              </a:prstGeom>
            </p:spPr>
          </p:pic>
        </p:grpSp>
        <p:pic>
          <p:nvPicPr>
            <p:cNvPr id="79" name="Picture 28"/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>
            <a:xfrm>
              <a:off x="8701667" y="5413027"/>
              <a:ext cx="788108" cy="684757"/>
            </a:xfrm>
            <a:prstGeom prst="rect">
              <a:avLst/>
            </a:prstGeom>
          </p:spPr>
        </p:pic>
        <p:pic>
          <p:nvPicPr>
            <p:cNvPr id="80" name="Picture 28"/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>
            <a:xfrm>
              <a:off x="9578007" y="5413027"/>
              <a:ext cx="788108" cy="684757"/>
            </a:xfrm>
            <a:prstGeom prst="rect">
              <a:avLst/>
            </a:prstGeom>
          </p:spPr>
        </p:pic>
        <p:pic>
          <p:nvPicPr>
            <p:cNvPr id="81" name="Picture 28"/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>
            <a:xfrm>
              <a:off x="10452041" y="5413027"/>
              <a:ext cx="788108" cy="684757"/>
            </a:xfrm>
            <a:prstGeom prst="rect">
              <a:avLst/>
            </a:prstGeom>
          </p:spPr>
        </p:pic>
        <p:pic>
          <p:nvPicPr>
            <p:cNvPr id="82" name="Picture 28"/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>
            <a:xfrm>
              <a:off x="11326255" y="5413027"/>
              <a:ext cx="788108" cy="684757"/>
            </a:xfrm>
            <a:prstGeom prst="rect">
              <a:avLst/>
            </a:prstGeom>
          </p:spPr>
        </p:pic>
      </p:grpSp>
      <p:pic>
        <p:nvPicPr>
          <p:cNvPr id="43" name="Picture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6400594" y="-5491"/>
            <a:ext cx="5797377" cy="6850666"/>
          </a:xfrm>
          <a:prstGeom prst="rect">
            <a:avLst/>
          </a:prstGeom>
        </p:spPr>
      </p:pic>
      <p:pic>
        <p:nvPicPr>
          <p:cNvPr id="12" name="Picture 11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2869854" y="4412980"/>
            <a:ext cx="2791846" cy="243219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20" y="-5491"/>
            <a:ext cx="655156" cy="731392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8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8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4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33333E-6 L 0.51562 0.00232 " pathEditMode="relative" rAng="0" ptsTypes="AA">
                                      <p:cBhvr>
                                        <p:cTn id="19" dur="4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81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12408914" y="624961"/>
            <a:ext cx="6064876" cy="2603585"/>
            <a:chOff x="12408941" y="624596"/>
            <a:chExt cx="6065666" cy="2603924"/>
          </a:xfrm>
        </p:grpSpPr>
        <p:pic>
          <p:nvPicPr>
            <p:cNvPr id="30" name="Picture 15"/>
            <p:cNvPicPr>
              <a:picLocks noChangeAspect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>
            <a:xfrm>
              <a:off x="12408941" y="2319799"/>
              <a:ext cx="1478597" cy="908721"/>
            </a:xfrm>
            <a:prstGeom prst="rect">
              <a:avLst/>
            </a:prstGeom>
          </p:spPr>
        </p:pic>
        <p:pic>
          <p:nvPicPr>
            <p:cNvPr id="31" name="Picture 23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12746373" y="624596"/>
              <a:ext cx="1832014" cy="1354927"/>
            </a:xfrm>
            <a:prstGeom prst="rect">
              <a:avLst/>
            </a:prstGeom>
          </p:spPr>
        </p:pic>
        <p:pic>
          <p:nvPicPr>
            <p:cNvPr id="32" name="Picture 15"/>
            <p:cNvPicPr>
              <a:picLocks noChangeAspect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>
            <a:xfrm>
              <a:off x="15134284" y="1919702"/>
              <a:ext cx="1130523" cy="694801"/>
            </a:xfrm>
            <a:prstGeom prst="rect">
              <a:avLst/>
            </a:prstGeom>
          </p:spPr>
        </p:pic>
        <p:pic>
          <p:nvPicPr>
            <p:cNvPr id="33" name="Picture 15"/>
            <p:cNvPicPr>
              <a:picLocks noChangeAspect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>
            <a:xfrm>
              <a:off x="17344084" y="1284722"/>
              <a:ext cx="1130523" cy="694801"/>
            </a:xfrm>
            <a:prstGeom prst="rect">
              <a:avLst/>
            </a:prstGeom>
          </p:spPr>
        </p:pic>
      </p:grpSp>
      <p:grpSp>
        <p:nvGrpSpPr>
          <p:cNvPr id="34" name="Group 33"/>
          <p:cNvGrpSpPr/>
          <p:nvPr/>
        </p:nvGrpSpPr>
        <p:grpSpPr>
          <a:xfrm>
            <a:off x="-5091669" y="176670"/>
            <a:ext cx="5013661" cy="2597577"/>
            <a:chOff x="-5092332" y="176244"/>
            <a:chExt cx="5014314" cy="2597915"/>
          </a:xfrm>
        </p:grpSpPr>
        <p:pic>
          <p:nvPicPr>
            <p:cNvPr id="35" name="Picture 15"/>
            <p:cNvPicPr>
              <a:picLocks noChangeAspect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>
            <a:xfrm>
              <a:off x="-3186310" y="1302059"/>
              <a:ext cx="1478597" cy="908721"/>
            </a:xfrm>
            <a:prstGeom prst="rect">
              <a:avLst/>
            </a:prstGeom>
          </p:spPr>
        </p:pic>
        <p:pic>
          <p:nvPicPr>
            <p:cNvPr id="36" name="Picture 15"/>
            <p:cNvPicPr>
              <a:picLocks noChangeAspect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>
            <a:xfrm>
              <a:off x="-1208541" y="176244"/>
              <a:ext cx="1130523" cy="694801"/>
            </a:xfrm>
            <a:prstGeom prst="rect">
              <a:avLst/>
            </a:prstGeom>
          </p:spPr>
        </p:pic>
        <p:pic>
          <p:nvPicPr>
            <p:cNvPr id="37" name="Picture 15"/>
            <p:cNvPicPr>
              <a:picLocks noChangeAspect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>
            <a:xfrm>
              <a:off x="-1549475" y="2079358"/>
              <a:ext cx="1130523" cy="694801"/>
            </a:xfrm>
            <a:prstGeom prst="rect">
              <a:avLst/>
            </a:prstGeom>
          </p:spPr>
        </p:pic>
        <p:pic>
          <p:nvPicPr>
            <p:cNvPr id="38" name="Picture 15"/>
            <p:cNvPicPr>
              <a:picLocks noChangeAspect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>
            <a:xfrm>
              <a:off x="-5092332" y="871045"/>
              <a:ext cx="1130523" cy="694801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794" y="5578486"/>
            <a:ext cx="12187365" cy="1275113"/>
          </a:xfrm>
          <a:custGeom>
            <a:avLst/>
            <a:gdLst>
              <a:gd name="connsiteX0" fmla="*/ 0 w 12188952"/>
              <a:gd name="connsiteY0" fmla="*/ 0 h 1080654"/>
              <a:gd name="connsiteX1" fmla="*/ 12188952 w 12188952"/>
              <a:gd name="connsiteY1" fmla="*/ 0 h 1080654"/>
              <a:gd name="connsiteX2" fmla="*/ 12188952 w 12188952"/>
              <a:gd name="connsiteY2" fmla="*/ 1080654 h 1080654"/>
              <a:gd name="connsiteX3" fmla="*/ 0 w 12188952"/>
              <a:gd name="connsiteY3" fmla="*/ 1080654 h 1080654"/>
              <a:gd name="connsiteX4" fmla="*/ 0 w 12188952"/>
              <a:gd name="connsiteY4" fmla="*/ 0 h 1080654"/>
              <a:gd name="connsiteX0-1" fmla="*/ 0 w 12188952"/>
              <a:gd name="connsiteY0-2" fmla="*/ 490189 h 1570843"/>
              <a:gd name="connsiteX1-3" fmla="*/ 1302327 w 12188952"/>
              <a:gd name="connsiteY1-4" fmla="*/ 0 h 1570843"/>
              <a:gd name="connsiteX2-5" fmla="*/ 12188952 w 12188952"/>
              <a:gd name="connsiteY2-6" fmla="*/ 490189 h 1570843"/>
              <a:gd name="connsiteX3-7" fmla="*/ 12188952 w 12188952"/>
              <a:gd name="connsiteY3-8" fmla="*/ 1570843 h 1570843"/>
              <a:gd name="connsiteX4-9" fmla="*/ 0 w 12188952"/>
              <a:gd name="connsiteY4-10" fmla="*/ 1570843 h 1570843"/>
              <a:gd name="connsiteX5" fmla="*/ 0 w 12188952"/>
              <a:gd name="connsiteY5" fmla="*/ 490189 h 1570843"/>
              <a:gd name="connsiteX0-11" fmla="*/ 0 w 12188952"/>
              <a:gd name="connsiteY0-12" fmla="*/ 490189 h 1570843"/>
              <a:gd name="connsiteX1-13" fmla="*/ 1302327 w 12188952"/>
              <a:gd name="connsiteY1-14" fmla="*/ 0 h 1570843"/>
              <a:gd name="connsiteX2-15" fmla="*/ 2909455 w 12188952"/>
              <a:gd name="connsiteY2-16" fmla="*/ 443346 h 1570843"/>
              <a:gd name="connsiteX3-17" fmla="*/ 12188952 w 12188952"/>
              <a:gd name="connsiteY3-18" fmla="*/ 490189 h 1570843"/>
              <a:gd name="connsiteX4-19" fmla="*/ 12188952 w 12188952"/>
              <a:gd name="connsiteY4-20" fmla="*/ 1570843 h 1570843"/>
              <a:gd name="connsiteX5-21" fmla="*/ 0 w 12188952"/>
              <a:gd name="connsiteY5-22" fmla="*/ 1570843 h 1570843"/>
              <a:gd name="connsiteX6" fmla="*/ 0 w 12188952"/>
              <a:gd name="connsiteY6" fmla="*/ 490189 h 1570843"/>
              <a:gd name="connsiteX0-23" fmla="*/ 0 w 12188952"/>
              <a:gd name="connsiteY0-24" fmla="*/ 490189 h 1570843"/>
              <a:gd name="connsiteX1-25" fmla="*/ 1302327 w 12188952"/>
              <a:gd name="connsiteY1-26" fmla="*/ 0 h 1570843"/>
              <a:gd name="connsiteX2-27" fmla="*/ 2909455 w 12188952"/>
              <a:gd name="connsiteY2-28" fmla="*/ 443346 h 1570843"/>
              <a:gd name="connsiteX3-29" fmla="*/ 3805382 w 12188952"/>
              <a:gd name="connsiteY3-30" fmla="*/ 184728 h 1570843"/>
              <a:gd name="connsiteX4-31" fmla="*/ 12188952 w 12188952"/>
              <a:gd name="connsiteY4-32" fmla="*/ 490189 h 1570843"/>
              <a:gd name="connsiteX5-33" fmla="*/ 12188952 w 12188952"/>
              <a:gd name="connsiteY5-34" fmla="*/ 1570843 h 1570843"/>
              <a:gd name="connsiteX6-35" fmla="*/ 0 w 12188952"/>
              <a:gd name="connsiteY6-36" fmla="*/ 1570843 h 1570843"/>
              <a:gd name="connsiteX7" fmla="*/ 0 w 12188952"/>
              <a:gd name="connsiteY7" fmla="*/ 490189 h 1570843"/>
              <a:gd name="connsiteX0-37" fmla="*/ 0 w 12188952"/>
              <a:gd name="connsiteY0-38" fmla="*/ 490189 h 1570843"/>
              <a:gd name="connsiteX1-39" fmla="*/ 1302327 w 12188952"/>
              <a:gd name="connsiteY1-40" fmla="*/ 0 h 1570843"/>
              <a:gd name="connsiteX2-41" fmla="*/ 2909455 w 12188952"/>
              <a:gd name="connsiteY2-42" fmla="*/ 443346 h 1570843"/>
              <a:gd name="connsiteX3-43" fmla="*/ 3805382 w 12188952"/>
              <a:gd name="connsiteY3-44" fmla="*/ 184728 h 1570843"/>
              <a:gd name="connsiteX4-45" fmla="*/ 5929745 w 12188952"/>
              <a:gd name="connsiteY4-46" fmla="*/ 517237 h 1570843"/>
              <a:gd name="connsiteX5-47" fmla="*/ 12188952 w 12188952"/>
              <a:gd name="connsiteY5-48" fmla="*/ 490189 h 1570843"/>
              <a:gd name="connsiteX6-49" fmla="*/ 12188952 w 12188952"/>
              <a:gd name="connsiteY6-50" fmla="*/ 1570843 h 1570843"/>
              <a:gd name="connsiteX7-51" fmla="*/ 0 w 12188952"/>
              <a:gd name="connsiteY7-52" fmla="*/ 1570843 h 1570843"/>
              <a:gd name="connsiteX8" fmla="*/ 0 w 12188952"/>
              <a:gd name="connsiteY8" fmla="*/ 490189 h 1570843"/>
              <a:gd name="connsiteX0-53" fmla="*/ 0 w 12188952"/>
              <a:gd name="connsiteY0-54" fmla="*/ 490189 h 1570843"/>
              <a:gd name="connsiteX1-55" fmla="*/ 1302327 w 12188952"/>
              <a:gd name="connsiteY1-56" fmla="*/ 0 h 1570843"/>
              <a:gd name="connsiteX2-57" fmla="*/ 2909455 w 12188952"/>
              <a:gd name="connsiteY2-58" fmla="*/ 443346 h 1570843"/>
              <a:gd name="connsiteX3-59" fmla="*/ 3805382 w 12188952"/>
              <a:gd name="connsiteY3-60" fmla="*/ 184728 h 1570843"/>
              <a:gd name="connsiteX4-61" fmla="*/ 5929745 w 12188952"/>
              <a:gd name="connsiteY4-62" fmla="*/ 517237 h 1570843"/>
              <a:gd name="connsiteX5-63" fmla="*/ 7767782 w 12188952"/>
              <a:gd name="connsiteY5-64" fmla="*/ 628074 h 1570843"/>
              <a:gd name="connsiteX6-65" fmla="*/ 12188952 w 12188952"/>
              <a:gd name="connsiteY6-66" fmla="*/ 490189 h 1570843"/>
              <a:gd name="connsiteX7-67" fmla="*/ 12188952 w 12188952"/>
              <a:gd name="connsiteY7-68" fmla="*/ 1570843 h 1570843"/>
              <a:gd name="connsiteX8-69" fmla="*/ 0 w 12188952"/>
              <a:gd name="connsiteY8-70" fmla="*/ 1570843 h 1570843"/>
              <a:gd name="connsiteX9" fmla="*/ 0 w 12188952"/>
              <a:gd name="connsiteY9" fmla="*/ 490189 h 1570843"/>
              <a:gd name="connsiteX0-71" fmla="*/ 0 w 12188952"/>
              <a:gd name="connsiteY0-72" fmla="*/ 490189 h 1570843"/>
              <a:gd name="connsiteX1-73" fmla="*/ 1302327 w 12188952"/>
              <a:gd name="connsiteY1-74" fmla="*/ 0 h 1570843"/>
              <a:gd name="connsiteX2-75" fmla="*/ 2909455 w 12188952"/>
              <a:gd name="connsiteY2-76" fmla="*/ 443346 h 1570843"/>
              <a:gd name="connsiteX3-77" fmla="*/ 3805382 w 12188952"/>
              <a:gd name="connsiteY3-78" fmla="*/ 184728 h 1570843"/>
              <a:gd name="connsiteX4-79" fmla="*/ 5929745 w 12188952"/>
              <a:gd name="connsiteY4-80" fmla="*/ 517237 h 1570843"/>
              <a:gd name="connsiteX5-81" fmla="*/ 7767782 w 12188952"/>
              <a:gd name="connsiteY5-82" fmla="*/ 628074 h 1570843"/>
              <a:gd name="connsiteX6-83" fmla="*/ 8829964 w 12188952"/>
              <a:gd name="connsiteY6-84" fmla="*/ 360219 h 1570843"/>
              <a:gd name="connsiteX7-85" fmla="*/ 12188952 w 12188952"/>
              <a:gd name="connsiteY7-86" fmla="*/ 490189 h 1570843"/>
              <a:gd name="connsiteX8-87" fmla="*/ 12188952 w 12188952"/>
              <a:gd name="connsiteY8-88" fmla="*/ 1570843 h 1570843"/>
              <a:gd name="connsiteX9-89" fmla="*/ 0 w 12188952"/>
              <a:gd name="connsiteY9-90" fmla="*/ 1570843 h 1570843"/>
              <a:gd name="connsiteX10" fmla="*/ 0 w 12188952"/>
              <a:gd name="connsiteY10" fmla="*/ 490189 h 1570843"/>
              <a:gd name="connsiteX0-91" fmla="*/ 0 w 12188952"/>
              <a:gd name="connsiteY0-92" fmla="*/ 490189 h 1570843"/>
              <a:gd name="connsiteX1-93" fmla="*/ 1302327 w 12188952"/>
              <a:gd name="connsiteY1-94" fmla="*/ 0 h 1570843"/>
              <a:gd name="connsiteX2-95" fmla="*/ 2909455 w 12188952"/>
              <a:gd name="connsiteY2-96" fmla="*/ 443346 h 1570843"/>
              <a:gd name="connsiteX3-97" fmla="*/ 3805382 w 12188952"/>
              <a:gd name="connsiteY3-98" fmla="*/ 184728 h 1570843"/>
              <a:gd name="connsiteX4-99" fmla="*/ 5929745 w 12188952"/>
              <a:gd name="connsiteY4-100" fmla="*/ 517237 h 1570843"/>
              <a:gd name="connsiteX5-101" fmla="*/ 7767782 w 12188952"/>
              <a:gd name="connsiteY5-102" fmla="*/ 628074 h 1570843"/>
              <a:gd name="connsiteX6-103" fmla="*/ 8829964 w 12188952"/>
              <a:gd name="connsiteY6-104" fmla="*/ 360219 h 1570843"/>
              <a:gd name="connsiteX7-105" fmla="*/ 10418618 w 12188952"/>
              <a:gd name="connsiteY7-106" fmla="*/ 544946 h 1570843"/>
              <a:gd name="connsiteX8-107" fmla="*/ 12188952 w 12188952"/>
              <a:gd name="connsiteY8-108" fmla="*/ 490189 h 1570843"/>
              <a:gd name="connsiteX9-109" fmla="*/ 12188952 w 12188952"/>
              <a:gd name="connsiteY9-110" fmla="*/ 1570843 h 1570843"/>
              <a:gd name="connsiteX10-111" fmla="*/ 0 w 12188952"/>
              <a:gd name="connsiteY10-112" fmla="*/ 1570843 h 1570843"/>
              <a:gd name="connsiteX11" fmla="*/ 0 w 12188952"/>
              <a:gd name="connsiteY11" fmla="*/ 490189 h 1570843"/>
              <a:gd name="connsiteX0-113" fmla="*/ 0 w 12188952"/>
              <a:gd name="connsiteY0-114" fmla="*/ 490189 h 1570843"/>
              <a:gd name="connsiteX1-115" fmla="*/ 1302327 w 12188952"/>
              <a:gd name="connsiteY1-116" fmla="*/ 0 h 1570843"/>
              <a:gd name="connsiteX2-117" fmla="*/ 2909455 w 12188952"/>
              <a:gd name="connsiteY2-118" fmla="*/ 443346 h 1570843"/>
              <a:gd name="connsiteX3-119" fmla="*/ 3805382 w 12188952"/>
              <a:gd name="connsiteY3-120" fmla="*/ 184728 h 1570843"/>
              <a:gd name="connsiteX4-121" fmla="*/ 5929745 w 12188952"/>
              <a:gd name="connsiteY4-122" fmla="*/ 517237 h 1570843"/>
              <a:gd name="connsiteX5-123" fmla="*/ 7767782 w 12188952"/>
              <a:gd name="connsiteY5-124" fmla="*/ 628074 h 1570843"/>
              <a:gd name="connsiteX6-125" fmla="*/ 8829964 w 12188952"/>
              <a:gd name="connsiteY6-126" fmla="*/ 360219 h 1570843"/>
              <a:gd name="connsiteX7-127" fmla="*/ 10418618 w 12188952"/>
              <a:gd name="connsiteY7-128" fmla="*/ 544946 h 1570843"/>
              <a:gd name="connsiteX8-129" fmla="*/ 11406909 w 12188952"/>
              <a:gd name="connsiteY8-130" fmla="*/ 323274 h 1570843"/>
              <a:gd name="connsiteX9-131" fmla="*/ 12188952 w 12188952"/>
              <a:gd name="connsiteY9-132" fmla="*/ 490189 h 1570843"/>
              <a:gd name="connsiteX10-133" fmla="*/ 12188952 w 12188952"/>
              <a:gd name="connsiteY10-134" fmla="*/ 1570843 h 1570843"/>
              <a:gd name="connsiteX11-135" fmla="*/ 0 w 12188952"/>
              <a:gd name="connsiteY11-136" fmla="*/ 1570843 h 1570843"/>
              <a:gd name="connsiteX12" fmla="*/ 0 w 12188952"/>
              <a:gd name="connsiteY12" fmla="*/ 490189 h 1570843"/>
              <a:gd name="connsiteX0-137" fmla="*/ 0 w 12188952"/>
              <a:gd name="connsiteY0-138" fmla="*/ 305461 h 1386115"/>
              <a:gd name="connsiteX1-139" fmla="*/ 1330036 w 12188952"/>
              <a:gd name="connsiteY1-140" fmla="*/ 18472 h 1386115"/>
              <a:gd name="connsiteX2-141" fmla="*/ 2909455 w 12188952"/>
              <a:gd name="connsiteY2-142" fmla="*/ 258618 h 1386115"/>
              <a:gd name="connsiteX3-143" fmla="*/ 3805382 w 12188952"/>
              <a:gd name="connsiteY3-144" fmla="*/ 0 h 1386115"/>
              <a:gd name="connsiteX4-145" fmla="*/ 5929745 w 12188952"/>
              <a:gd name="connsiteY4-146" fmla="*/ 332509 h 1386115"/>
              <a:gd name="connsiteX5-147" fmla="*/ 7767782 w 12188952"/>
              <a:gd name="connsiteY5-148" fmla="*/ 443346 h 1386115"/>
              <a:gd name="connsiteX6-149" fmla="*/ 8829964 w 12188952"/>
              <a:gd name="connsiteY6-150" fmla="*/ 175491 h 1386115"/>
              <a:gd name="connsiteX7-151" fmla="*/ 10418618 w 12188952"/>
              <a:gd name="connsiteY7-152" fmla="*/ 360218 h 1386115"/>
              <a:gd name="connsiteX8-153" fmla="*/ 11406909 w 12188952"/>
              <a:gd name="connsiteY8-154" fmla="*/ 138546 h 1386115"/>
              <a:gd name="connsiteX9-155" fmla="*/ 12188952 w 12188952"/>
              <a:gd name="connsiteY9-156" fmla="*/ 305461 h 1386115"/>
              <a:gd name="connsiteX10-157" fmla="*/ 12188952 w 12188952"/>
              <a:gd name="connsiteY10-158" fmla="*/ 1386115 h 1386115"/>
              <a:gd name="connsiteX11-159" fmla="*/ 0 w 12188952"/>
              <a:gd name="connsiteY11-160" fmla="*/ 1386115 h 1386115"/>
              <a:gd name="connsiteX12-161" fmla="*/ 0 w 12188952"/>
              <a:gd name="connsiteY12-162" fmla="*/ 305461 h 1386115"/>
              <a:gd name="connsiteX0-163" fmla="*/ 0 w 12188952"/>
              <a:gd name="connsiteY0-164" fmla="*/ 305461 h 1386115"/>
              <a:gd name="connsiteX1-165" fmla="*/ 1366981 w 12188952"/>
              <a:gd name="connsiteY1-166" fmla="*/ 193963 h 1386115"/>
              <a:gd name="connsiteX2-167" fmla="*/ 2909455 w 12188952"/>
              <a:gd name="connsiteY2-168" fmla="*/ 258618 h 1386115"/>
              <a:gd name="connsiteX3-169" fmla="*/ 3805382 w 12188952"/>
              <a:gd name="connsiteY3-170" fmla="*/ 0 h 1386115"/>
              <a:gd name="connsiteX4-171" fmla="*/ 5929745 w 12188952"/>
              <a:gd name="connsiteY4-172" fmla="*/ 332509 h 1386115"/>
              <a:gd name="connsiteX5-173" fmla="*/ 7767782 w 12188952"/>
              <a:gd name="connsiteY5-174" fmla="*/ 443346 h 1386115"/>
              <a:gd name="connsiteX6-175" fmla="*/ 8829964 w 12188952"/>
              <a:gd name="connsiteY6-176" fmla="*/ 175491 h 1386115"/>
              <a:gd name="connsiteX7-177" fmla="*/ 10418618 w 12188952"/>
              <a:gd name="connsiteY7-178" fmla="*/ 360218 h 1386115"/>
              <a:gd name="connsiteX8-179" fmla="*/ 11406909 w 12188952"/>
              <a:gd name="connsiteY8-180" fmla="*/ 138546 h 1386115"/>
              <a:gd name="connsiteX9-181" fmla="*/ 12188952 w 12188952"/>
              <a:gd name="connsiteY9-182" fmla="*/ 305461 h 1386115"/>
              <a:gd name="connsiteX10-183" fmla="*/ 12188952 w 12188952"/>
              <a:gd name="connsiteY10-184" fmla="*/ 1386115 h 1386115"/>
              <a:gd name="connsiteX11-185" fmla="*/ 0 w 12188952"/>
              <a:gd name="connsiteY11-186" fmla="*/ 1386115 h 1386115"/>
              <a:gd name="connsiteX12-187" fmla="*/ 0 w 12188952"/>
              <a:gd name="connsiteY12-188" fmla="*/ 305461 h 1386115"/>
              <a:gd name="connsiteX0-189" fmla="*/ 0 w 12188952"/>
              <a:gd name="connsiteY0-190" fmla="*/ 305461 h 1386115"/>
              <a:gd name="connsiteX1-191" fmla="*/ 1366981 w 12188952"/>
              <a:gd name="connsiteY1-192" fmla="*/ 110836 h 1386115"/>
              <a:gd name="connsiteX2-193" fmla="*/ 2909455 w 12188952"/>
              <a:gd name="connsiteY2-194" fmla="*/ 258618 h 1386115"/>
              <a:gd name="connsiteX3-195" fmla="*/ 3805382 w 12188952"/>
              <a:gd name="connsiteY3-196" fmla="*/ 0 h 1386115"/>
              <a:gd name="connsiteX4-197" fmla="*/ 5929745 w 12188952"/>
              <a:gd name="connsiteY4-198" fmla="*/ 332509 h 1386115"/>
              <a:gd name="connsiteX5-199" fmla="*/ 7767782 w 12188952"/>
              <a:gd name="connsiteY5-200" fmla="*/ 443346 h 1386115"/>
              <a:gd name="connsiteX6-201" fmla="*/ 8829964 w 12188952"/>
              <a:gd name="connsiteY6-202" fmla="*/ 175491 h 1386115"/>
              <a:gd name="connsiteX7-203" fmla="*/ 10418618 w 12188952"/>
              <a:gd name="connsiteY7-204" fmla="*/ 360218 h 1386115"/>
              <a:gd name="connsiteX8-205" fmla="*/ 11406909 w 12188952"/>
              <a:gd name="connsiteY8-206" fmla="*/ 138546 h 1386115"/>
              <a:gd name="connsiteX9-207" fmla="*/ 12188952 w 12188952"/>
              <a:gd name="connsiteY9-208" fmla="*/ 305461 h 1386115"/>
              <a:gd name="connsiteX10-209" fmla="*/ 12188952 w 12188952"/>
              <a:gd name="connsiteY10-210" fmla="*/ 1386115 h 1386115"/>
              <a:gd name="connsiteX11-211" fmla="*/ 0 w 12188952"/>
              <a:gd name="connsiteY11-212" fmla="*/ 1386115 h 1386115"/>
              <a:gd name="connsiteX12-213" fmla="*/ 0 w 12188952"/>
              <a:gd name="connsiteY12-214" fmla="*/ 305461 h 1386115"/>
              <a:gd name="connsiteX0-215" fmla="*/ 0 w 12188952"/>
              <a:gd name="connsiteY0-216" fmla="*/ 194625 h 1275279"/>
              <a:gd name="connsiteX1-217" fmla="*/ 1366981 w 12188952"/>
              <a:gd name="connsiteY1-218" fmla="*/ 0 h 1275279"/>
              <a:gd name="connsiteX2-219" fmla="*/ 2909455 w 12188952"/>
              <a:gd name="connsiteY2-220" fmla="*/ 147782 h 1275279"/>
              <a:gd name="connsiteX3-221" fmla="*/ 4359564 w 12188952"/>
              <a:gd name="connsiteY3-222" fmla="*/ 27709 h 1275279"/>
              <a:gd name="connsiteX4-223" fmla="*/ 5929745 w 12188952"/>
              <a:gd name="connsiteY4-224" fmla="*/ 221673 h 1275279"/>
              <a:gd name="connsiteX5-225" fmla="*/ 7767782 w 12188952"/>
              <a:gd name="connsiteY5-226" fmla="*/ 332510 h 1275279"/>
              <a:gd name="connsiteX6-227" fmla="*/ 8829964 w 12188952"/>
              <a:gd name="connsiteY6-228" fmla="*/ 64655 h 1275279"/>
              <a:gd name="connsiteX7-229" fmla="*/ 10418618 w 12188952"/>
              <a:gd name="connsiteY7-230" fmla="*/ 249382 h 1275279"/>
              <a:gd name="connsiteX8-231" fmla="*/ 11406909 w 12188952"/>
              <a:gd name="connsiteY8-232" fmla="*/ 27710 h 1275279"/>
              <a:gd name="connsiteX9-233" fmla="*/ 12188952 w 12188952"/>
              <a:gd name="connsiteY9-234" fmla="*/ 194625 h 1275279"/>
              <a:gd name="connsiteX10-235" fmla="*/ 12188952 w 12188952"/>
              <a:gd name="connsiteY10-236" fmla="*/ 1275279 h 1275279"/>
              <a:gd name="connsiteX11-237" fmla="*/ 0 w 12188952"/>
              <a:gd name="connsiteY11-238" fmla="*/ 1275279 h 1275279"/>
              <a:gd name="connsiteX12-239" fmla="*/ 0 w 12188952"/>
              <a:gd name="connsiteY12-240" fmla="*/ 194625 h 127527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  <a:cxn ang="0">
                <a:pos x="connsiteX7-51" y="connsiteY7-52"/>
              </a:cxn>
              <a:cxn ang="0">
                <a:pos x="connsiteX8-69" y="connsiteY8-70"/>
              </a:cxn>
              <a:cxn ang="0">
                <a:pos x="connsiteX9-89" y="connsiteY9-90"/>
              </a:cxn>
              <a:cxn ang="0">
                <a:pos x="connsiteX10-111" y="connsiteY10-112"/>
              </a:cxn>
              <a:cxn ang="0">
                <a:pos x="connsiteX11-135" y="connsiteY11-136"/>
              </a:cxn>
              <a:cxn ang="0">
                <a:pos x="connsiteX12-161" y="connsiteY12-162"/>
              </a:cxn>
            </a:cxnLst>
            <a:rect l="l" t="t" r="r" b="b"/>
            <a:pathLst>
              <a:path w="12188952" h="1275279">
                <a:moveTo>
                  <a:pt x="0" y="194625"/>
                </a:moveTo>
                <a:cubicBezTo>
                  <a:pt x="443345" y="191326"/>
                  <a:pt x="923636" y="3299"/>
                  <a:pt x="1366981" y="0"/>
                </a:cubicBezTo>
                <a:lnTo>
                  <a:pt x="2909455" y="147782"/>
                </a:lnTo>
                <a:cubicBezTo>
                  <a:pt x="3168073" y="147782"/>
                  <a:pt x="4100946" y="27709"/>
                  <a:pt x="4359564" y="27709"/>
                </a:cubicBezTo>
                <a:cubicBezTo>
                  <a:pt x="5003031" y="46182"/>
                  <a:pt x="5286278" y="203200"/>
                  <a:pt x="5929745" y="221673"/>
                </a:cubicBezTo>
                <a:cubicBezTo>
                  <a:pt x="6471612" y="212437"/>
                  <a:pt x="7225915" y="341746"/>
                  <a:pt x="7767782" y="332510"/>
                </a:cubicBezTo>
                <a:cubicBezTo>
                  <a:pt x="8121843" y="326352"/>
                  <a:pt x="8475903" y="70813"/>
                  <a:pt x="8829964" y="64655"/>
                </a:cubicBezTo>
                <a:cubicBezTo>
                  <a:pt x="9341043" y="89285"/>
                  <a:pt x="9907539" y="224752"/>
                  <a:pt x="10418618" y="249382"/>
                </a:cubicBezTo>
                <a:cubicBezTo>
                  <a:pt x="10766521" y="233988"/>
                  <a:pt x="11059006" y="43104"/>
                  <a:pt x="11406909" y="27710"/>
                </a:cubicBezTo>
                <a:lnTo>
                  <a:pt x="12188952" y="194625"/>
                </a:lnTo>
                <a:lnTo>
                  <a:pt x="12188952" y="1275279"/>
                </a:lnTo>
                <a:lnTo>
                  <a:pt x="0" y="1275279"/>
                </a:lnTo>
                <a:lnTo>
                  <a:pt x="0" y="194625"/>
                </a:lnTo>
                <a:close/>
              </a:path>
            </a:pathLst>
          </a:custGeom>
          <a:solidFill>
            <a:srgbClr val="9DCD44"/>
          </a:solidFill>
          <a:ln>
            <a:solidFill>
              <a:srgbClr val="9DCD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09" rIns="91419" bIns="45709" rtlCol="0" anchor="ctr"/>
          <a:lstStyle/>
          <a:p>
            <a:pPr algn="ctr" defTabSz="914400"/>
            <a:endParaRPr lang="en-US">
              <a:solidFill>
                <a:prstClr val="white"/>
              </a:solidFill>
              <a:latin typeface="UTM Avo" panose="02040603050506020204" pitchFamily="18"/>
              <a:sym typeface="Arial" panose="020B0604020202020204"/>
            </a:endParaRPr>
          </a:p>
        </p:txBody>
      </p:sp>
      <p:pic>
        <p:nvPicPr>
          <p:cNvPr id="56" name="Picture 2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94" y="4773810"/>
            <a:ext cx="1110777" cy="1085786"/>
          </a:xfrm>
          <a:prstGeom prst="rect">
            <a:avLst/>
          </a:prstGeom>
        </p:spPr>
      </p:pic>
      <p:pic>
        <p:nvPicPr>
          <p:cNvPr id="57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80952" y="3985113"/>
            <a:ext cx="1872769" cy="1901288"/>
          </a:xfrm>
          <a:prstGeom prst="rect">
            <a:avLst/>
          </a:prstGeom>
        </p:spPr>
      </p:pic>
      <p:pic>
        <p:nvPicPr>
          <p:cNvPr id="5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316293" y="4678957"/>
            <a:ext cx="1358616" cy="1251625"/>
          </a:xfrm>
          <a:prstGeom prst="rect">
            <a:avLst/>
          </a:prstGeom>
        </p:spPr>
      </p:pic>
      <p:pic>
        <p:nvPicPr>
          <p:cNvPr id="59" name="Picture 1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99158" y="4665245"/>
            <a:ext cx="515001" cy="1231079"/>
          </a:xfrm>
          <a:prstGeom prst="rect">
            <a:avLst/>
          </a:prstGeom>
        </p:spPr>
      </p:pic>
      <p:grpSp>
        <p:nvGrpSpPr>
          <p:cNvPr id="60" name="Group 59"/>
          <p:cNvGrpSpPr/>
          <p:nvPr/>
        </p:nvGrpSpPr>
        <p:grpSpPr>
          <a:xfrm>
            <a:off x="30602" y="5412771"/>
            <a:ext cx="12121075" cy="684668"/>
            <a:chOff x="-8290" y="5413027"/>
            <a:chExt cx="12122653" cy="684757"/>
          </a:xfrm>
        </p:grpSpPr>
        <p:grpSp>
          <p:nvGrpSpPr>
            <p:cNvPr id="67" name="Group 66"/>
            <p:cNvGrpSpPr/>
            <p:nvPr/>
          </p:nvGrpSpPr>
          <p:grpSpPr>
            <a:xfrm>
              <a:off x="-8290" y="5413027"/>
              <a:ext cx="8619588" cy="684757"/>
              <a:chOff x="54869" y="5202892"/>
              <a:chExt cx="12860004" cy="1258682"/>
            </a:xfrm>
          </p:grpSpPr>
          <p:pic>
            <p:nvPicPr>
              <p:cNvPr id="73" name="Picture 28"/>
              <p:cNvPicPr>
                <a:picLocks noChangeAspect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>
              <a:xfrm>
                <a:off x="54869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74" name="Picture 28"/>
              <p:cNvPicPr>
                <a:picLocks noChangeAspect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>
              <a:xfrm>
                <a:off x="1358886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75" name="Picture 28"/>
              <p:cNvPicPr>
                <a:picLocks noChangeAspect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>
              <a:xfrm>
                <a:off x="2663170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81" name="Picture 28"/>
              <p:cNvPicPr>
                <a:picLocks noChangeAspect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>
              <a:xfrm>
                <a:off x="3967187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82" name="Picture 28"/>
              <p:cNvPicPr>
                <a:picLocks noChangeAspect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>
              <a:xfrm>
                <a:off x="5274643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83" name="Picture 28"/>
              <p:cNvPicPr>
                <a:picLocks noChangeAspect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>
              <a:xfrm>
                <a:off x="6578660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84" name="Picture 28"/>
              <p:cNvPicPr>
                <a:picLocks noChangeAspect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>
              <a:xfrm>
                <a:off x="7882944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85" name="Picture 28"/>
              <p:cNvPicPr>
                <a:picLocks noChangeAspect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>
              <a:xfrm>
                <a:off x="9186961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86" name="Picture 28"/>
              <p:cNvPicPr>
                <a:picLocks noChangeAspect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>
              <a:xfrm>
                <a:off x="10435037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87" name="Picture 28"/>
              <p:cNvPicPr>
                <a:picLocks noChangeAspect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>
              <a:xfrm>
                <a:off x="11739054" y="5202892"/>
                <a:ext cx="1175819" cy="1258682"/>
              </a:xfrm>
              <a:prstGeom prst="rect">
                <a:avLst/>
              </a:prstGeom>
            </p:spPr>
          </p:pic>
        </p:grpSp>
        <p:pic>
          <p:nvPicPr>
            <p:cNvPr id="69" name="Picture 28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>
            <a:xfrm>
              <a:off x="8701667" y="5413027"/>
              <a:ext cx="788108" cy="684757"/>
            </a:xfrm>
            <a:prstGeom prst="rect">
              <a:avLst/>
            </a:prstGeom>
          </p:spPr>
        </p:pic>
        <p:pic>
          <p:nvPicPr>
            <p:cNvPr id="70" name="Picture 28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>
            <a:xfrm>
              <a:off x="9578007" y="5413027"/>
              <a:ext cx="788108" cy="684757"/>
            </a:xfrm>
            <a:prstGeom prst="rect">
              <a:avLst/>
            </a:prstGeom>
          </p:spPr>
        </p:pic>
        <p:pic>
          <p:nvPicPr>
            <p:cNvPr id="71" name="Picture 28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>
            <a:xfrm>
              <a:off x="10452041" y="5413027"/>
              <a:ext cx="788108" cy="684757"/>
            </a:xfrm>
            <a:prstGeom prst="rect">
              <a:avLst/>
            </a:prstGeom>
          </p:spPr>
        </p:pic>
        <p:pic>
          <p:nvPicPr>
            <p:cNvPr id="72" name="Picture 28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>
            <a:xfrm>
              <a:off x="11326255" y="5413027"/>
              <a:ext cx="788108" cy="684757"/>
            </a:xfrm>
            <a:prstGeom prst="rect">
              <a:avLst/>
            </a:prstGeom>
          </p:spPr>
        </p:pic>
      </p:grpSp>
      <p:pic>
        <p:nvPicPr>
          <p:cNvPr id="14" name="Picture 13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83934" y="5016081"/>
            <a:ext cx="1871390" cy="1865295"/>
          </a:xfrm>
          <a:prstGeom prst="rect">
            <a:avLst/>
          </a:prstGeom>
        </p:spPr>
      </p:pic>
      <p:pic>
        <p:nvPicPr>
          <p:cNvPr id="88" name="Picture 10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2696100" y="176669"/>
            <a:ext cx="5976369" cy="6640410"/>
          </a:xfrm>
          <a:prstGeom prst="rect">
            <a:avLst/>
          </a:prstGeom>
        </p:spPr>
      </p:pic>
      <p:pic>
        <p:nvPicPr>
          <p:cNvPr id="89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9062718" y="581614"/>
            <a:ext cx="1474053" cy="1474053"/>
          </a:xfrm>
          <a:prstGeom prst="rect">
            <a:avLst/>
          </a:prstGeom>
        </p:spPr>
      </p:pic>
      <p:pic>
        <p:nvPicPr>
          <p:cNvPr id="103" name="Picture 10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133884" y="1399083"/>
            <a:ext cx="1219147" cy="1487359"/>
          </a:xfrm>
          <a:prstGeom prst="rect">
            <a:avLst/>
          </a:prstGeom>
        </p:spPr>
      </p:pic>
      <p:pic>
        <p:nvPicPr>
          <p:cNvPr id="104" name="Picture 10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943248" y="520065"/>
            <a:ext cx="1219147" cy="1475168"/>
          </a:xfrm>
          <a:prstGeom prst="rect">
            <a:avLst/>
          </a:prstGeom>
        </p:spPr>
      </p:pic>
      <p:pic>
        <p:nvPicPr>
          <p:cNvPr id="105" name="Picture 10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092283" y="1048631"/>
            <a:ext cx="1219147" cy="1487359"/>
          </a:xfrm>
          <a:prstGeom prst="rect">
            <a:avLst/>
          </a:prstGeom>
        </p:spPr>
      </p:pic>
      <p:pic>
        <p:nvPicPr>
          <p:cNvPr id="106" name="Picture 10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29142" y="1150027"/>
            <a:ext cx="1219147" cy="1487359"/>
          </a:xfrm>
          <a:prstGeom prst="rect">
            <a:avLst/>
          </a:prstGeom>
        </p:spPr>
      </p:pic>
      <p:pic>
        <p:nvPicPr>
          <p:cNvPr id="107" name="Picture 106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716167" y="2507359"/>
            <a:ext cx="1219147" cy="1487359"/>
          </a:xfrm>
          <a:prstGeom prst="rect">
            <a:avLst/>
          </a:prstGeom>
        </p:spPr>
      </p:pic>
      <p:pic>
        <p:nvPicPr>
          <p:cNvPr id="16" name="Picture 15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137009" y="1403040"/>
            <a:ext cx="1219147" cy="1487359"/>
          </a:xfrm>
          <a:prstGeom prst="rect">
            <a:avLst/>
          </a:prstGeom>
        </p:spPr>
      </p:pic>
      <p:pic>
        <p:nvPicPr>
          <p:cNvPr id="17" name="Picture 16">
            <a:hlinkClick r:id="rId20" action="ppaction://hlinksldjump"/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938581" y="524022"/>
            <a:ext cx="1219147" cy="1475168"/>
          </a:xfrm>
          <a:prstGeom prst="rect">
            <a:avLst/>
          </a:prstGeom>
        </p:spPr>
      </p:pic>
      <p:pic>
        <p:nvPicPr>
          <p:cNvPr id="18" name="Picture 17">
            <a:hlinkClick r:id="rId21" action="ppaction://hlinksldjump"/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079754" y="1048631"/>
            <a:ext cx="1219147" cy="1487359"/>
          </a:xfrm>
          <a:prstGeom prst="rect">
            <a:avLst/>
          </a:prstGeom>
        </p:spPr>
      </p:pic>
      <p:pic>
        <p:nvPicPr>
          <p:cNvPr id="19" name="Picture 18">
            <a:hlinkClick r:id="rId22" action="ppaction://hlinksldjump"/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12620" y="1150027"/>
            <a:ext cx="1219147" cy="1487359"/>
          </a:xfrm>
          <a:prstGeom prst="rect">
            <a:avLst/>
          </a:prstGeom>
        </p:spPr>
      </p:pic>
      <p:pic>
        <p:nvPicPr>
          <p:cNvPr id="20" name="Picture 19">
            <a:hlinkClick r:id="rId23" action="ppaction://hlinksldjump"/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719293" y="2497756"/>
            <a:ext cx="1219147" cy="148735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20" y="-5491"/>
            <a:ext cx="655156" cy="731392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4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7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94" y="5578486"/>
            <a:ext cx="12187365" cy="1275113"/>
          </a:xfrm>
          <a:custGeom>
            <a:avLst/>
            <a:gdLst>
              <a:gd name="connsiteX0" fmla="*/ 0 w 12188952"/>
              <a:gd name="connsiteY0" fmla="*/ 0 h 1080654"/>
              <a:gd name="connsiteX1" fmla="*/ 12188952 w 12188952"/>
              <a:gd name="connsiteY1" fmla="*/ 0 h 1080654"/>
              <a:gd name="connsiteX2" fmla="*/ 12188952 w 12188952"/>
              <a:gd name="connsiteY2" fmla="*/ 1080654 h 1080654"/>
              <a:gd name="connsiteX3" fmla="*/ 0 w 12188952"/>
              <a:gd name="connsiteY3" fmla="*/ 1080654 h 1080654"/>
              <a:gd name="connsiteX4" fmla="*/ 0 w 12188952"/>
              <a:gd name="connsiteY4" fmla="*/ 0 h 1080654"/>
              <a:gd name="connsiteX0-1" fmla="*/ 0 w 12188952"/>
              <a:gd name="connsiteY0-2" fmla="*/ 490189 h 1570843"/>
              <a:gd name="connsiteX1-3" fmla="*/ 1302327 w 12188952"/>
              <a:gd name="connsiteY1-4" fmla="*/ 0 h 1570843"/>
              <a:gd name="connsiteX2-5" fmla="*/ 12188952 w 12188952"/>
              <a:gd name="connsiteY2-6" fmla="*/ 490189 h 1570843"/>
              <a:gd name="connsiteX3-7" fmla="*/ 12188952 w 12188952"/>
              <a:gd name="connsiteY3-8" fmla="*/ 1570843 h 1570843"/>
              <a:gd name="connsiteX4-9" fmla="*/ 0 w 12188952"/>
              <a:gd name="connsiteY4-10" fmla="*/ 1570843 h 1570843"/>
              <a:gd name="connsiteX5" fmla="*/ 0 w 12188952"/>
              <a:gd name="connsiteY5" fmla="*/ 490189 h 1570843"/>
              <a:gd name="connsiteX0-11" fmla="*/ 0 w 12188952"/>
              <a:gd name="connsiteY0-12" fmla="*/ 490189 h 1570843"/>
              <a:gd name="connsiteX1-13" fmla="*/ 1302327 w 12188952"/>
              <a:gd name="connsiteY1-14" fmla="*/ 0 h 1570843"/>
              <a:gd name="connsiteX2-15" fmla="*/ 2909455 w 12188952"/>
              <a:gd name="connsiteY2-16" fmla="*/ 443346 h 1570843"/>
              <a:gd name="connsiteX3-17" fmla="*/ 12188952 w 12188952"/>
              <a:gd name="connsiteY3-18" fmla="*/ 490189 h 1570843"/>
              <a:gd name="connsiteX4-19" fmla="*/ 12188952 w 12188952"/>
              <a:gd name="connsiteY4-20" fmla="*/ 1570843 h 1570843"/>
              <a:gd name="connsiteX5-21" fmla="*/ 0 w 12188952"/>
              <a:gd name="connsiteY5-22" fmla="*/ 1570843 h 1570843"/>
              <a:gd name="connsiteX6" fmla="*/ 0 w 12188952"/>
              <a:gd name="connsiteY6" fmla="*/ 490189 h 1570843"/>
              <a:gd name="connsiteX0-23" fmla="*/ 0 w 12188952"/>
              <a:gd name="connsiteY0-24" fmla="*/ 490189 h 1570843"/>
              <a:gd name="connsiteX1-25" fmla="*/ 1302327 w 12188952"/>
              <a:gd name="connsiteY1-26" fmla="*/ 0 h 1570843"/>
              <a:gd name="connsiteX2-27" fmla="*/ 2909455 w 12188952"/>
              <a:gd name="connsiteY2-28" fmla="*/ 443346 h 1570843"/>
              <a:gd name="connsiteX3-29" fmla="*/ 3805382 w 12188952"/>
              <a:gd name="connsiteY3-30" fmla="*/ 184728 h 1570843"/>
              <a:gd name="connsiteX4-31" fmla="*/ 12188952 w 12188952"/>
              <a:gd name="connsiteY4-32" fmla="*/ 490189 h 1570843"/>
              <a:gd name="connsiteX5-33" fmla="*/ 12188952 w 12188952"/>
              <a:gd name="connsiteY5-34" fmla="*/ 1570843 h 1570843"/>
              <a:gd name="connsiteX6-35" fmla="*/ 0 w 12188952"/>
              <a:gd name="connsiteY6-36" fmla="*/ 1570843 h 1570843"/>
              <a:gd name="connsiteX7" fmla="*/ 0 w 12188952"/>
              <a:gd name="connsiteY7" fmla="*/ 490189 h 1570843"/>
              <a:gd name="connsiteX0-37" fmla="*/ 0 w 12188952"/>
              <a:gd name="connsiteY0-38" fmla="*/ 490189 h 1570843"/>
              <a:gd name="connsiteX1-39" fmla="*/ 1302327 w 12188952"/>
              <a:gd name="connsiteY1-40" fmla="*/ 0 h 1570843"/>
              <a:gd name="connsiteX2-41" fmla="*/ 2909455 w 12188952"/>
              <a:gd name="connsiteY2-42" fmla="*/ 443346 h 1570843"/>
              <a:gd name="connsiteX3-43" fmla="*/ 3805382 w 12188952"/>
              <a:gd name="connsiteY3-44" fmla="*/ 184728 h 1570843"/>
              <a:gd name="connsiteX4-45" fmla="*/ 5929745 w 12188952"/>
              <a:gd name="connsiteY4-46" fmla="*/ 517237 h 1570843"/>
              <a:gd name="connsiteX5-47" fmla="*/ 12188952 w 12188952"/>
              <a:gd name="connsiteY5-48" fmla="*/ 490189 h 1570843"/>
              <a:gd name="connsiteX6-49" fmla="*/ 12188952 w 12188952"/>
              <a:gd name="connsiteY6-50" fmla="*/ 1570843 h 1570843"/>
              <a:gd name="connsiteX7-51" fmla="*/ 0 w 12188952"/>
              <a:gd name="connsiteY7-52" fmla="*/ 1570843 h 1570843"/>
              <a:gd name="connsiteX8" fmla="*/ 0 w 12188952"/>
              <a:gd name="connsiteY8" fmla="*/ 490189 h 1570843"/>
              <a:gd name="connsiteX0-53" fmla="*/ 0 w 12188952"/>
              <a:gd name="connsiteY0-54" fmla="*/ 490189 h 1570843"/>
              <a:gd name="connsiteX1-55" fmla="*/ 1302327 w 12188952"/>
              <a:gd name="connsiteY1-56" fmla="*/ 0 h 1570843"/>
              <a:gd name="connsiteX2-57" fmla="*/ 2909455 w 12188952"/>
              <a:gd name="connsiteY2-58" fmla="*/ 443346 h 1570843"/>
              <a:gd name="connsiteX3-59" fmla="*/ 3805382 w 12188952"/>
              <a:gd name="connsiteY3-60" fmla="*/ 184728 h 1570843"/>
              <a:gd name="connsiteX4-61" fmla="*/ 5929745 w 12188952"/>
              <a:gd name="connsiteY4-62" fmla="*/ 517237 h 1570843"/>
              <a:gd name="connsiteX5-63" fmla="*/ 7767782 w 12188952"/>
              <a:gd name="connsiteY5-64" fmla="*/ 628074 h 1570843"/>
              <a:gd name="connsiteX6-65" fmla="*/ 12188952 w 12188952"/>
              <a:gd name="connsiteY6-66" fmla="*/ 490189 h 1570843"/>
              <a:gd name="connsiteX7-67" fmla="*/ 12188952 w 12188952"/>
              <a:gd name="connsiteY7-68" fmla="*/ 1570843 h 1570843"/>
              <a:gd name="connsiteX8-69" fmla="*/ 0 w 12188952"/>
              <a:gd name="connsiteY8-70" fmla="*/ 1570843 h 1570843"/>
              <a:gd name="connsiteX9" fmla="*/ 0 w 12188952"/>
              <a:gd name="connsiteY9" fmla="*/ 490189 h 1570843"/>
              <a:gd name="connsiteX0-71" fmla="*/ 0 w 12188952"/>
              <a:gd name="connsiteY0-72" fmla="*/ 490189 h 1570843"/>
              <a:gd name="connsiteX1-73" fmla="*/ 1302327 w 12188952"/>
              <a:gd name="connsiteY1-74" fmla="*/ 0 h 1570843"/>
              <a:gd name="connsiteX2-75" fmla="*/ 2909455 w 12188952"/>
              <a:gd name="connsiteY2-76" fmla="*/ 443346 h 1570843"/>
              <a:gd name="connsiteX3-77" fmla="*/ 3805382 w 12188952"/>
              <a:gd name="connsiteY3-78" fmla="*/ 184728 h 1570843"/>
              <a:gd name="connsiteX4-79" fmla="*/ 5929745 w 12188952"/>
              <a:gd name="connsiteY4-80" fmla="*/ 517237 h 1570843"/>
              <a:gd name="connsiteX5-81" fmla="*/ 7767782 w 12188952"/>
              <a:gd name="connsiteY5-82" fmla="*/ 628074 h 1570843"/>
              <a:gd name="connsiteX6-83" fmla="*/ 8829964 w 12188952"/>
              <a:gd name="connsiteY6-84" fmla="*/ 360219 h 1570843"/>
              <a:gd name="connsiteX7-85" fmla="*/ 12188952 w 12188952"/>
              <a:gd name="connsiteY7-86" fmla="*/ 490189 h 1570843"/>
              <a:gd name="connsiteX8-87" fmla="*/ 12188952 w 12188952"/>
              <a:gd name="connsiteY8-88" fmla="*/ 1570843 h 1570843"/>
              <a:gd name="connsiteX9-89" fmla="*/ 0 w 12188952"/>
              <a:gd name="connsiteY9-90" fmla="*/ 1570843 h 1570843"/>
              <a:gd name="connsiteX10" fmla="*/ 0 w 12188952"/>
              <a:gd name="connsiteY10" fmla="*/ 490189 h 1570843"/>
              <a:gd name="connsiteX0-91" fmla="*/ 0 w 12188952"/>
              <a:gd name="connsiteY0-92" fmla="*/ 490189 h 1570843"/>
              <a:gd name="connsiteX1-93" fmla="*/ 1302327 w 12188952"/>
              <a:gd name="connsiteY1-94" fmla="*/ 0 h 1570843"/>
              <a:gd name="connsiteX2-95" fmla="*/ 2909455 w 12188952"/>
              <a:gd name="connsiteY2-96" fmla="*/ 443346 h 1570843"/>
              <a:gd name="connsiteX3-97" fmla="*/ 3805382 w 12188952"/>
              <a:gd name="connsiteY3-98" fmla="*/ 184728 h 1570843"/>
              <a:gd name="connsiteX4-99" fmla="*/ 5929745 w 12188952"/>
              <a:gd name="connsiteY4-100" fmla="*/ 517237 h 1570843"/>
              <a:gd name="connsiteX5-101" fmla="*/ 7767782 w 12188952"/>
              <a:gd name="connsiteY5-102" fmla="*/ 628074 h 1570843"/>
              <a:gd name="connsiteX6-103" fmla="*/ 8829964 w 12188952"/>
              <a:gd name="connsiteY6-104" fmla="*/ 360219 h 1570843"/>
              <a:gd name="connsiteX7-105" fmla="*/ 10418618 w 12188952"/>
              <a:gd name="connsiteY7-106" fmla="*/ 544946 h 1570843"/>
              <a:gd name="connsiteX8-107" fmla="*/ 12188952 w 12188952"/>
              <a:gd name="connsiteY8-108" fmla="*/ 490189 h 1570843"/>
              <a:gd name="connsiteX9-109" fmla="*/ 12188952 w 12188952"/>
              <a:gd name="connsiteY9-110" fmla="*/ 1570843 h 1570843"/>
              <a:gd name="connsiteX10-111" fmla="*/ 0 w 12188952"/>
              <a:gd name="connsiteY10-112" fmla="*/ 1570843 h 1570843"/>
              <a:gd name="connsiteX11" fmla="*/ 0 w 12188952"/>
              <a:gd name="connsiteY11" fmla="*/ 490189 h 1570843"/>
              <a:gd name="connsiteX0-113" fmla="*/ 0 w 12188952"/>
              <a:gd name="connsiteY0-114" fmla="*/ 490189 h 1570843"/>
              <a:gd name="connsiteX1-115" fmla="*/ 1302327 w 12188952"/>
              <a:gd name="connsiteY1-116" fmla="*/ 0 h 1570843"/>
              <a:gd name="connsiteX2-117" fmla="*/ 2909455 w 12188952"/>
              <a:gd name="connsiteY2-118" fmla="*/ 443346 h 1570843"/>
              <a:gd name="connsiteX3-119" fmla="*/ 3805382 w 12188952"/>
              <a:gd name="connsiteY3-120" fmla="*/ 184728 h 1570843"/>
              <a:gd name="connsiteX4-121" fmla="*/ 5929745 w 12188952"/>
              <a:gd name="connsiteY4-122" fmla="*/ 517237 h 1570843"/>
              <a:gd name="connsiteX5-123" fmla="*/ 7767782 w 12188952"/>
              <a:gd name="connsiteY5-124" fmla="*/ 628074 h 1570843"/>
              <a:gd name="connsiteX6-125" fmla="*/ 8829964 w 12188952"/>
              <a:gd name="connsiteY6-126" fmla="*/ 360219 h 1570843"/>
              <a:gd name="connsiteX7-127" fmla="*/ 10418618 w 12188952"/>
              <a:gd name="connsiteY7-128" fmla="*/ 544946 h 1570843"/>
              <a:gd name="connsiteX8-129" fmla="*/ 11406909 w 12188952"/>
              <a:gd name="connsiteY8-130" fmla="*/ 323274 h 1570843"/>
              <a:gd name="connsiteX9-131" fmla="*/ 12188952 w 12188952"/>
              <a:gd name="connsiteY9-132" fmla="*/ 490189 h 1570843"/>
              <a:gd name="connsiteX10-133" fmla="*/ 12188952 w 12188952"/>
              <a:gd name="connsiteY10-134" fmla="*/ 1570843 h 1570843"/>
              <a:gd name="connsiteX11-135" fmla="*/ 0 w 12188952"/>
              <a:gd name="connsiteY11-136" fmla="*/ 1570843 h 1570843"/>
              <a:gd name="connsiteX12" fmla="*/ 0 w 12188952"/>
              <a:gd name="connsiteY12" fmla="*/ 490189 h 1570843"/>
              <a:gd name="connsiteX0-137" fmla="*/ 0 w 12188952"/>
              <a:gd name="connsiteY0-138" fmla="*/ 305461 h 1386115"/>
              <a:gd name="connsiteX1-139" fmla="*/ 1330036 w 12188952"/>
              <a:gd name="connsiteY1-140" fmla="*/ 18472 h 1386115"/>
              <a:gd name="connsiteX2-141" fmla="*/ 2909455 w 12188952"/>
              <a:gd name="connsiteY2-142" fmla="*/ 258618 h 1386115"/>
              <a:gd name="connsiteX3-143" fmla="*/ 3805382 w 12188952"/>
              <a:gd name="connsiteY3-144" fmla="*/ 0 h 1386115"/>
              <a:gd name="connsiteX4-145" fmla="*/ 5929745 w 12188952"/>
              <a:gd name="connsiteY4-146" fmla="*/ 332509 h 1386115"/>
              <a:gd name="connsiteX5-147" fmla="*/ 7767782 w 12188952"/>
              <a:gd name="connsiteY5-148" fmla="*/ 443346 h 1386115"/>
              <a:gd name="connsiteX6-149" fmla="*/ 8829964 w 12188952"/>
              <a:gd name="connsiteY6-150" fmla="*/ 175491 h 1386115"/>
              <a:gd name="connsiteX7-151" fmla="*/ 10418618 w 12188952"/>
              <a:gd name="connsiteY7-152" fmla="*/ 360218 h 1386115"/>
              <a:gd name="connsiteX8-153" fmla="*/ 11406909 w 12188952"/>
              <a:gd name="connsiteY8-154" fmla="*/ 138546 h 1386115"/>
              <a:gd name="connsiteX9-155" fmla="*/ 12188952 w 12188952"/>
              <a:gd name="connsiteY9-156" fmla="*/ 305461 h 1386115"/>
              <a:gd name="connsiteX10-157" fmla="*/ 12188952 w 12188952"/>
              <a:gd name="connsiteY10-158" fmla="*/ 1386115 h 1386115"/>
              <a:gd name="connsiteX11-159" fmla="*/ 0 w 12188952"/>
              <a:gd name="connsiteY11-160" fmla="*/ 1386115 h 1386115"/>
              <a:gd name="connsiteX12-161" fmla="*/ 0 w 12188952"/>
              <a:gd name="connsiteY12-162" fmla="*/ 305461 h 1386115"/>
              <a:gd name="connsiteX0-163" fmla="*/ 0 w 12188952"/>
              <a:gd name="connsiteY0-164" fmla="*/ 305461 h 1386115"/>
              <a:gd name="connsiteX1-165" fmla="*/ 1366981 w 12188952"/>
              <a:gd name="connsiteY1-166" fmla="*/ 193963 h 1386115"/>
              <a:gd name="connsiteX2-167" fmla="*/ 2909455 w 12188952"/>
              <a:gd name="connsiteY2-168" fmla="*/ 258618 h 1386115"/>
              <a:gd name="connsiteX3-169" fmla="*/ 3805382 w 12188952"/>
              <a:gd name="connsiteY3-170" fmla="*/ 0 h 1386115"/>
              <a:gd name="connsiteX4-171" fmla="*/ 5929745 w 12188952"/>
              <a:gd name="connsiteY4-172" fmla="*/ 332509 h 1386115"/>
              <a:gd name="connsiteX5-173" fmla="*/ 7767782 w 12188952"/>
              <a:gd name="connsiteY5-174" fmla="*/ 443346 h 1386115"/>
              <a:gd name="connsiteX6-175" fmla="*/ 8829964 w 12188952"/>
              <a:gd name="connsiteY6-176" fmla="*/ 175491 h 1386115"/>
              <a:gd name="connsiteX7-177" fmla="*/ 10418618 w 12188952"/>
              <a:gd name="connsiteY7-178" fmla="*/ 360218 h 1386115"/>
              <a:gd name="connsiteX8-179" fmla="*/ 11406909 w 12188952"/>
              <a:gd name="connsiteY8-180" fmla="*/ 138546 h 1386115"/>
              <a:gd name="connsiteX9-181" fmla="*/ 12188952 w 12188952"/>
              <a:gd name="connsiteY9-182" fmla="*/ 305461 h 1386115"/>
              <a:gd name="connsiteX10-183" fmla="*/ 12188952 w 12188952"/>
              <a:gd name="connsiteY10-184" fmla="*/ 1386115 h 1386115"/>
              <a:gd name="connsiteX11-185" fmla="*/ 0 w 12188952"/>
              <a:gd name="connsiteY11-186" fmla="*/ 1386115 h 1386115"/>
              <a:gd name="connsiteX12-187" fmla="*/ 0 w 12188952"/>
              <a:gd name="connsiteY12-188" fmla="*/ 305461 h 1386115"/>
              <a:gd name="connsiteX0-189" fmla="*/ 0 w 12188952"/>
              <a:gd name="connsiteY0-190" fmla="*/ 305461 h 1386115"/>
              <a:gd name="connsiteX1-191" fmla="*/ 1366981 w 12188952"/>
              <a:gd name="connsiteY1-192" fmla="*/ 110836 h 1386115"/>
              <a:gd name="connsiteX2-193" fmla="*/ 2909455 w 12188952"/>
              <a:gd name="connsiteY2-194" fmla="*/ 258618 h 1386115"/>
              <a:gd name="connsiteX3-195" fmla="*/ 3805382 w 12188952"/>
              <a:gd name="connsiteY3-196" fmla="*/ 0 h 1386115"/>
              <a:gd name="connsiteX4-197" fmla="*/ 5929745 w 12188952"/>
              <a:gd name="connsiteY4-198" fmla="*/ 332509 h 1386115"/>
              <a:gd name="connsiteX5-199" fmla="*/ 7767782 w 12188952"/>
              <a:gd name="connsiteY5-200" fmla="*/ 443346 h 1386115"/>
              <a:gd name="connsiteX6-201" fmla="*/ 8829964 w 12188952"/>
              <a:gd name="connsiteY6-202" fmla="*/ 175491 h 1386115"/>
              <a:gd name="connsiteX7-203" fmla="*/ 10418618 w 12188952"/>
              <a:gd name="connsiteY7-204" fmla="*/ 360218 h 1386115"/>
              <a:gd name="connsiteX8-205" fmla="*/ 11406909 w 12188952"/>
              <a:gd name="connsiteY8-206" fmla="*/ 138546 h 1386115"/>
              <a:gd name="connsiteX9-207" fmla="*/ 12188952 w 12188952"/>
              <a:gd name="connsiteY9-208" fmla="*/ 305461 h 1386115"/>
              <a:gd name="connsiteX10-209" fmla="*/ 12188952 w 12188952"/>
              <a:gd name="connsiteY10-210" fmla="*/ 1386115 h 1386115"/>
              <a:gd name="connsiteX11-211" fmla="*/ 0 w 12188952"/>
              <a:gd name="connsiteY11-212" fmla="*/ 1386115 h 1386115"/>
              <a:gd name="connsiteX12-213" fmla="*/ 0 w 12188952"/>
              <a:gd name="connsiteY12-214" fmla="*/ 305461 h 1386115"/>
              <a:gd name="connsiteX0-215" fmla="*/ 0 w 12188952"/>
              <a:gd name="connsiteY0-216" fmla="*/ 194625 h 1275279"/>
              <a:gd name="connsiteX1-217" fmla="*/ 1366981 w 12188952"/>
              <a:gd name="connsiteY1-218" fmla="*/ 0 h 1275279"/>
              <a:gd name="connsiteX2-219" fmla="*/ 2909455 w 12188952"/>
              <a:gd name="connsiteY2-220" fmla="*/ 147782 h 1275279"/>
              <a:gd name="connsiteX3-221" fmla="*/ 4359564 w 12188952"/>
              <a:gd name="connsiteY3-222" fmla="*/ 27709 h 1275279"/>
              <a:gd name="connsiteX4-223" fmla="*/ 5929745 w 12188952"/>
              <a:gd name="connsiteY4-224" fmla="*/ 221673 h 1275279"/>
              <a:gd name="connsiteX5-225" fmla="*/ 7767782 w 12188952"/>
              <a:gd name="connsiteY5-226" fmla="*/ 332510 h 1275279"/>
              <a:gd name="connsiteX6-227" fmla="*/ 8829964 w 12188952"/>
              <a:gd name="connsiteY6-228" fmla="*/ 64655 h 1275279"/>
              <a:gd name="connsiteX7-229" fmla="*/ 10418618 w 12188952"/>
              <a:gd name="connsiteY7-230" fmla="*/ 249382 h 1275279"/>
              <a:gd name="connsiteX8-231" fmla="*/ 11406909 w 12188952"/>
              <a:gd name="connsiteY8-232" fmla="*/ 27710 h 1275279"/>
              <a:gd name="connsiteX9-233" fmla="*/ 12188952 w 12188952"/>
              <a:gd name="connsiteY9-234" fmla="*/ 194625 h 1275279"/>
              <a:gd name="connsiteX10-235" fmla="*/ 12188952 w 12188952"/>
              <a:gd name="connsiteY10-236" fmla="*/ 1275279 h 1275279"/>
              <a:gd name="connsiteX11-237" fmla="*/ 0 w 12188952"/>
              <a:gd name="connsiteY11-238" fmla="*/ 1275279 h 1275279"/>
              <a:gd name="connsiteX12-239" fmla="*/ 0 w 12188952"/>
              <a:gd name="connsiteY12-240" fmla="*/ 194625 h 127527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  <a:cxn ang="0">
                <a:pos x="connsiteX7-51" y="connsiteY7-52"/>
              </a:cxn>
              <a:cxn ang="0">
                <a:pos x="connsiteX8-69" y="connsiteY8-70"/>
              </a:cxn>
              <a:cxn ang="0">
                <a:pos x="connsiteX9-89" y="connsiteY9-90"/>
              </a:cxn>
              <a:cxn ang="0">
                <a:pos x="connsiteX10-111" y="connsiteY10-112"/>
              </a:cxn>
              <a:cxn ang="0">
                <a:pos x="connsiteX11-135" y="connsiteY11-136"/>
              </a:cxn>
              <a:cxn ang="0">
                <a:pos x="connsiteX12-161" y="connsiteY12-162"/>
              </a:cxn>
            </a:cxnLst>
            <a:rect l="l" t="t" r="r" b="b"/>
            <a:pathLst>
              <a:path w="12188952" h="1275279">
                <a:moveTo>
                  <a:pt x="0" y="194625"/>
                </a:moveTo>
                <a:cubicBezTo>
                  <a:pt x="443345" y="191326"/>
                  <a:pt x="923636" y="3299"/>
                  <a:pt x="1366981" y="0"/>
                </a:cubicBezTo>
                <a:lnTo>
                  <a:pt x="2909455" y="147782"/>
                </a:lnTo>
                <a:cubicBezTo>
                  <a:pt x="3168073" y="147782"/>
                  <a:pt x="4100946" y="27709"/>
                  <a:pt x="4359564" y="27709"/>
                </a:cubicBezTo>
                <a:cubicBezTo>
                  <a:pt x="5003031" y="46182"/>
                  <a:pt x="5286278" y="203200"/>
                  <a:pt x="5929745" y="221673"/>
                </a:cubicBezTo>
                <a:cubicBezTo>
                  <a:pt x="6471612" y="212437"/>
                  <a:pt x="7225915" y="341746"/>
                  <a:pt x="7767782" y="332510"/>
                </a:cubicBezTo>
                <a:cubicBezTo>
                  <a:pt x="8121843" y="326352"/>
                  <a:pt x="8475903" y="70813"/>
                  <a:pt x="8829964" y="64655"/>
                </a:cubicBezTo>
                <a:cubicBezTo>
                  <a:pt x="9341043" y="89285"/>
                  <a:pt x="9907539" y="224752"/>
                  <a:pt x="10418618" y="249382"/>
                </a:cubicBezTo>
                <a:cubicBezTo>
                  <a:pt x="10766521" y="233988"/>
                  <a:pt x="11059006" y="43104"/>
                  <a:pt x="11406909" y="27710"/>
                </a:cubicBezTo>
                <a:lnTo>
                  <a:pt x="12188952" y="194625"/>
                </a:lnTo>
                <a:lnTo>
                  <a:pt x="12188952" y="1275279"/>
                </a:lnTo>
                <a:lnTo>
                  <a:pt x="0" y="1275279"/>
                </a:lnTo>
                <a:lnTo>
                  <a:pt x="0" y="194625"/>
                </a:lnTo>
                <a:close/>
              </a:path>
            </a:pathLst>
          </a:custGeom>
          <a:solidFill>
            <a:srgbClr val="9DCD44"/>
          </a:solidFill>
          <a:ln>
            <a:solidFill>
              <a:srgbClr val="9DCD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09" rIns="91419" bIns="45709" rtlCol="0" anchor="ctr"/>
          <a:lstStyle/>
          <a:p>
            <a:pPr algn="ctr" defTabSz="914400">
              <a:lnSpc>
                <a:spcPct val="150000"/>
              </a:lnSpc>
              <a:defRPr/>
            </a:pPr>
            <a:endParaRPr lang="en-US" sz="25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Câu hỏi"/>
              <p:cNvSpPr/>
              <p:nvPr/>
            </p:nvSpPr>
            <p:spPr>
              <a:xfrm>
                <a:off x="1215219" y="419426"/>
                <a:ext cx="9761566" cy="199479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19" tIns="45709" rIns="91419" bIns="45709" rtlCol="0" anchor="ctr"/>
              <a:lstStyle/>
              <a:p>
                <a:pPr algn="ctr" defTabSz="914400">
                  <a:lnSpc>
                    <a:spcPct val="150000"/>
                  </a:lnSpc>
                  <a:spcBef>
                    <a:spcPts val="200"/>
                  </a:spcBef>
                  <a:spcAft>
                    <a:spcPts val="200"/>
                  </a:spcAft>
                  <a:buClr>
                    <a:srgbClr val="000000"/>
                  </a:buClr>
                </a:pPr>
                <a:r>
                  <a:rPr lang="fr-FR" sz="2500" b="1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Arial" panose="020B0604020202020204" pitchFamily="34" charset="0"/>
                    <a:sym typeface="Arial" panose="020B0604020202020204"/>
                  </a:rPr>
                  <a:t>Câu 1 : </a:t>
                </a:r>
                <a:r>
                  <a:rPr lang="fr-FR" sz="25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Arial" panose="020B0604020202020204" pitchFamily="34" charset="0"/>
                    <a:sym typeface="Arial" panose="020B0604020202020204"/>
                  </a:rPr>
                  <a:t>Kết</a:t>
                </a:r>
                <a:r>
                  <a:rPr lang="fr-FR" sz="25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fr-FR" sz="25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Arial" panose="020B0604020202020204" pitchFamily="34" charset="0"/>
                    <a:sym typeface="Arial" panose="020B0604020202020204"/>
                  </a:rPr>
                  <a:t>quả</a:t>
                </a:r>
                <a:r>
                  <a:rPr lang="fr-FR" sz="25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fr-FR" sz="25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Arial" panose="020B0604020202020204" pitchFamily="34" charset="0"/>
                    <a:sym typeface="Arial" panose="020B0604020202020204"/>
                  </a:rPr>
                  <a:t>của</a:t>
                </a:r>
                <a:r>
                  <a:rPr lang="fr-FR" sz="25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fr-FR" sz="25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Arial" panose="020B0604020202020204" pitchFamily="34" charset="0"/>
                    <a:sym typeface="Arial" panose="020B0604020202020204"/>
                  </a:rPr>
                  <a:t>phép</a:t>
                </a:r>
                <a:r>
                  <a:rPr lang="fr-FR" sz="25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fr-FR" sz="25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Arial" panose="020B0604020202020204" pitchFamily="34" charset="0"/>
                    <a:sym typeface="Arial" panose="020B0604020202020204"/>
                  </a:rPr>
                  <a:t>tính</a:t>
                </a:r>
                <a:r>
                  <a:rPr lang="fr-FR" sz="25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Arial" panose="020B0604020202020204" pitchFamily="34" charset="0"/>
                    <a:sym typeface="Arial" panose="020B0604020202020204"/>
                  </a:rPr>
                  <a:t> 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5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fr-FR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fr-FR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2</m:t>
                        </m:r>
                      </m:den>
                    </m:f>
                    <m:r>
                      <a:rPr lang="fr-FR" sz="25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  <a:sym typeface="Arial" panose="020B0604020202020204"/>
                      </a:rPr>
                      <m:t>×</m:t>
                    </m:r>
                    <m:f>
                      <m:fPr>
                        <m:ctrlPr>
                          <a:rPr lang="en-US" sz="25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fr-FR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fr-FR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3</m:t>
                        </m:r>
                      </m:den>
                    </m:f>
                    <m:r>
                      <a:rPr lang="fr-FR" sz="25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  <a:sym typeface="Arial" panose="020B0604020202020204"/>
                      </a:rPr>
                      <m:t>=</m:t>
                    </m:r>
                    <m:r>
                      <m:rPr>
                        <m:nor/>
                      </m:rPr>
                      <a:rPr lang="fr-FR" sz="2500" i="0" kern="0">
                        <a:solidFill>
                          <a:srgbClr val="000000"/>
                        </a:solidFill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  <a:sym typeface="Arial" panose="020B0604020202020204"/>
                      </a:rPr>
                      <m:t>?</m:t>
                    </m:r>
                    <m:r>
                      <a:rPr lang="fr-FR" sz="25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  <a:sym typeface="Arial" panose="020B0604020202020204"/>
                      </a:rPr>
                      <m:t> </m:t>
                    </m:r>
                  </m:oMath>
                </a14:m>
                <a:endParaRPr lang="en-US" sz="2500" kern="0" dirty="0">
                  <a:solidFill>
                    <a:srgbClr val="000000"/>
                  </a:solidFill>
                  <a:latin typeface="UTM Avo" panose="02040603050506020204" pitchFamily="18"/>
                  <a:ea typeface="Calibri" panose="020F0502020204030204"/>
                  <a:cs typeface="Arial" panose="020B0604020202020204" pitchFamily="34" charset="0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17" name="Câu hỏi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5219" y="419426"/>
                <a:ext cx="9761566" cy="1994794"/>
              </a:xfrm>
              <a:prstGeom prst="roundRect">
                <a:avLst/>
              </a:prstGeom>
              <a:blipFill rotWithShape="1">
                <a:blip r:embed="rId1"/>
                <a:stretch>
                  <a:fillRect l="-5" t="-16" r="2" b="29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Correct sound effect and wrong sound effect (mp3cut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442319" y="-637183"/>
            <a:ext cx="487300" cy="487300"/>
          </a:xfrm>
          <a:prstGeom prst="rect">
            <a:avLst/>
          </a:prstGeom>
        </p:spPr>
      </p:pic>
      <p:pic>
        <p:nvPicPr>
          <p:cNvPr id="27" name="Correct sound effect and wrong sound effect (mp3cut.net) (1)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769009" y="-637183"/>
            <a:ext cx="487300" cy="487300"/>
          </a:xfrm>
          <a:prstGeom prst="rect">
            <a:avLst/>
          </a:prstGeom>
        </p:spPr>
      </p:pic>
      <p:pic>
        <p:nvPicPr>
          <p:cNvPr id="14" name="Picture 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-730" y="5449194"/>
            <a:ext cx="1853108" cy="1408362"/>
          </a:xfrm>
          <a:prstGeom prst="rect">
            <a:avLst/>
          </a:prstGeom>
        </p:spPr>
      </p:pic>
      <p:pic>
        <p:nvPicPr>
          <p:cNvPr id="15" name="Picture 14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50372" y="5591110"/>
            <a:ext cx="1737789" cy="122229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Đáp án đúng"/>
              <p:cNvSpPr/>
              <p:nvPr/>
            </p:nvSpPr>
            <p:spPr>
              <a:xfrm>
                <a:off x="6460069" y="2611013"/>
                <a:ext cx="4533875" cy="1329689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16" tIns="45708" rIns="91416" bIns="45708" rtlCol="0" anchor="ctr"/>
              <a:lstStyle/>
              <a:p>
                <a:pPr algn="ctr" defTabSz="914400">
                  <a:lnSpc>
                    <a:spcPct val="150000"/>
                  </a:lnSpc>
                  <a:defRPr/>
                </a:pPr>
                <a:r>
                  <a:rPr lang="fr-FR" sz="25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 pitchFamily="34" charset="0"/>
                    <a:sym typeface="Arial" panose="020B0604020202020204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5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fr-FR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4</m:t>
                        </m:r>
                      </m:num>
                      <m:den>
                        <m:r>
                          <m:rPr>
                            <m:nor/>
                          </m:rPr>
                          <a:rPr lang="fr-FR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5</m:t>
                        </m:r>
                      </m:den>
                    </m:f>
                  </m:oMath>
                </a14:m>
                <a:endParaRPr lang="vi-VN" sz="2500" noProof="1">
                  <a:solidFill>
                    <a:srgbClr val="000000"/>
                  </a:solidFill>
                  <a:latin typeface="UTM Avo" panose="02040603050506020204" pitchFamily="18"/>
                  <a:cs typeface="Arial" panose="020B0604020202020204" pitchFamily="34" charset="0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2" name="Đáp án đúng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0069" y="2611013"/>
                <a:ext cx="4533875" cy="1329689"/>
              </a:xfrm>
              <a:prstGeom prst="roundRect">
                <a:avLst/>
              </a:prstGeom>
              <a:blipFill rotWithShape="1">
                <a:blip r:embed="rId11"/>
                <a:stretch>
                  <a:fillRect l="-5" t="-40" r="4" b="40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Đáp án sai 1"/>
              <p:cNvSpPr/>
              <p:nvPr/>
            </p:nvSpPr>
            <p:spPr>
              <a:xfrm>
                <a:off x="1270777" y="2611013"/>
                <a:ext cx="4533875" cy="1329689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16" tIns="45708" rIns="91416" bIns="45708" rtlCol="0" anchor="ctr"/>
              <a:lstStyle/>
              <a:p>
                <a:pPr algn="ctr" defTabSz="914400">
                  <a:lnSpc>
                    <a:spcPct val="150000"/>
                  </a:lnSpc>
                  <a:defRPr/>
                </a:pPr>
                <a:r>
                  <a:rPr lang="fr-FR" sz="25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 pitchFamily="34" charset="0"/>
                    <a:sym typeface="Arial" panose="020B0604020202020204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5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fr-FR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fr-FR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2</m:t>
                        </m:r>
                      </m:den>
                    </m:f>
                  </m:oMath>
                </a14:m>
                <a:endParaRPr lang="vi-VN" sz="2500" noProof="1">
                  <a:solidFill>
                    <a:srgbClr val="000000"/>
                  </a:solidFill>
                  <a:latin typeface="UTM Avo" panose="02040603050506020204" pitchFamily="18"/>
                  <a:cs typeface="Arial" panose="020B0604020202020204" pitchFamily="34" charset="0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3" name="Đáp án sai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0777" y="2611013"/>
                <a:ext cx="4533875" cy="1329689"/>
              </a:xfrm>
              <a:prstGeom prst="roundRect">
                <a:avLst/>
              </a:prstGeom>
              <a:blipFill rotWithShape="1">
                <a:blip r:embed="rId12"/>
                <a:stretch>
                  <a:fillRect l="-3" t="-40" r="3" b="40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Đáp án sai 2"/>
              <p:cNvSpPr/>
              <p:nvPr/>
            </p:nvSpPr>
            <p:spPr>
              <a:xfrm>
                <a:off x="1250125" y="4257463"/>
                <a:ext cx="4533875" cy="1329689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16" tIns="45708" rIns="91416" bIns="45708" rtlCol="0" anchor="ctr"/>
              <a:lstStyle/>
              <a:p>
                <a:pPr algn="ctr" defTabSz="914400">
                  <a:lnSpc>
                    <a:spcPct val="150000"/>
                  </a:lnSpc>
                  <a:defRPr/>
                </a:pPr>
                <a:r>
                  <a:rPr lang="fr-FR" sz="25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 pitchFamily="34" charset="0"/>
                    <a:sym typeface="Arial" panose="020B0604020202020204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5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fr-FR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fr-FR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3</m:t>
                        </m:r>
                      </m:den>
                    </m:f>
                  </m:oMath>
                </a14:m>
                <a:endParaRPr lang="vi-VN" sz="2500" noProof="1">
                  <a:solidFill>
                    <a:srgbClr val="000000"/>
                  </a:solidFill>
                  <a:latin typeface="UTM Avo" panose="02040603050506020204" pitchFamily="18"/>
                  <a:cs typeface="Arial" panose="020B0604020202020204" pitchFamily="34" charset="0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4" name="Đáp án sai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0125" y="4257463"/>
                <a:ext cx="4533875" cy="1329689"/>
              </a:xfrm>
              <a:prstGeom prst="roundRect">
                <a:avLst/>
              </a:prstGeom>
              <a:blipFill rotWithShape="1">
                <a:blip r:embed="rId13"/>
                <a:stretch>
                  <a:fillRect l="-10" t="-32" r="9" b="32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Đáp án sai 3"/>
              <p:cNvSpPr/>
              <p:nvPr/>
            </p:nvSpPr>
            <p:spPr>
              <a:xfrm>
                <a:off x="6442319" y="4257463"/>
                <a:ext cx="4533875" cy="1329689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16" tIns="45708" rIns="91416" bIns="45708" rtlCol="0" anchor="ctr"/>
              <a:lstStyle/>
              <a:p>
                <a:pPr algn="ctr" defTabSz="914400">
                  <a:lnSpc>
                    <a:spcPct val="150000"/>
                  </a:lnSpc>
                  <a:defRPr/>
                </a:pPr>
                <a:r>
                  <a:rPr lang="fr-FR" sz="2500" kern="0" dirty="0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 pitchFamily="34" charset="0"/>
                    <a:sym typeface="Arial" panose="020B0604020202020204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5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fr-FR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lang="fr-FR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4</m:t>
                        </m:r>
                      </m:den>
                    </m:f>
                  </m:oMath>
                </a14:m>
                <a:endParaRPr lang="vi-VN" sz="2500" noProof="1">
                  <a:solidFill>
                    <a:srgbClr val="000000"/>
                  </a:solidFill>
                  <a:latin typeface="UTM Avo" panose="02040603050506020204" pitchFamily="18"/>
                  <a:cs typeface="Arial" panose="020B0604020202020204" pitchFamily="34" charset="0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6" name="Đáp án sai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2319" y="4257463"/>
                <a:ext cx="4533875" cy="1329689"/>
              </a:xfrm>
              <a:prstGeom prst="roundRect">
                <a:avLst/>
              </a:prstGeom>
              <a:blipFill rotWithShape="1">
                <a:blip r:embed="rId14"/>
                <a:stretch>
                  <a:fillRect l="-5" t="-32" r="5" b="32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20" y="-5491"/>
            <a:ext cx="655156" cy="731392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E79"/>
                                      </p:to>
                                    </p:animClr>
                                    <p:set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Am-thanh-tra-loi-sai-wav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3FB79"/>
                                      </p:to>
                                    </p:animClr>
                                    <p:set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E79"/>
                                      </p:to>
                                    </p:animClr>
                                    <p:set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Am-thanh-tra-loi-sai-wav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E79"/>
                                      </p:to>
                                    </p:animClr>
                                    <p:set>
                                      <p:cBhvr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Am-thanh-tra-loi-sai-wav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7" grpId="0" animBg="1"/>
      <p:bldP spid="2" grpId="0" animBg="1"/>
      <p:bldP spid="3" grpId="0" animBg="1"/>
      <p:bldP spid="3" grpId="1" animBg="1"/>
      <p:bldP spid="4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94" y="5578486"/>
            <a:ext cx="12187365" cy="1275113"/>
          </a:xfrm>
          <a:custGeom>
            <a:avLst/>
            <a:gdLst>
              <a:gd name="connsiteX0" fmla="*/ 0 w 12188952"/>
              <a:gd name="connsiteY0" fmla="*/ 0 h 1080654"/>
              <a:gd name="connsiteX1" fmla="*/ 12188952 w 12188952"/>
              <a:gd name="connsiteY1" fmla="*/ 0 h 1080654"/>
              <a:gd name="connsiteX2" fmla="*/ 12188952 w 12188952"/>
              <a:gd name="connsiteY2" fmla="*/ 1080654 h 1080654"/>
              <a:gd name="connsiteX3" fmla="*/ 0 w 12188952"/>
              <a:gd name="connsiteY3" fmla="*/ 1080654 h 1080654"/>
              <a:gd name="connsiteX4" fmla="*/ 0 w 12188952"/>
              <a:gd name="connsiteY4" fmla="*/ 0 h 1080654"/>
              <a:gd name="connsiteX0-1" fmla="*/ 0 w 12188952"/>
              <a:gd name="connsiteY0-2" fmla="*/ 490189 h 1570843"/>
              <a:gd name="connsiteX1-3" fmla="*/ 1302327 w 12188952"/>
              <a:gd name="connsiteY1-4" fmla="*/ 0 h 1570843"/>
              <a:gd name="connsiteX2-5" fmla="*/ 12188952 w 12188952"/>
              <a:gd name="connsiteY2-6" fmla="*/ 490189 h 1570843"/>
              <a:gd name="connsiteX3-7" fmla="*/ 12188952 w 12188952"/>
              <a:gd name="connsiteY3-8" fmla="*/ 1570843 h 1570843"/>
              <a:gd name="connsiteX4-9" fmla="*/ 0 w 12188952"/>
              <a:gd name="connsiteY4-10" fmla="*/ 1570843 h 1570843"/>
              <a:gd name="connsiteX5" fmla="*/ 0 w 12188952"/>
              <a:gd name="connsiteY5" fmla="*/ 490189 h 1570843"/>
              <a:gd name="connsiteX0-11" fmla="*/ 0 w 12188952"/>
              <a:gd name="connsiteY0-12" fmla="*/ 490189 h 1570843"/>
              <a:gd name="connsiteX1-13" fmla="*/ 1302327 w 12188952"/>
              <a:gd name="connsiteY1-14" fmla="*/ 0 h 1570843"/>
              <a:gd name="connsiteX2-15" fmla="*/ 2909455 w 12188952"/>
              <a:gd name="connsiteY2-16" fmla="*/ 443346 h 1570843"/>
              <a:gd name="connsiteX3-17" fmla="*/ 12188952 w 12188952"/>
              <a:gd name="connsiteY3-18" fmla="*/ 490189 h 1570843"/>
              <a:gd name="connsiteX4-19" fmla="*/ 12188952 w 12188952"/>
              <a:gd name="connsiteY4-20" fmla="*/ 1570843 h 1570843"/>
              <a:gd name="connsiteX5-21" fmla="*/ 0 w 12188952"/>
              <a:gd name="connsiteY5-22" fmla="*/ 1570843 h 1570843"/>
              <a:gd name="connsiteX6" fmla="*/ 0 w 12188952"/>
              <a:gd name="connsiteY6" fmla="*/ 490189 h 1570843"/>
              <a:gd name="connsiteX0-23" fmla="*/ 0 w 12188952"/>
              <a:gd name="connsiteY0-24" fmla="*/ 490189 h 1570843"/>
              <a:gd name="connsiteX1-25" fmla="*/ 1302327 w 12188952"/>
              <a:gd name="connsiteY1-26" fmla="*/ 0 h 1570843"/>
              <a:gd name="connsiteX2-27" fmla="*/ 2909455 w 12188952"/>
              <a:gd name="connsiteY2-28" fmla="*/ 443346 h 1570843"/>
              <a:gd name="connsiteX3-29" fmla="*/ 3805382 w 12188952"/>
              <a:gd name="connsiteY3-30" fmla="*/ 184728 h 1570843"/>
              <a:gd name="connsiteX4-31" fmla="*/ 12188952 w 12188952"/>
              <a:gd name="connsiteY4-32" fmla="*/ 490189 h 1570843"/>
              <a:gd name="connsiteX5-33" fmla="*/ 12188952 w 12188952"/>
              <a:gd name="connsiteY5-34" fmla="*/ 1570843 h 1570843"/>
              <a:gd name="connsiteX6-35" fmla="*/ 0 w 12188952"/>
              <a:gd name="connsiteY6-36" fmla="*/ 1570843 h 1570843"/>
              <a:gd name="connsiteX7" fmla="*/ 0 w 12188952"/>
              <a:gd name="connsiteY7" fmla="*/ 490189 h 1570843"/>
              <a:gd name="connsiteX0-37" fmla="*/ 0 w 12188952"/>
              <a:gd name="connsiteY0-38" fmla="*/ 490189 h 1570843"/>
              <a:gd name="connsiteX1-39" fmla="*/ 1302327 w 12188952"/>
              <a:gd name="connsiteY1-40" fmla="*/ 0 h 1570843"/>
              <a:gd name="connsiteX2-41" fmla="*/ 2909455 w 12188952"/>
              <a:gd name="connsiteY2-42" fmla="*/ 443346 h 1570843"/>
              <a:gd name="connsiteX3-43" fmla="*/ 3805382 w 12188952"/>
              <a:gd name="connsiteY3-44" fmla="*/ 184728 h 1570843"/>
              <a:gd name="connsiteX4-45" fmla="*/ 5929745 w 12188952"/>
              <a:gd name="connsiteY4-46" fmla="*/ 517237 h 1570843"/>
              <a:gd name="connsiteX5-47" fmla="*/ 12188952 w 12188952"/>
              <a:gd name="connsiteY5-48" fmla="*/ 490189 h 1570843"/>
              <a:gd name="connsiteX6-49" fmla="*/ 12188952 w 12188952"/>
              <a:gd name="connsiteY6-50" fmla="*/ 1570843 h 1570843"/>
              <a:gd name="connsiteX7-51" fmla="*/ 0 w 12188952"/>
              <a:gd name="connsiteY7-52" fmla="*/ 1570843 h 1570843"/>
              <a:gd name="connsiteX8" fmla="*/ 0 w 12188952"/>
              <a:gd name="connsiteY8" fmla="*/ 490189 h 1570843"/>
              <a:gd name="connsiteX0-53" fmla="*/ 0 w 12188952"/>
              <a:gd name="connsiteY0-54" fmla="*/ 490189 h 1570843"/>
              <a:gd name="connsiteX1-55" fmla="*/ 1302327 w 12188952"/>
              <a:gd name="connsiteY1-56" fmla="*/ 0 h 1570843"/>
              <a:gd name="connsiteX2-57" fmla="*/ 2909455 w 12188952"/>
              <a:gd name="connsiteY2-58" fmla="*/ 443346 h 1570843"/>
              <a:gd name="connsiteX3-59" fmla="*/ 3805382 w 12188952"/>
              <a:gd name="connsiteY3-60" fmla="*/ 184728 h 1570843"/>
              <a:gd name="connsiteX4-61" fmla="*/ 5929745 w 12188952"/>
              <a:gd name="connsiteY4-62" fmla="*/ 517237 h 1570843"/>
              <a:gd name="connsiteX5-63" fmla="*/ 7767782 w 12188952"/>
              <a:gd name="connsiteY5-64" fmla="*/ 628074 h 1570843"/>
              <a:gd name="connsiteX6-65" fmla="*/ 12188952 w 12188952"/>
              <a:gd name="connsiteY6-66" fmla="*/ 490189 h 1570843"/>
              <a:gd name="connsiteX7-67" fmla="*/ 12188952 w 12188952"/>
              <a:gd name="connsiteY7-68" fmla="*/ 1570843 h 1570843"/>
              <a:gd name="connsiteX8-69" fmla="*/ 0 w 12188952"/>
              <a:gd name="connsiteY8-70" fmla="*/ 1570843 h 1570843"/>
              <a:gd name="connsiteX9" fmla="*/ 0 w 12188952"/>
              <a:gd name="connsiteY9" fmla="*/ 490189 h 1570843"/>
              <a:gd name="connsiteX0-71" fmla="*/ 0 w 12188952"/>
              <a:gd name="connsiteY0-72" fmla="*/ 490189 h 1570843"/>
              <a:gd name="connsiteX1-73" fmla="*/ 1302327 w 12188952"/>
              <a:gd name="connsiteY1-74" fmla="*/ 0 h 1570843"/>
              <a:gd name="connsiteX2-75" fmla="*/ 2909455 w 12188952"/>
              <a:gd name="connsiteY2-76" fmla="*/ 443346 h 1570843"/>
              <a:gd name="connsiteX3-77" fmla="*/ 3805382 w 12188952"/>
              <a:gd name="connsiteY3-78" fmla="*/ 184728 h 1570843"/>
              <a:gd name="connsiteX4-79" fmla="*/ 5929745 w 12188952"/>
              <a:gd name="connsiteY4-80" fmla="*/ 517237 h 1570843"/>
              <a:gd name="connsiteX5-81" fmla="*/ 7767782 w 12188952"/>
              <a:gd name="connsiteY5-82" fmla="*/ 628074 h 1570843"/>
              <a:gd name="connsiteX6-83" fmla="*/ 8829964 w 12188952"/>
              <a:gd name="connsiteY6-84" fmla="*/ 360219 h 1570843"/>
              <a:gd name="connsiteX7-85" fmla="*/ 12188952 w 12188952"/>
              <a:gd name="connsiteY7-86" fmla="*/ 490189 h 1570843"/>
              <a:gd name="connsiteX8-87" fmla="*/ 12188952 w 12188952"/>
              <a:gd name="connsiteY8-88" fmla="*/ 1570843 h 1570843"/>
              <a:gd name="connsiteX9-89" fmla="*/ 0 w 12188952"/>
              <a:gd name="connsiteY9-90" fmla="*/ 1570843 h 1570843"/>
              <a:gd name="connsiteX10" fmla="*/ 0 w 12188952"/>
              <a:gd name="connsiteY10" fmla="*/ 490189 h 1570843"/>
              <a:gd name="connsiteX0-91" fmla="*/ 0 w 12188952"/>
              <a:gd name="connsiteY0-92" fmla="*/ 490189 h 1570843"/>
              <a:gd name="connsiteX1-93" fmla="*/ 1302327 w 12188952"/>
              <a:gd name="connsiteY1-94" fmla="*/ 0 h 1570843"/>
              <a:gd name="connsiteX2-95" fmla="*/ 2909455 w 12188952"/>
              <a:gd name="connsiteY2-96" fmla="*/ 443346 h 1570843"/>
              <a:gd name="connsiteX3-97" fmla="*/ 3805382 w 12188952"/>
              <a:gd name="connsiteY3-98" fmla="*/ 184728 h 1570843"/>
              <a:gd name="connsiteX4-99" fmla="*/ 5929745 w 12188952"/>
              <a:gd name="connsiteY4-100" fmla="*/ 517237 h 1570843"/>
              <a:gd name="connsiteX5-101" fmla="*/ 7767782 w 12188952"/>
              <a:gd name="connsiteY5-102" fmla="*/ 628074 h 1570843"/>
              <a:gd name="connsiteX6-103" fmla="*/ 8829964 w 12188952"/>
              <a:gd name="connsiteY6-104" fmla="*/ 360219 h 1570843"/>
              <a:gd name="connsiteX7-105" fmla="*/ 10418618 w 12188952"/>
              <a:gd name="connsiteY7-106" fmla="*/ 544946 h 1570843"/>
              <a:gd name="connsiteX8-107" fmla="*/ 12188952 w 12188952"/>
              <a:gd name="connsiteY8-108" fmla="*/ 490189 h 1570843"/>
              <a:gd name="connsiteX9-109" fmla="*/ 12188952 w 12188952"/>
              <a:gd name="connsiteY9-110" fmla="*/ 1570843 h 1570843"/>
              <a:gd name="connsiteX10-111" fmla="*/ 0 w 12188952"/>
              <a:gd name="connsiteY10-112" fmla="*/ 1570843 h 1570843"/>
              <a:gd name="connsiteX11" fmla="*/ 0 w 12188952"/>
              <a:gd name="connsiteY11" fmla="*/ 490189 h 1570843"/>
              <a:gd name="connsiteX0-113" fmla="*/ 0 w 12188952"/>
              <a:gd name="connsiteY0-114" fmla="*/ 490189 h 1570843"/>
              <a:gd name="connsiteX1-115" fmla="*/ 1302327 w 12188952"/>
              <a:gd name="connsiteY1-116" fmla="*/ 0 h 1570843"/>
              <a:gd name="connsiteX2-117" fmla="*/ 2909455 w 12188952"/>
              <a:gd name="connsiteY2-118" fmla="*/ 443346 h 1570843"/>
              <a:gd name="connsiteX3-119" fmla="*/ 3805382 w 12188952"/>
              <a:gd name="connsiteY3-120" fmla="*/ 184728 h 1570843"/>
              <a:gd name="connsiteX4-121" fmla="*/ 5929745 w 12188952"/>
              <a:gd name="connsiteY4-122" fmla="*/ 517237 h 1570843"/>
              <a:gd name="connsiteX5-123" fmla="*/ 7767782 w 12188952"/>
              <a:gd name="connsiteY5-124" fmla="*/ 628074 h 1570843"/>
              <a:gd name="connsiteX6-125" fmla="*/ 8829964 w 12188952"/>
              <a:gd name="connsiteY6-126" fmla="*/ 360219 h 1570843"/>
              <a:gd name="connsiteX7-127" fmla="*/ 10418618 w 12188952"/>
              <a:gd name="connsiteY7-128" fmla="*/ 544946 h 1570843"/>
              <a:gd name="connsiteX8-129" fmla="*/ 11406909 w 12188952"/>
              <a:gd name="connsiteY8-130" fmla="*/ 323274 h 1570843"/>
              <a:gd name="connsiteX9-131" fmla="*/ 12188952 w 12188952"/>
              <a:gd name="connsiteY9-132" fmla="*/ 490189 h 1570843"/>
              <a:gd name="connsiteX10-133" fmla="*/ 12188952 w 12188952"/>
              <a:gd name="connsiteY10-134" fmla="*/ 1570843 h 1570843"/>
              <a:gd name="connsiteX11-135" fmla="*/ 0 w 12188952"/>
              <a:gd name="connsiteY11-136" fmla="*/ 1570843 h 1570843"/>
              <a:gd name="connsiteX12" fmla="*/ 0 w 12188952"/>
              <a:gd name="connsiteY12" fmla="*/ 490189 h 1570843"/>
              <a:gd name="connsiteX0-137" fmla="*/ 0 w 12188952"/>
              <a:gd name="connsiteY0-138" fmla="*/ 305461 h 1386115"/>
              <a:gd name="connsiteX1-139" fmla="*/ 1330036 w 12188952"/>
              <a:gd name="connsiteY1-140" fmla="*/ 18472 h 1386115"/>
              <a:gd name="connsiteX2-141" fmla="*/ 2909455 w 12188952"/>
              <a:gd name="connsiteY2-142" fmla="*/ 258618 h 1386115"/>
              <a:gd name="connsiteX3-143" fmla="*/ 3805382 w 12188952"/>
              <a:gd name="connsiteY3-144" fmla="*/ 0 h 1386115"/>
              <a:gd name="connsiteX4-145" fmla="*/ 5929745 w 12188952"/>
              <a:gd name="connsiteY4-146" fmla="*/ 332509 h 1386115"/>
              <a:gd name="connsiteX5-147" fmla="*/ 7767782 w 12188952"/>
              <a:gd name="connsiteY5-148" fmla="*/ 443346 h 1386115"/>
              <a:gd name="connsiteX6-149" fmla="*/ 8829964 w 12188952"/>
              <a:gd name="connsiteY6-150" fmla="*/ 175491 h 1386115"/>
              <a:gd name="connsiteX7-151" fmla="*/ 10418618 w 12188952"/>
              <a:gd name="connsiteY7-152" fmla="*/ 360218 h 1386115"/>
              <a:gd name="connsiteX8-153" fmla="*/ 11406909 w 12188952"/>
              <a:gd name="connsiteY8-154" fmla="*/ 138546 h 1386115"/>
              <a:gd name="connsiteX9-155" fmla="*/ 12188952 w 12188952"/>
              <a:gd name="connsiteY9-156" fmla="*/ 305461 h 1386115"/>
              <a:gd name="connsiteX10-157" fmla="*/ 12188952 w 12188952"/>
              <a:gd name="connsiteY10-158" fmla="*/ 1386115 h 1386115"/>
              <a:gd name="connsiteX11-159" fmla="*/ 0 w 12188952"/>
              <a:gd name="connsiteY11-160" fmla="*/ 1386115 h 1386115"/>
              <a:gd name="connsiteX12-161" fmla="*/ 0 w 12188952"/>
              <a:gd name="connsiteY12-162" fmla="*/ 305461 h 1386115"/>
              <a:gd name="connsiteX0-163" fmla="*/ 0 w 12188952"/>
              <a:gd name="connsiteY0-164" fmla="*/ 305461 h 1386115"/>
              <a:gd name="connsiteX1-165" fmla="*/ 1366981 w 12188952"/>
              <a:gd name="connsiteY1-166" fmla="*/ 193963 h 1386115"/>
              <a:gd name="connsiteX2-167" fmla="*/ 2909455 w 12188952"/>
              <a:gd name="connsiteY2-168" fmla="*/ 258618 h 1386115"/>
              <a:gd name="connsiteX3-169" fmla="*/ 3805382 w 12188952"/>
              <a:gd name="connsiteY3-170" fmla="*/ 0 h 1386115"/>
              <a:gd name="connsiteX4-171" fmla="*/ 5929745 w 12188952"/>
              <a:gd name="connsiteY4-172" fmla="*/ 332509 h 1386115"/>
              <a:gd name="connsiteX5-173" fmla="*/ 7767782 w 12188952"/>
              <a:gd name="connsiteY5-174" fmla="*/ 443346 h 1386115"/>
              <a:gd name="connsiteX6-175" fmla="*/ 8829964 w 12188952"/>
              <a:gd name="connsiteY6-176" fmla="*/ 175491 h 1386115"/>
              <a:gd name="connsiteX7-177" fmla="*/ 10418618 w 12188952"/>
              <a:gd name="connsiteY7-178" fmla="*/ 360218 h 1386115"/>
              <a:gd name="connsiteX8-179" fmla="*/ 11406909 w 12188952"/>
              <a:gd name="connsiteY8-180" fmla="*/ 138546 h 1386115"/>
              <a:gd name="connsiteX9-181" fmla="*/ 12188952 w 12188952"/>
              <a:gd name="connsiteY9-182" fmla="*/ 305461 h 1386115"/>
              <a:gd name="connsiteX10-183" fmla="*/ 12188952 w 12188952"/>
              <a:gd name="connsiteY10-184" fmla="*/ 1386115 h 1386115"/>
              <a:gd name="connsiteX11-185" fmla="*/ 0 w 12188952"/>
              <a:gd name="connsiteY11-186" fmla="*/ 1386115 h 1386115"/>
              <a:gd name="connsiteX12-187" fmla="*/ 0 w 12188952"/>
              <a:gd name="connsiteY12-188" fmla="*/ 305461 h 1386115"/>
              <a:gd name="connsiteX0-189" fmla="*/ 0 w 12188952"/>
              <a:gd name="connsiteY0-190" fmla="*/ 305461 h 1386115"/>
              <a:gd name="connsiteX1-191" fmla="*/ 1366981 w 12188952"/>
              <a:gd name="connsiteY1-192" fmla="*/ 110836 h 1386115"/>
              <a:gd name="connsiteX2-193" fmla="*/ 2909455 w 12188952"/>
              <a:gd name="connsiteY2-194" fmla="*/ 258618 h 1386115"/>
              <a:gd name="connsiteX3-195" fmla="*/ 3805382 w 12188952"/>
              <a:gd name="connsiteY3-196" fmla="*/ 0 h 1386115"/>
              <a:gd name="connsiteX4-197" fmla="*/ 5929745 w 12188952"/>
              <a:gd name="connsiteY4-198" fmla="*/ 332509 h 1386115"/>
              <a:gd name="connsiteX5-199" fmla="*/ 7767782 w 12188952"/>
              <a:gd name="connsiteY5-200" fmla="*/ 443346 h 1386115"/>
              <a:gd name="connsiteX6-201" fmla="*/ 8829964 w 12188952"/>
              <a:gd name="connsiteY6-202" fmla="*/ 175491 h 1386115"/>
              <a:gd name="connsiteX7-203" fmla="*/ 10418618 w 12188952"/>
              <a:gd name="connsiteY7-204" fmla="*/ 360218 h 1386115"/>
              <a:gd name="connsiteX8-205" fmla="*/ 11406909 w 12188952"/>
              <a:gd name="connsiteY8-206" fmla="*/ 138546 h 1386115"/>
              <a:gd name="connsiteX9-207" fmla="*/ 12188952 w 12188952"/>
              <a:gd name="connsiteY9-208" fmla="*/ 305461 h 1386115"/>
              <a:gd name="connsiteX10-209" fmla="*/ 12188952 w 12188952"/>
              <a:gd name="connsiteY10-210" fmla="*/ 1386115 h 1386115"/>
              <a:gd name="connsiteX11-211" fmla="*/ 0 w 12188952"/>
              <a:gd name="connsiteY11-212" fmla="*/ 1386115 h 1386115"/>
              <a:gd name="connsiteX12-213" fmla="*/ 0 w 12188952"/>
              <a:gd name="connsiteY12-214" fmla="*/ 305461 h 1386115"/>
              <a:gd name="connsiteX0-215" fmla="*/ 0 w 12188952"/>
              <a:gd name="connsiteY0-216" fmla="*/ 194625 h 1275279"/>
              <a:gd name="connsiteX1-217" fmla="*/ 1366981 w 12188952"/>
              <a:gd name="connsiteY1-218" fmla="*/ 0 h 1275279"/>
              <a:gd name="connsiteX2-219" fmla="*/ 2909455 w 12188952"/>
              <a:gd name="connsiteY2-220" fmla="*/ 147782 h 1275279"/>
              <a:gd name="connsiteX3-221" fmla="*/ 4359564 w 12188952"/>
              <a:gd name="connsiteY3-222" fmla="*/ 27709 h 1275279"/>
              <a:gd name="connsiteX4-223" fmla="*/ 5929745 w 12188952"/>
              <a:gd name="connsiteY4-224" fmla="*/ 221673 h 1275279"/>
              <a:gd name="connsiteX5-225" fmla="*/ 7767782 w 12188952"/>
              <a:gd name="connsiteY5-226" fmla="*/ 332510 h 1275279"/>
              <a:gd name="connsiteX6-227" fmla="*/ 8829964 w 12188952"/>
              <a:gd name="connsiteY6-228" fmla="*/ 64655 h 1275279"/>
              <a:gd name="connsiteX7-229" fmla="*/ 10418618 w 12188952"/>
              <a:gd name="connsiteY7-230" fmla="*/ 249382 h 1275279"/>
              <a:gd name="connsiteX8-231" fmla="*/ 11406909 w 12188952"/>
              <a:gd name="connsiteY8-232" fmla="*/ 27710 h 1275279"/>
              <a:gd name="connsiteX9-233" fmla="*/ 12188952 w 12188952"/>
              <a:gd name="connsiteY9-234" fmla="*/ 194625 h 1275279"/>
              <a:gd name="connsiteX10-235" fmla="*/ 12188952 w 12188952"/>
              <a:gd name="connsiteY10-236" fmla="*/ 1275279 h 1275279"/>
              <a:gd name="connsiteX11-237" fmla="*/ 0 w 12188952"/>
              <a:gd name="connsiteY11-238" fmla="*/ 1275279 h 1275279"/>
              <a:gd name="connsiteX12-239" fmla="*/ 0 w 12188952"/>
              <a:gd name="connsiteY12-240" fmla="*/ 194625 h 127527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  <a:cxn ang="0">
                <a:pos x="connsiteX7-51" y="connsiteY7-52"/>
              </a:cxn>
              <a:cxn ang="0">
                <a:pos x="connsiteX8-69" y="connsiteY8-70"/>
              </a:cxn>
              <a:cxn ang="0">
                <a:pos x="connsiteX9-89" y="connsiteY9-90"/>
              </a:cxn>
              <a:cxn ang="0">
                <a:pos x="connsiteX10-111" y="connsiteY10-112"/>
              </a:cxn>
              <a:cxn ang="0">
                <a:pos x="connsiteX11-135" y="connsiteY11-136"/>
              </a:cxn>
              <a:cxn ang="0">
                <a:pos x="connsiteX12-161" y="connsiteY12-162"/>
              </a:cxn>
            </a:cxnLst>
            <a:rect l="l" t="t" r="r" b="b"/>
            <a:pathLst>
              <a:path w="12188952" h="1275279">
                <a:moveTo>
                  <a:pt x="0" y="194625"/>
                </a:moveTo>
                <a:cubicBezTo>
                  <a:pt x="443345" y="191326"/>
                  <a:pt x="923636" y="3299"/>
                  <a:pt x="1366981" y="0"/>
                </a:cubicBezTo>
                <a:lnTo>
                  <a:pt x="2909455" y="147782"/>
                </a:lnTo>
                <a:cubicBezTo>
                  <a:pt x="3168073" y="147782"/>
                  <a:pt x="4100946" y="27709"/>
                  <a:pt x="4359564" y="27709"/>
                </a:cubicBezTo>
                <a:cubicBezTo>
                  <a:pt x="5003031" y="46182"/>
                  <a:pt x="5286278" y="203200"/>
                  <a:pt x="5929745" y="221673"/>
                </a:cubicBezTo>
                <a:cubicBezTo>
                  <a:pt x="6471612" y="212437"/>
                  <a:pt x="7225915" y="341746"/>
                  <a:pt x="7767782" y="332510"/>
                </a:cubicBezTo>
                <a:cubicBezTo>
                  <a:pt x="8121843" y="326352"/>
                  <a:pt x="8475903" y="70813"/>
                  <a:pt x="8829964" y="64655"/>
                </a:cubicBezTo>
                <a:cubicBezTo>
                  <a:pt x="9341043" y="89285"/>
                  <a:pt x="9907539" y="224752"/>
                  <a:pt x="10418618" y="249382"/>
                </a:cubicBezTo>
                <a:cubicBezTo>
                  <a:pt x="10766521" y="233988"/>
                  <a:pt x="11059006" y="43104"/>
                  <a:pt x="11406909" y="27710"/>
                </a:cubicBezTo>
                <a:lnTo>
                  <a:pt x="12188952" y="194625"/>
                </a:lnTo>
                <a:lnTo>
                  <a:pt x="12188952" y="1275279"/>
                </a:lnTo>
                <a:lnTo>
                  <a:pt x="0" y="1275279"/>
                </a:lnTo>
                <a:lnTo>
                  <a:pt x="0" y="194625"/>
                </a:lnTo>
                <a:close/>
              </a:path>
            </a:pathLst>
          </a:custGeom>
          <a:solidFill>
            <a:srgbClr val="9DCD44"/>
          </a:solidFill>
          <a:ln>
            <a:solidFill>
              <a:srgbClr val="9DCD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09" rIns="91419" bIns="45709" rtlCol="0" anchor="ctr"/>
          <a:lstStyle/>
          <a:p>
            <a:pPr algn="ctr" defTabSz="914400">
              <a:lnSpc>
                <a:spcPct val="150000"/>
              </a:lnSpc>
              <a:defRPr/>
            </a:pPr>
            <a:endParaRPr lang="en-US" sz="25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/>
            </a:endParaRPr>
          </a:p>
        </p:txBody>
      </p:sp>
      <p:sp>
        <p:nvSpPr>
          <p:cNvPr id="17" name="Câu hỏi"/>
          <p:cNvSpPr/>
          <p:nvPr/>
        </p:nvSpPr>
        <p:spPr>
          <a:xfrm>
            <a:off x="1215219" y="382485"/>
            <a:ext cx="9761566" cy="19947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09" rIns="91419" bIns="45709" rtlCol="0" anchor="ctr"/>
          <a:lstStyle/>
          <a:p>
            <a:pPr algn="ctr" defTabSz="914400">
              <a:lnSpc>
                <a:spcPct val="150000"/>
              </a:lnSpc>
              <a:buClr>
                <a:srgbClr val="000000"/>
              </a:buClr>
            </a:pPr>
            <a:r>
              <a:rPr lang="fr-FR" sz="2500" b="1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 pitchFamily="34" charset="0"/>
                <a:sym typeface="Arial" panose="020B0604020202020204"/>
              </a:rPr>
              <a:t>Câu</a:t>
            </a:r>
            <a:r>
              <a:rPr lang="fr-FR" sz="2500" b="1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 pitchFamily="34" charset="0"/>
                <a:sym typeface="Arial" panose="020B0604020202020204"/>
              </a:rPr>
              <a:t> 2</a:t>
            </a:r>
            <a:r>
              <a:rPr lang="fr-FR" sz="25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 pitchFamily="34" charset="0"/>
                <a:sym typeface="Arial" panose="020B0604020202020204"/>
              </a:rPr>
              <a:t>: </a:t>
            </a:r>
            <a:r>
              <a:rPr lang="fr-FR" sz="25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 pitchFamily="34" charset="0"/>
                <a:sym typeface="Arial" panose="020B0604020202020204"/>
              </a:rPr>
              <a:t>Phép</a:t>
            </a:r>
            <a:r>
              <a:rPr lang="fr-FR" sz="25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fr-FR" sz="25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 pitchFamily="34" charset="0"/>
                <a:sym typeface="Arial" panose="020B0604020202020204"/>
              </a:rPr>
              <a:t>tính</a:t>
            </a:r>
            <a:r>
              <a:rPr lang="fr-FR" sz="25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fr-FR" sz="25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 pitchFamily="34" charset="0"/>
                <a:sym typeface="Arial" panose="020B0604020202020204"/>
              </a:rPr>
              <a:t>nào</a:t>
            </a:r>
            <a:r>
              <a:rPr lang="fr-FR" sz="25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fr-FR" sz="25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 pitchFamily="34" charset="0"/>
                <a:sym typeface="Arial" panose="020B0604020202020204"/>
              </a:rPr>
              <a:t>sai</a:t>
            </a:r>
            <a:r>
              <a:rPr lang="fr-FR" sz="25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 pitchFamily="34" charset="0"/>
                <a:sym typeface="Arial" panose="020B0604020202020204"/>
              </a:rPr>
              <a:t>?</a:t>
            </a:r>
            <a:endParaRPr lang="en-US" sz="2500" kern="0" dirty="0">
              <a:solidFill>
                <a:srgbClr val="000000"/>
              </a:solidFill>
              <a:latin typeface="UTM Avo" panose="02040603050506020204" pitchFamily="18"/>
              <a:cs typeface="Arial" panose="020B0604020202020204" pitchFamily="34" charset="0"/>
              <a:sym typeface="Arial" panose="020B0604020202020204"/>
            </a:endParaRPr>
          </a:p>
        </p:txBody>
      </p:sp>
      <p:pic>
        <p:nvPicPr>
          <p:cNvPr id="22" name="Correct sound effect and wrong sound effect (mp3cut.net)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6442319" y="-637183"/>
            <a:ext cx="487300" cy="487300"/>
          </a:xfrm>
          <a:prstGeom prst="rect">
            <a:avLst/>
          </a:prstGeom>
        </p:spPr>
      </p:pic>
      <p:pic>
        <p:nvPicPr>
          <p:cNvPr id="27" name="Correct sound effect and wrong sound effect (mp3cut.net) (1)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7769009" y="-637183"/>
            <a:ext cx="487300" cy="487300"/>
          </a:xfrm>
          <a:prstGeom prst="rect">
            <a:avLst/>
          </a:prstGeom>
        </p:spPr>
      </p:pic>
      <p:pic>
        <p:nvPicPr>
          <p:cNvPr id="14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730" y="5449194"/>
            <a:ext cx="1853108" cy="1408362"/>
          </a:xfrm>
          <a:prstGeom prst="rect">
            <a:avLst/>
          </a:prstGeom>
        </p:spPr>
      </p:pic>
      <p:pic>
        <p:nvPicPr>
          <p:cNvPr id="15" name="Picture 14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50372" y="5591110"/>
            <a:ext cx="1737789" cy="122229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Đáp án đúng"/>
              <p:cNvSpPr/>
              <p:nvPr/>
            </p:nvSpPr>
            <p:spPr>
              <a:xfrm>
                <a:off x="1215220" y="2627012"/>
                <a:ext cx="4533875" cy="1329689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16" tIns="45708" rIns="91416" bIns="45708" rtlCol="0" anchor="t"/>
              <a:lstStyle/>
              <a:p>
                <a:pPr algn="ctr" defTabSz="914400">
                  <a:lnSpc>
                    <a:spcPct val="150000"/>
                  </a:lnSpc>
                  <a:buClr>
                    <a:srgbClr val="000000"/>
                  </a:buClr>
                </a:pP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sym typeface="Arial" panose="020B0604020202020204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5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2</m:t>
                        </m:r>
                      </m:den>
                    </m:f>
                    <m:r>
                      <a:rPr lang="en-US" sz="25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Arial" panose="020B0604020202020204"/>
                      </a:rPr>
                      <m:t>×</m:t>
                    </m:r>
                    <m:f>
                      <m:fPr>
                        <m:ctrlPr>
                          <a:rPr lang="en-US" sz="25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5</m:t>
                        </m:r>
                      </m:den>
                    </m:f>
                    <m:r>
                      <a:rPr lang="en-US" sz="25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Arial" panose="020B0604020202020204"/>
                      </a:rPr>
                      <m:t>=</m:t>
                    </m:r>
                    <m:f>
                      <m:fPr>
                        <m:ctrlPr>
                          <a:rPr lang="en-US" sz="25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5</m:t>
                        </m:r>
                      </m:den>
                    </m:f>
                  </m:oMath>
                </a14:m>
                <a:endParaRPr lang="en-US" sz="2500" kern="0" dirty="0">
                  <a:solidFill>
                    <a:srgbClr val="000000"/>
                  </a:solidFill>
                  <a:latin typeface="UTM Avo" panose="02040603050506020204" pitchFamily="18" charset="0"/>
                  <a:cs typeface="Arial" panose="020B0604020202020204" pitchFamily="34" charset="0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7" name="Đáp án đúng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5220" y="2627012"/>
                <a:ext cx="4533875" cy="1329689"/>
              </a:xfrm>
              <a:prstGeom prst="roundRect">
                <a:avLst/>
              </a:prstGeom>
              <a:blipFill rotWithShape="1">
                <a:blip r:embed="rId10"/>
                <a:stretch>
                  <a:fillRect l="-10" t="-1" r="10" b="1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Đáp án sai 1"/>
              <p:cNvSpPr/>
              <p:nvPr/>
            </p:nvSpPr>
            <p:spPr>
              <a:xfrm>
                <a:off x="6440117" y="2614971"/>
                <a:ext cx="4533875" cy="1329689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16" tIns="45708" rIns="91416" bIns="45708" rtlCol="0" anchor="t"/>
              <a:lstStyle/>
              <a:p>
                <a:pPr algn="ctr" defTabSz="914400">
                  <a:lnSpc>
                    <a:spcPct val="150000"/>
                  </a:lnSpc>
                  <a:buClr>
                    <a:srgbClr val="000000"/>
                  </a:buClr>
                </a:pP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sym typeface="Arial" panose="020B0604020202020204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5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4</m:t>
                        </m:r>
                      </m:den>
                    </m:f>
                    <m:r>
                      <a:rPr lang="en-US" sz="25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Arial" panose="020B0604020202020204"/>
                      </a:rPr>
                      <m:t>×</m:t>
                    </m:r>
                    <m:f>
                      <m:fPr>
                        <m:ctrlPr>
                          <a:rPr lang="en-US" sz="25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5</m:t>
                        </m:r>
                      </m:den>
                    </m:f>
                    <m:r>
                      <a:rPr lang="en-US" sz="25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Arial" panose="020B0604020202020204"/>
                      </a:rPr>
                      <m:t>=</m:t>
                    </m:r>
                    <m:f>
                      <m:fPr>
                        <m:ctrlPr>
                          <a:rPr lang="en-US" sz="25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9</m:t>
                        </m:r>
                      </m:den>
                    </m:f>
                  </m:oMath>
                </a14:m>
                <a:endParaRPr lang="en-US" sz="2500" kern="0" dirty="0">
                  <a:solidFill>
                    <a:srgbClr val="000000"/>
                  </a:solidFill>
                  <a:latin typeface="UTM Avo" panose="02040603050506020204" pitchFamily="18" charset="0"/>
                  <a:cs typeface="Arial" panose="020B0604020202020204" pitchFamily="34" charset="0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8" name="Đáp án sai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0117" y="2614971"/>
                <a:ext cx="4533875" cy="1329689"/>
              </a:xfrm>
              <a:prstGeom prst="roundRect">
                <a:avLst/>
              </a:prstGeom>
              <a:blipFill rotWithShape="1">
                <a:blip r:embed="rId11"/>
                <a:stretch>
                  <a:fillRect l="-13" t="-3" r="12" b="3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Đáp án sai 2"/>
              <p:cNvSpPr/>
              <p:nvPr/>
            </p:nvSpPr>
            <p:spPr>
              <a:xfrm>
                <a:off x="1215219" y="4261421"/>
                <a:ext cx="4533875" cy="1329689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16" tIns="45708" rIns="91416" bIns="45708" rtlCol="0" anchor="t"/>
              <a:lstStyle/>
              <a:p>
                <a:pPr algn="ctr" defTabSz="914400">
                  <a:lnSpc>
                    <a:spcPct val="150000"/>
                  </a:lnSpc>
                  <a:buClr>
                    <a:srgbClr val="000000"/>
                  </a:buClr>
                </a:pP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sym typeface="Arial" panose="020B0604020202020204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5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7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6</m:t>
                        </m:r>
                      </m:den>
                    </m:f>
                    <m:r>
                      <a:rPr lang="en-US" sz="25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Arial" panose="020B0604020202020204"/>
                      </a:rPr>
                      <m:t>×</m:t>
                    </m:r>
                    <m:f>
                      <m:fPr>
                        <m:ctrlPr>
                          <a:rPr lang="en-US" sz="25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2</m:t>
                        </m:r>
                      </m:den>
                    </m:f>
                    <m:r>
                      <a:rPr lang="en-US" sz="25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Arial" panose="020B0604020202020204"/>
                      </a:rPr>
                      <m:t>=</m:t>
                    </m:r>
                    <m:f>
                      <m:fPr>
                        <m:ctrlPr>
                          <a:rPr lang="en-US" sz="25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7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12</m:t>
                        </m:r>
                      </m:den>
                    </m:f>
                  </m:oMath>
                </a14:m>
                <a:endParaRPr lang="en-US" sz="2500" kern="0" dirty="0">
                  <a:solidFill>
                    <a:srgbClr val="000000"/>
                  </a:solidFill>
                  <a:latin typeface="UTM Avo" panose="02040603050506020204" pitchFamily="18" charset="0"/>
                  <a:cs typeface="Arial" panose="020B0604020202020204" pitchFamily="34" charset="0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10" name="Đáp án sai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5219" y="4261421"/>
                <a:ext cx="4533875" cy="1329689"/>
              </a:xfrm>
              <a:prstGeom prst="roundRect">
                <a:avLst/>
              </a:prstGeom>
              <a:blipFill rotWithShape="1">
                <a:blip r:embed="rId12"/>
                <a:stretch>
                  <a:fillRect l="-10" t="-43" r="10" b="43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Đáp án sai 3"/>
              <p:cNvSpPr/>
              <p:nvPr/>
            </p:nvSpPr>
            <p:spPr>
              <a:xfrm>
                <a:off x="6441639" y="4261421"/>
                <a:ext cx="4533875" cy="1329689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16" tIns="45708" rIns="91416" bIns="45708" rtlCol="0" anchor="t"/>
              <a:lstStyle/>
              <a:p>
                <a:pPr algn="ctr" defTabSz="914400">
                  <a:lnSpc>
                    <a:spcPct val="150000"/>
                  </a:lnSpc>
                  <a:buClr>
                    <a:srgbClr val="000000"/>
                  </a:buClr>
                </a:pP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sym typeface="Arial" panose="020B0604020202020204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5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4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9</m:t>
                        </m:r>
                      </m:den>
                    </m:f>
                    <m:r>
                      <a:rPr lang="en-US" sz="25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Arial" panose="020B0604020202020204"/>
                      </a:rPr>
                      <m:t>×</m:t>
                    </m:r>
                    <m:r>
                      <m:rPr>
                        <m:nor/>
                      </m:rPr>
                      <a:rPr lang="en-US" sz="2500" i="0" kern="0">
                        <a:solidFill>
                          <a:srgbClr val="000000"/>
                        </a:solidFill>
                        <a:latin typeface="UTM Avo" panose="02040603050506020204" pitchFamily="18" charset="0"/>
                        <a:sym typeface="Arial" panose="020B0604020202020204"/>
                      </a:rPr>
                      <m:t>2</m:t>
                    </m:r>
                    <m:r>
                      <a:rPr lang="en-US" sz="25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Arial" panose="020B0604020202020204"/>
                      </a:rPr>
                      <m:t>=</m:t>
                    </m:r>
                    <m:f>
                      <m:fPr>
                        <m:ctrlPr>
                          <a:rPr lang="en-US" sz="25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8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9</m:t>
                        </m:r>
                      </m:den>
                    </m:f>
                  </m:oMath>
                </a14:m>
                <a:endParaRPr lang="en-US" sz="2500" kern="0" dirty="0">
                  <a:solidFill>
                    <a:srgbClr val="000000"/>
                  </a:solidFill>
                  <a:latin typeface="UTM Avo" panose="02040603050506020204" pitchFamily="18" charset="0"/>
                  <a:cs typeface="Arial" panose="020B0604020202020204" pitchFamily="34" charset="0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11" name="Đáp án sai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1639" y="4261421"/>
                <a:ext cx="4533875" cy="1329689"/>
              </a:xfrm>
              <a:prstGeom prst="roundRect">
                <a:avLst/>
              </a:prstGeom>
              <a:blipFill rotWithShape="1">
                <a:blip r:embed="rId13"/>
                <a:stretch>
                  <a:fillRect l="-4" t="-43" r="4" b="43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20" y="-5491"/>
            <a:ext cx="655156" cy="731392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E79"/>
                                      </p:to>
                                    </p:animClr>
                                    <p:set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Am-thanh-tra-loi-sai-wav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3FB79"/>
                                      </p:to>
                                    </p:animClr>
                                    <p:set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5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E79"/>
                                      </p:to>
                                    </p:animClr>
                                    <p:set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Am-thanh-tra-loi-sai-wav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E79"/>
                                      </p:to>
                                    </p:animClr>
                                    <p:set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Am-thanh-tra-loi-sai-wav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7" grpId="0" animBg="1"/>
      <p:bldP spid="7" grpId="0" animBg="1"/>
      <p:bldP spid="8" grpId="0" animBg="1"/>
      <p:bldP spid="8" grpId="1" animBg="1"/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94" y="5578486"/>
            <a:ext cx="12187365" cy="1275113"/>
          </a:xfrm>
          <a:custGeom>
            <a:avLst/>
            <a:gdLst>
              <a:gd name="connsiteX0" fmla="*/ 0 w 12188952"/>
              <a:gd name="connsiteY0" fmla="*/ 0 h 1080654"/>
              <a:gd name="connsiteX1" fmla="*/ 12188952 w 12188952"/>
              <a:gd name="connsiteY1" fmla="*/ 0 h 1080654"/>
              <a:gd name="connsiteX2" fmla="*/ 12188952 w 12188952"/>
              <a:gd name="connsiteY2" fmla="*/ 1080654 h 1080654"/>
              <a:gd name="connsiteX3" fmla="*/ 0 w 12188952"/>
              <a:gd name="connsiteY3" fmla="*/ 1080654 h 1080654"/>
              <a:gd name="connsiteX4" fmla="*/ 0 w 12188952"/>
              <a:gd name="connsiteY4" fmla="*/ 0 h 1080654"/>
              <a:gd name="connsiteX0-1" fmla="*/ 0 w 12188952"/>
              <a:gd name="connsiteY0-2" fmla="*/ 490189 h 1570843"/>
              <a:gd name="connsiteX1-3" fmla="*/ 1302327 w 12188952"/>
              <a:gd name="connsiteY1-4" fmla="*/ 0 h 1570843"/>
              <a:gd name="connsiteX2-5" fmla="*/ 12188952 w 12188952"/>
              <a:gd name="connsiteY2-6" fmla="*/ 490189 h 1570843"/>
              <a:gd name="connsiteX3-7" fmla="*/ 12188952 w 12188952"/>
              <a:gd name="connsiteY3-8" fmla="*/ 1570843 h 1570843"/>
              <a:gd name="connsiteX4-9" fmla="*/ 0 w 12188952"/>
              <a:gd name="connsiteY4-10" fmla="*/ 1570843 h 1570843"/>
              <a:gd name="connsiteX5" fmla="*/ 0 w 12188952"/>
              <a:gd name="connsiteY5" fmla="*/ 490189 h 1570843"/>
              <a:gd name="connsiteX0-11" fmla="*/ 0 w 12188952"/>
              <a:gd name="connsiteY0-12" fmla="*/ 490189 h 1570843"/>
              <a:gd name="connsiteX1-13" fmla="*/ 1302327 w 12188952"/>
              <a:gd name="connsiteY1-14" fmla="*/ 0 h 1570843"/>
              <a:gd name="connsiteX2-15" fmla="*/ 2909455 w 12188952"/>
              <a:gd name="connsiteY2-16" fmla="*/ 443346 h 1570843"/>
              <a:gd name="connsiteX3-17" fmla="*/ 12188952 w 12188952"/>
              <a:gd name="connsiteY3-18" fmla="*/ 490189 h 1570843"/>
              <a:gd name="connsiteX4-19" fmla="*/ 12188952 w 12188952"/>
              <a:gd name="connsiteY4-20" fmla="*/ 1570843 h 1570843"/>
              <a:gd name="connsiteX5-21" fmla="*/ 0 w 12188952"/>
              <a:gd name="connsiteY5-22" fmla="*/ 1570843 h 1570843"/>
              <a:gd name="connsiteX6" fmla="*/ 0 w 12188952"/>
              <a:gd name="connsiteY6" fmla="*/ 490189 h 1570843"/>
              <a:gd name="connsiteX0-23" fmla="*/ 0 w 12188952"/>
              <a:gd name="connsiteY0-24" fmla="*/ 490189 h 1570843"/>
              <a:gd name="connsiteX1-25" fmla="*/ 1302327 w 12188952"/>
              <a:gd name="connsiteY1-26" fmla="*/ 0 h 1570843"/>
              <a:gd name="connsiteX2-27" fmla="*/ 2909455 w 12188952"/>
              <a:gd name="connsiteY2-28" fmla="*/ 443346 h 1570843"/>
              <a:gd name="connsiteX3-29" fmla="*/ 3805382 w 12188952"/>
              <a:gd name="connsiteY3-30" fmla="*/ 184728 h 1570843"/>
              <a:gd name="connsiteX4-31" fmla="*/ 12188952 w 12188952"/>
              <a:gd name="connsiteY4-32" fmla="*/ 490189 h 1570843"/>
              <a:gd name="connsiteX5-33" fmla="*/ 12188952 w 12188952"/>
              <a:gd name="connsiteY5-34" fmla="*/ 1570843 h 1570843"/>
              <a:gd name="connsiteX6-35" fmla="*/ 0 w 12188952"/>
              <a:gd name="connsiteY6-36" fmla="*/ 1570843 h 1570843"/>
              <a:gd name="connsiteX7" fmla="*/ 0 w 12188952"/>
              <a:gd name="connsiteY7" fmla="*/ 490189 h 1570843"/>
              <a:gd name="connsiteX0-37" fmla="*/ 0 w 12188952"/>
              <a:gd name="connsiteY0-38" fmla="*/ 490189 h 1570843"/>
              <a:gd name="connsiteX1-39" fmla="*/ 1302327 w 12188952"/>
              <a:gd name="connsiteY1-40" fmla="*/ 0 h 1570843"/>
              <a:gd name="connsiteX2-41" fmla="*/ 2909455 w 12188952"/>
              <a:gd name="connsiteY2-42" fmla="*/ 443346 h 1570843"/>
              <a:gd name="connsiteX3-43" fmla="*/ 3805382 w 12188952"/>
              <a:gd name="connsiteY3-44" fmla="*/ 184728 h 1570843"/>
              <a:gd name="connsiteX4-45" fmla="*/ 5929745 w 12188952"/>
              <a:gd name="connsiteY4-46" fmla="*/ 517237 h 1570843"/>
              <a:gd name="connsiteX5-47" fmla="*/ 12188952 w 12188952"/>
              <a:gd name="connsiteY5-48" fmla="*/ 490189 h 1570843"/>
              <a:gd name="connsiteX6-49" fmla="*/ 12188952 w 12188952"/>
              <a:gd name="connsiteY6-50" fmla="*/ 1570843 h 1570843"/>
              <a:gd name="connsiteX7-51" fmla="*/ 0 w 12188952"/>
              <a:gd name="connsiteY7-52" fmla="*/ 1570843 h 1570843"/>
              <a:gd name="connsiteX8" fmla="*/ 0 w 12188952"/>
              <a:gd name="connsiteY8" fmla="*/ 490189 h 1570843"/>
              <a:gd name="connsiteX0-53" fmla="*/ 0 w 12188952"/>
              <a:gd name="connsiteY0-54" fmla="*/ 490189 h 1570843"/>
              <a:gd name="connsiteX1-55" fmla="*/ 1302327 w 12188952"/>
              <a:gd name="connsiteY1-56" fmla="*/ 0 h 1570843"/>
              <a:gd name="connsiteX2-57" fmla="*/ 2909455 w 12188952"/>
              <a:gd name="connsiteY2-58" fmla="*/ 443346 h 1570843"/>
              <a:gd name="connsiteX3-59" fmla="*/ 3805382 w 12188952"/>
              <a:gd name="connsiteY3-60" fmla="*/ 184728 h 1570843"/>
              <a:gd name="connsiteX4-61" fmla="*/ 5929745 w 12188952"/>
              <a:gd name="connsiteY4-62" fmla="*/ 517237 h 1570843"/>
              <a:gd name="connsiteX5-63" fmla="*/ 7767782 w 12188952"/>
              <a:gd name="connsiteY5-64" fmla="*/ 628074 h 1570843"/>
              <a:gd name="connsiteX6-65" fmla="*/ 12188952 w 12188952"/>
              <a:gd name="connsiteY6-66" fmla="*/ 490189 h 1570843"/>
              <a:gd name="connsiteX7-67" fmla="*/ 12188952 w 12188952"/>
              <a:gd name="connsiteY7-68" fmla="*/ 1570843 h 1570843"/>
              <a:gd name="connsiteX8-69" fmla="*/ 0 w 12188952"/>
              <a:gd name="connsiteY8-70" fmla="*/ 1570843 h 1570843"/>
              <a:gd name="connsiteX9" fmla="*/ 0 w 12188952"/>
              <a:gd name="connsiteY9" fmla="*/ 490189 h 1570843"/>
              <a:gd name="connsiteX0-71" fmla="*/ 0 w 12188952"/>
              <a:gd name="connsiteY0-72" fmla="*/ 490189 h 1570843"/>
              <a:gd name="connsiteX1-73" fmla="*/ 1302327 w 12188952"/>
              <a:gd name="connsiteY1-74" fmla="*/ 0 h 1570843"/>
              <a:gd name="connsiteX2-75" fmla="*/ 2909455 w 12188952"/>
              <a:gd name="connsiteY2-76" fmla="*/ 443346 h 1570843"/>
              <a:gd name="connsiteX3-77" fmla="*/ 3805382 w 12188952"/>
              <a:gd name="connsiteY3-78" fmla="*/ 184728 h 1570843"/>
              <a:gd name="connsiteX4-79" fmla="*/ 5929745 w 12188952"/>
              <a:gd name="connsiteY4-80" fmla="*/ 517237 h 1570843"/>
              <a:gd name="connsiteX5-81" fmla="*/ 7767782 w 12188952"/>
              <a:gd name="connsiteY5-82" fmla="*/ 628074 h 1570843"/>
              <a:gd name="connsiteX6-83" fmla="*/ 8829964 w 12188952"/>
              <a:gd name="connsiteY6-84" fmla="*/ 360219 h 1570843"/>
              <a:gd name="connsiteX7-85" fmla="*/ 12188952 w 12188952"/>
              <a:gd name="connsiteY7-86" fmla="*/ 490189 h 1570843"/>
              <a:gd name="connsiteX8-87" fmla="*/ 12188952 w 12188952"/>
              <a:gd name="connsiteY8-88" fmla="*/ 1570843 h 1570843"/>
              <a:gd name="connsiteX9-89" fmla="*/ 0 w 12188952"/>
              <a:gd name="connsiteY9-90" fmla="*/ 1570843 h 1570843"/>
              <a:gd name="connsiteX10" fmla="*/ 0 w 12188952"/>
              <a:gd name="connsiteY10" fmla="*/ 490189 h 1570843"/>
              <a:gd name="connsiteX0-91" fmla="*/ 0 w 12188952"/>
              <a:gd name="connsiteY0-92" fmla="*/ 490189 h 1570843"/>
              <a:gd name="connsiteX1-93" fmla="*/ 1302327 w 12188952"/>
              <a:gd name="connsiteY1-94" fmla="*/ 0 h 1570843"/>
              <a:gd name="connsiteX2-95" fmla="*/ 2909455 w 12188952"/>
              <a:gd name="connsiteY2-96" fmla="*/ 443346 h 1570843"/>
              <a:gd name="connsiteX3-97" fmla="*/ 3805382 w 12188952"/>
              <a:gd name="connsiteY3-98" fmla="*/ 184728 h 1570843"/>
              <a:gd name="connsiteX4-99" fmla="*/ 5929745 w 12188952"/>
              <a:gd name="connsiteY4-100" fmla="*/ 517237 h 1570843"/>
              <a:gd name="connsiteX5-101" fmla="*/ 7767782 w 12188952"/>
              <a:gd name="connsiteY5-102" fmla="*/ 628074 h 1570843"/>
              <a:gd name="connsiteX6-103" fmla="*/ 8829964 w 12188952"/>
              <a:gd name="connsiteY6-104" fmla="*/ 360219 h 1570843"/>
              <a:gd name="connsiteX7-105" fmla="*/ 10418618 w 12188952"/>
              <a:gd name="connsiteY7-106" fmla="*/ 544946 h 1570843"/>
              <a:gd name="connsiteX8-107" fmla="*/ 12188952 w 12188952"/>
              <a:gd name="connsiteY8-108" fmla="*/ 490189 h 1570843"/>
              <a:gd name="connsiteX9-109" fmla="*/ 12188952 w 12188952"/>
              <a:gd name="connsiteY9-110" fmla="*/ 1570843 h 1570843"/>
              <a:gd name="connsiteX10-111" fmla="*/ 0 w 12188952"/>
              <a:gd name="connsiteY10-112" fmla="*/ 1570843 h 1570843"/>
              <a:gd name="connsiteX11" fmla="*/ 0 w 12188952"/>
              <a:gd name="connsiteY11" fmla="*/ 490189 h 1570843"/>
              <a:gd name="connsiteX0-113" fmla="*/ 0 w 12188952"/>
              <a:gd name="connsiteY0-114" fmla="*/ 490189 h 1570843"/>
              <a:gd name="connsiteX1-115" fmla="*/ 1302327 w 12188952"/>
              <a:gd name="connsiteY1-116" fmla="*/ 0 h 1570843"/>
              <a:gd name="connsiteX2-117" fmla="*/ 2909455 w 12188952"/>
              <a:gd name="connsiteY2-118" fmla="*/ 443346 h 1570843"/>
              <a:gd name="connsiteX3-119" fmla="*/ 3805382 w 12188952"/>
              <a:gd name="connsiteY3-120" fmla="*/ 184728 h 1570843"/>
              <a:gd name="connsiteX4-121" fmla="*/ 5929745 w 12188952"/>
              <a:gd name="connsiteY4-122" fmla="*/ 517237 h 1570843"/>
              <a:gd name="connsiteX5-123" fmla="*/ 7767782 w 12188952"/>
              <a:gd name="connsiteY5-124" fmla="*/ 628074 h 1570843"/>
              <a:gd name="connsiteX6-125" fmla="*/ 8829964 w 12188952"/>
              <a:gd name="connsiteY6-126" fmla="*/ 360219 h 1570843"/>
              <a:gd name="connsiteX7-127" fmla="*/ 10418618 w 12188952"/>
              <a:gd name="connsiteY7-128" fmla="*/ 544946 h 1570843"/>
              <a:gd name="connsiteX8-129" fmla="*/ 11406909 w 12188952"/>
              <a:gd name="connsiteY8-130" fmla="*/ 323274 h 1570843"/>
              <a:gd name="connsiteX9-131" fmla="*/ 12188952 w 12188952"/>
              <a:gd name="connsiteY9-132" fmla="*/ 490189 h 1570843"/>
              <a:gd name="connsiteX10-133" fmla="*/ 12188952 w 12188952"/>
              <a:gd name="connsiteY10-134" fmla="*/ 1570843 h 1570843"/>
              <a:gd name="connsiteX11-135" fmla="*/ 0 w 12188952"/>
              <a:gd name="connsiteY11-136" fmla="*/ 1570843 h 1570843"/>
              <a:gd name="connsiteX12" fmla="*/ 0 w 12188952"/>
              <a:gd name="connsiteY12" fmla="*/ 490189 h 1570843"/>
              <a:gd name="connsiteX0-137" fmla="*/ 0 w 12188952"/>
              <a:gd name="connsiteY0-138" fmla="*/ 305461 h 1386115"/>
              <a:gd name="connsiteX1-139" fmla="*/ 1330036 w 12188952"/>
              <a:gd name="connsiteY1-140" fmla="*/ 18472 h 1386115"/>
              <a:gd name="connsiteX2-141" fmla="*/ 2909455 w 12188952"/>
              <a:gd name="connsiteY2-142" fmla="*/ 258618 h 1386115"/>
              <a:gd name="connsiteX3-143" fmla="*/ 3805382 w 12188952"/>
              <a:gd name="connsiteY3-144" fmla="*/ 0 h 1386115"/>
              <a:gd name="connsiteX4-145" fmla="*/ 5929745 w 12188952"/>
              <a:gd name="connsiteY4-146" fmla="*/ 332509 h 1386115"/>
              <a:gd name="connsiteX5-147" fmla="*/ 7767782 w 12188952"/>
              <a:gd name="connsiteY5-148" fmla="*/ 443346 h 1386115"/>
              <a:gd name="connsiteX6-149" fmla="*/ 8829964 w 12188952"/>
              <a:gd name="connsiteY6-150" fmla="*/ 175491 h 1386115"/>
              <a:gd name="connsiteX7-151" fmla="*/ 10418618 w 12188952"/>
              <a:gd name="connsiteY7-152" fmla="*/ 360218 h 1386115"/>
              <a:gd name="connsiteX8-153" fmla="*/ 11406909 w 12188952"/>
              <a:gd name="connsiteY8-154" fmla="*/ 138546 h 1386115"/>
              <a:gd name="connsiteX9-155" fmla="*/ 12188952 w 12188952"/>
              <a:gd name="connsiteY9-156" fmla="*/ 305461 h 1386115"/>
              <a:gd name="connsiteX10-157" fmla="*/ 12188952 w 12188952"/>
              <a:gd name="connsiteY10-158" fmla="*/ 1386115 h 1386115"/>
              <a:gd name="connsiteX11-159" fmla="*/ 0 w 12188952"/>
              <a:gd name="connsiteY11-160" fmla="*/ 1386115 h 1386115"/>
              <a:gd name="connsiteX12-161" fmla="*/ 0 w 12188952"/>
              <a:gd name="connsiteY12-162" fmla="*/ 305461 h 1386115"/>
              <a:gd name="connsiteX0-163" fmla="*/ 0 w 12188952"/>
              <a:gd name="connsiteY0-164" fmla="*/ 305461 h 1386115"/>
              <a:gd name="connsiteX1-165" fmla="*/ 1366981 w 12188952"/>
              <a:gd name="connsiteY1-166" fmla="*/ 193963 h 1386115"/>
              <a:gd name="connsiteX2-167" fmla="*/ 2909455 w 12188952"/>
              <a:gd name="connsiteY2-168" fmla="*/ 258618 h 1386115"/>
              <a:gd name="connsiteX3-169" fmla="*/ 3805382 w 12188952"/>
              <a:gd name="connsiteY3-170" fmla="*/ 0 h 1386115"/>
              <a:gd name="connsiteX4-171" fmla="*/ 5929745 w 12188952"/>
              <a:gd name="connsiteY4-172" fmla="*/ 332509 h 1386115"/>
              <a:gd name="connsiteX5-173" fmla="*/ 7767782 w 12188952"/>
              <a:gd name="connsiteY5-174" fmla="*/ 443346 h 1386115"/>
              <a:gd name="connsiteX6-175" fmla="*/ 8829964 w 12188952"/>
              <a:gd name="connsiteY6-176" fmla="*/ 175491 h 1386115"/>
              <a:gd name="connsiteX7-177" fmla="*/ 10418618 w 12188952"/>
              <a:gd name="connsiteY7-178" fmla="*/ 360218 h 1386115"/>
              <a:gd name="connsiteX8-179" fmla="*/ 11406909 w 12188952"/>
              <a:gd name="connsiteY8-180" fmla="*/ 138546 h 1386115"/>
              <a:gd name="connsiteX9-181" fmla="*/ 12188952 w 12188952"/>
              <a:gd name="connsiteY9-182" fmla="*/ 305461 h 1386115"/>
              <a:gd name="connsiteX10-183" fmla="*/ 12188952 w 12188952"/>
              <a:gd name="connsiteY10-184" fmla="*/ 1386115 h 1386115"/>
              <a:gd name="connsiteX11-185" fmla="*/ 0 w 12188952"/>
              <a:gd name="connsiteY11-186" fmla="*/ 1386115 h 1386115"/>
              <a:gd name="connsiteX12-187" fmla="*/ 0 w 12188952"/>
              <a:gd name="connsiteY12-188" fmla="*/ 305461 h 1386115"/>
              <a:gd name="connsiteX0-189" fmla="*/ 0 w 12188952"/>
              <a:gd name="connsiteY0-190" fmla="*/ 305461 h 1386115"/>
              <a:gd name="connsiteX1-191" fmla="*/ 1366981 w 12188952"/>
              <a:gd name="connsiteY1-192" fmla="*/ 110836 h 1386115"/>
              <a:gd name="connsiteX2-193" fmla="*/ 2909455 w 12188952"/>
              <a:gd name="connsiteY2-194" fmla="*/ 258618 h 1386115"/>
              <a:gd name="connsiteX3-195" fmla="*/ 3805382 w 12188952"/>
              <a:gd name="connsiteY3-196" fmla="*/ 0 h 1386115"/>
              <a:gd name="connsiteX4-197" fmla="*/ 5929745 w 12188952"/>
              <a:gd name="connsiteY4-198" fmla="*/ 332509 h 1386115"/>
              <a:gd name="connsiteX5-199" fmla="*/ 7767782 w 12188952"/>
              <a:gd name="connsiteY5-200" fmla="*/ 443346 h 1386115"/>
              <a:gd name="connsiteX6-201" fmla="*/ 8829964 w 12188952"/>
              <a:gd name="connsiteY6-202" fmla="*/ 175491 h 1386115"/>
              <a:gd name="connsiteX7-203" fmla="*/ 10418618 w 12188952"/>
              <a:gd name="connsiteY7-204" fmla="*/ 360218 h 1386115"/>
              <a:gd name="connsiteX8-205" fmla="*/ 11406909 w 12188952"/>
              <a:gd name="connsiteY8-206" fmla="*/ 138546 h 1386115"/>
              <a:gd name="connsiteX9-207" fmla="*/ 12188952 w 12188952"/>
              <a:gd name="connsiteY9-208" fmla="*/ 305461 h 1386115"/>
              <a:gd name="connsiteX10-209" fmla="*/ 12188952 w 12188952"/>
              <a:gd name="connsiteY10-210" fmla="*/ 1386115 h 1386115"/>
              <a:gd name="connsiteX11-211" fmla="*/ 0 w 12188952"/>
              <a:gd name="connsiteY11-212" fmla="*/ 1386115 h 1386115"/>
              <a:gd name="connsiteX12-213" fmla="*/ 0 w 12188952"/>
              <a:gd name="connsiteY12-214" fmla="*/ 305461 h 1386115"/>
              <a:gd name="connsiteX0-215" fmla="*/ 0 w 12188952"/>
              <a:gd name="connsiteY0-216" fmla="*/ 194625 h 1275279"/>
              <a:gd name="connsiteX1-217" fmla="*/ 1366981 w 12188952"/>
              <a:gd name="connsiteY1-218" fmla="*/ 0 h 1275279"/>
              <a:gd name="connsiteX2-219" fmla="*/ 2909455 w 12188952"/>
              <a:gd name="connsiteY2-220" fmla="*/ 147782 h 1275279"/>
              <a:gd name="connsiteX3-221" fmla="*/ 4359564 w 12188952"/>
              <a:gd name="connsiteY3-222" fmla="*/ 27709 h 1275279"/>
              <a:gd name="connsiteX4-223" fmla="*/ 5929745 w 12188952"/>
              <a:gd name="connsiteY4-224" fmla="*/ 221673 h 1275279"/>
              <a:gd name="connsiteX5-225" fmla="*/ 7767782 w 12188952"/>
              <a:gd name="connsiteY5-226" fmla="*/ 332510 h 1275279"/>
              <a:gd name="connsiteX6-227" fmla="*/ 8829964 w 12188952"/>
              <a:gd name="connsiteY6-228" fmla="*/ 64655 h 1275279"/>
              <a:gd name="connsiteX7-229" fmla="*/ 10418618 w 12188952"/>
              <a:gd name="connsiteY7-230" fmla="*/ 249382 h 1275279"/>
              <a:gd name="connsiteX8-231" fmla="*/ 11406909 w 12188952"/>
              <a:gd name="connsiteY8-232" fmla="*/ 27710 h 1275279"/>
              <a:gd name="connsiteX9-233" fmla="*/ 12188952 w 12188952"/>
              <a:gd name="connsiteY9-234" fmla="*/ 194625 h 1275279"/>
              <a:gd name="connsiteX10-235" fmla="*/ 12188952 w 12188952"/>
              <a:gd name="connsiteY10-236" fmla="*/ 1275279 h 1275279"/>
              <a:gd name="connsiteX11-237" fmla="*/ 0 w 12188952"/>
              <a:gd name="connsiteY11-238" fmla="*/ 1275279 h 1275279"/>
              <a:gd name="connsiteX12-239" fmla="*/ 0 w 12188952"/>
              <a:gd name="connsiteY12-240" fmla="*/ 194625 h 127527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  <a:cxn ang="0">
                <a:pos x="connsiteX7-51" y="connsiteY7-52"/>
              </a:cxn>
              <a:cxn ang="0">
                <a:pos x="connsiteX8-69" y="connsiteY8-70"/>
              </a:cxn>
              <a:cxn ang="0">
                <a:pos x="connsiteX9-89" y="connsiteY9-90"/>
              </a:cxn>
              <a:cxn ang="0">
                <a:pos x="connsiteX10-111" y="connsiteY10-112"/>
              </a:cxn>
              <a:cxn ang="0">
                <a:pos x="connsiteX11-135" y="connsiteY11-136"/>
              </a:cxn>
              <a:cxn ang="0">
                <a:pos x="connsiteX12-161" y="connsiteY12-162"/>
              </a:cxn>
            </a:cxnLst>
            <a:rect l="l" t="t" r="r" b="b"/>
            <a:pathLst>
              <a:path w="12188952" h="1275279">
                <a:moveTo>
                  <a:pt x="0" y="194625"/>
                </a:moveTo>
                <a:cubicBezTo>
                  <a:pt x="443345" y="191326"/>
                  <a:pt x="923636" y="3299"/>
                  <a:pt x="1366981" y="0"/>
                </a:cubicBezTo>
                <a:lnTo>
                  <a:pt x="2909455" y="147782"/>
                </a:lnTo>
                <a:cubicBezTo>
                  <a:pt x="3168073" y="147782"/>
                  <a:pt x="4100946" y="27709"/>
                  <a:pt x="4359564" y="27709"/>
                </a:cubicBezTo>
                <a:cubicBezTo>
                  <a:pt x="5003031" y="46182"/>
                  <a:pt x="5286278" y="203200"/>
                  <a:pt x="5929745" y="221673"/>
                </a:cubicBezTo>
                <a:cubicBezTo>
                  <a:pt x="6471612" y="212437"/>
                  <a:pt x="7225915" y="341746"/>
                  <a:pt x="7767782" y="332510"/>
                </a:cubicBezTo>
                <a:cubicBezTo>
                  <a:pt x="8121843" y="326352"/>
                  <a:pt x="8475903" y="70813"/>
                  <a:pt x="8829964" y="64655"/>
                </a:cubicBezTo>
                <a:cubicBezTo>
                  <a:pt x="9341043" y="89285"/>
                  <a:pt x="9907539" y="224752"/>
                  <a:pt x="10418618" y="249382"/>
                </a:cubicBezTo>
                <a:cubicBezTo>
                  <a:pt x="10766521" y="233988"/>
                  <a:pt x="11059006" y="43104"/>
                  <a:pt x="11406909" y="27710"/>
                </a:cubicBezTo>
                <a:lnTo>
                  <a:pt x="12188952" y="194625"/>
                </a:lnTo>
                <a:lnTo>
                  <a:pt x="12188952" y="1275279"/>
                </a:lnTo>
                <a:lnTo>
                  <a:pt x="0" y="1275279"/>
                </a:lnTo>
                <a:lnTo>
                  <a:pt x="0" y="194625"/>
                </a:lnTo>
                <a:close/>
              </a:path>
            </a:pathLst>
          </a:custGeom>
          <a:solidFill>
            <a:srgbClr val="9DCD44"/>
          </a:solidFill>
          <a:ln>
            <a:solidFill>
              <a:srgbClr val="9DCD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09" rIns="91419" bIns="45709" rtlCol="0" anchor="ctr"/>
          <a:lstStyle/>
          <a:p>
            <a:pPr algn="ctr" defTabSz="914400">
              <a:lnSpc>
                <a:spcPct val="150000"/>
              </a:lnSpc>
              <a:defRPr/>
            </a:pPr>
            <a:endParaRPr lang="en-US" sz="25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Câu hỏi"/>
              <p:cNvSpPr/>
              <p:nvPr/>
            </p:nvSpPr>
            <p:spPr>
              <a:xfrm>
                <a:off x="1215219" y="290135"/>
                <a:ext cx="9761566" cy="199479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19" tIns="45709" rIns="91419" bIns="45709" rtlCol="0" anchor="ctr"/>
              <a:lstStyle/>
              <a:p>
                <a:pPr algn="ctr" defTabSz="914400">
                  <a:lnSpc>
                    <a:spcPct val="150000"/>
                  </a:lnSpc>
                  <a:spcAft>
                    <a:spcPts val="535"/>
                  </a:spcAft>
                  <a:buClr>
                    <a:srgbClr val="000000"/>
                  </a:buClr>
                </a:pPr>
                <a:r>
                  <a:rPr lang="en-US" sz="2500" b="1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Câu 3: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Một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tấm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nhôm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hình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chữ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nhật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có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chiều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dài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5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6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7</m:t>
                        </m:r>
                      </m:den>
                    </m:f>
                    <m:r>
                      <m:rPr>
                        <m:nor/>
                      </m:rPr>
                      <a:rPr lang="en-US" sz="2500" i="0" kern="0">
                        <a:solidFill>
                          <a:srgbClr val="000000"/>
                        </a:solidFill>
                        <a:latin typeface="UTM Avo" panose="02040603050506020204" pitchFamily="18" charset="0"/>
                        <a:ea typeface="等线" panose="02010600030101010101" charset="-122"/>
                        <a:cs typeface="Times New Roman" panose="02020603050405020304"/>
                        <a:sym typeface="Arial" panose="020B0604020202020204"/>
                      </a:rPr>
                      <m:t> </m:t>
                    </m:r>
                    <m:r>
                      <m:rPr>
                        <m:nor/>
                      </m:rPr>
                      <a:rPr lang="en-US" sz="2500" i="0" kern="0">
                        <a:solidFill>
                          <a:srgbClr val="000000"/>
                        </a:solidFill>
                        <a:latin typeface="UTM Avo" panose="02040603050506020204" pitchFamily="18" charset="0"/>
                        <a:ea typeface="等线" panose="02010600030101010101" charset="-122"/>
                        <a:cs typeface="Times New Roman" panose="02020603050405020304"/>
                        <a:sym typeface="Arial" panose="020B0604020202020204"/>
                      </a:rPr>
                      <m:t>m</m:t>
                    </m:r>
                  </m:oMath>
                </a14:m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và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chiều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rộng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5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5</m:t>
                        </m:r>
                      </m:den>
                    </m:f>
                    <m:r>
                      <m:rPr>
                        <m:nor/>
                      </m:rPr>
                      <a:rPr lang="en-US" sz="2500" i="0" kern="0">
                        <a:solidFill>
                          <a:srgbClr val="000000"/>
                        </a:solidFill>
                        <a:latin typeface="UTM Avo" panose="02040603050506020204" pitchFamily="18" charset="0"/>
                        <a:ea typeface="等线" panose="02010600030101010101" charset="-122"/>
                        <a:cs typeface="Times New Roman" panose="02020603050405020304"/>
                        <a:sym typeface="Arial" panose="020B0604020202020204"/>
                      </a:rPr>
                      <m:t> </m:t>
                    </m:r>
                    <m:r>
                      <m:rPr>
                        <m:nor/>
                      </m:rPr>
                      <a:rPr lang="en-US" sz="2500" i="0" kern="0">
                        <a:solidFill>
                          <a:srgbClr val="000000"/>
                        </a:solidFill>
                        <a:latin typeface="UTM Avo" panose="02040603050506020204" pitchFamily="18" charset="0"/>
                        <a:ea typeface="等线" panose="02010600030101010101" charset="-122"/>
                        <a:cs typeface="Times New Roman" panose="02020603050405020304"/>
                        <a:sym typeface="Arial" panose="020B0604020202020204"/>
                      </a:rPr>
                      <m:t>m</m:t>
                    </m:r>
                  </m:oMath>
                </a14:m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.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Diện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tích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tấm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nhôm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là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:</a:t>
                </a:r>
                <a:endParaRPr lang="en-US" sz="2500" kern="0" dirty="0">
                  <a:solidFill>
                    <a:srgbClr val="000000"/>
                  </a:solidFill>
                  <a:latin typeface="UTM Avo" panose="02040603050506020204" pitchFamily="18"/>
                  <a:ea typeface="Calibri" panose="020F0502020204030204"/>
                  <a:cs typeface="Arial" panose="020B0604020202020204" pitchFamily="34" charset="0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17" name="Câu hỏi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5219" y="290135"/>
                <a:ext cx="9761566" cy="1994794"/>
              </a:xfrm>
              <a:prstGeom prst="roundRect">
                <a:avLst/>
              </a:prstGeom>
              <a:blipFill rotWithShape="1">
                <a:blip r:embed="rId1"/>
                <a:stretch>
                  <a:fillRect l="-5" t="-124" r="2" b="-117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Correct sound effect and wrong sound effect (mp3cut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442319" y="-637183"/>
            <a:ext cx="487300" cy="487300"/>
          </a:xfrm>
          <a:prstGeom prst="rect">
            <a:avLst/>
          </a:prstGeom>
        </p:spPr>
      </p:pic>
      <p:pic>
        <p:nvPicPr>
          <p:cNvPr id="27" name="Correct sound effect and wrong sound effect (mp3cut.net) (1)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769009" y="-637183"/>
            <a:ext cx="487300" cy="487300"/>
          </a:xfrm>
          <a:prstGeom prst="rect">
            <a:avLst/>
          </a:prstGeom>
        </p:spPr>
      </p:pic>
      <p:pic>
        <p:nvPicPr>
          <p:cNvPr id="14" name="Picture 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-730" y="5449194"/>
            <a:ext cx="1853108" cy="1408362"/>
          </a:xfrm>
          <a:prstGeom prst="rect">
            <a:avLst/>
          </a:prstGeom>
        </p:spPr>
      </p:pic>
      <p:pic>
        <p:nvPicPr>
          <p:cNvPr id="15" name="Picture 14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50372" y="5591110"/>
            <a:ext cx="1737789" cy="122229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Đáp án đúng"/>
              <p:cNvSpPr/>
              <p:nvPr/>
            </p:nvSpPr>
            <p:spPr>
              <a:xfrm>
                <a:off x="1215900" y="2623055"/>
                <a:ext cx="4533875" cy="1329689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16" tIns="45708" rIns="91416" bIns="45708" rtlCol="0" anchor="ctr"/>
              <a:lstStyle/>
              <a:p>
                <a:pPr algn="ctr" defTabSz="914400">
                  <a:lnSpc>
                    <a:spcPct val="150000"/>
                  </a:lnSpc>
                  <a:buClr>
                    <a:srgbClr val="000000"/>
                  </a:buClr>
                </a:pPr>
                <a:r>
                  <a:rPr lang="en-US" sz="2500" noProof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 pitchFamily="34" charset="0"/>
                    <a:sym typeface="Arial" panose="020B0604020202020204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5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35</m:t>
                        </m:r>
                      </m:den>
                    </m:f>
                    <m:r>
                      <m:rPr>
                        <m:nor/>
                      </m:rPr>
                      <a:rPr lang="en-US" sz="2500" i="0" kern="0">
                        <a:solidFill>
                          <a:srgbClr val="000000"/>
                        </a:solidFill>
                        <a:latin typeface="UTM Avo" panose="02040603050506020204" pitchFamily="18" charset="0"/>
                        <a:sym typeface="Arial" panose="020B0604020202020204"/>
                      </a:rPr>
                      <m:t> </m:t>
                    </m:r>
                    <m:sSup>
                      <m:sSupPr>
                        <m:ctrlPr>
                          <a:rPr lang="en-US" sz="25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m</m:t>
                        </m:r>
                      </m:e>
                      <m:sup>
                        <m:r>
                          <a:rPr lang="en-US" sz="2500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2</m:t>
                        </m:r>
                      </m:sup>
                    </m:sSup>
                  </m:oMath>
                </a14:m>
                <a:endParaRPr lang="en-US" sz="2500" kern="0" dirty="0">
                  <a:solidFill>
                    <a:srgbClr val="000000"/>
                  </a:solidFill>
                  <a:latin typeface="UTM Avo" panose="02040603050506020204" pitchFamily="18"/>
                  <a:cs typeface="Arial" panose="020B0604020202020204" pitchFamily="34" charset="0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2" name="Đáp án đúng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5900" y="2623055"/>
                <a:ext cx="4533875" cy="1329689"/>
              </a:xfrm>
              <a:prstGeom prst="roundRect">
                <a:avLst/>
              </a:prstGeom>
              <a:blipFill rotWithShape="1">
                <a:blip r:embed="rId11"/>
                <a:stretch>
                  <a:fillRect l="-11" t="-38" r="11" b="38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Đáp án sai 1"/>
              <p:cNvSpPr/>
              <p:nvPr/>
            </p:nvSpPr>
            <p:spPr>
              <a:xfrm>
                <a:off x="6442319" y="4257463"/>
                <a:ext cx="4533875" cy="1329689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16" tIns="45708" rIns="91416" bIns="45708" rtlCol="0" anchor="ctr"/>
              <a:lstStyle/>
              <a:p>
                <a:pPr algn="ctr" defTabSz="914400">
                  <a:lnSpc>
                    <a:spcPct val="150000"/>
                  </a:lnSpc>
                  <a:buClr>
                    <a:srgbClr val="000000"/>
                  </a:buClr>
                </a:pPr>
                <a:r>
                  <a:rPr lang="en-US" sz="2500" noProof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 pitchFamily="34" charset="0"/>
                    <a:sym typeface="Arial" panose="020B0604020202020204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5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18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35</m:t>
                        </m:r>
                      </m:den>
                    </m:f>
                    <m:r>
                      <m:rPr>
                        <m:nor/>
                      </m:rPr>
                      <a:rPr lang="en-US" sz="2500" i="0" kern="0">
                        <a:solidFill>
                          <a:srgbClr val="000000"/>
                        </a:solidFill>
                        <a:latin typeface="UTM Avo" panose="02040603050506020204" pitchFamily="18" charset="0"/>
                        <a:sym typeface="Arial" panose="020B0604020202020204"/>
                      </a:rPr>
                      <m:t> </m:t>
                    </m:r>
                    <m:sSup>
                      <m:sSupPr>
                        <m:ctrlPr>
                          <a:rPr lang="en-US" sz="25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m</m:t>
                        </m:r>
                      </m:e>
                      <m:sup>
                        <m:r>
                          <a:rPr lang="en-US" sz="2500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2</m:t>
                        </m:r>
                      </m:sup>
                    </m:sSup>
                  </m:oMath>
                </a14:m>
                <a:endParaRPr lang="en-US" sz="2500" kern="0" dirty="0">
                  <a:solidFill>
                    <a:srgbClr val="000000"/>
                  </a:solidFill>
                  <a:latin typeface="UTM Avo" panose="02040603050506020204" pitchFamily="18"/>
                  <a:cs typeface="Arial" panose="020B0604020202020204" pitchFamily="34" charset="0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3" name="Đáp án sai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2319" y="4257463"/>
                <a:ext cx="4533875" cy="1329689"/>
              </a:xfrm>
              <a:prstGeom prst="roundRect">
                <a:avLst/>
              </a:prstGeom>
              <a:blipFill rotWithShape="1">
                <a:blip r:embed="rId12"/>
                <a:stretch>
                  <a:fillRect l="-5" t="-32" r="5" b="32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Đáp án sai 2"/>
              <p:cNvSpPr/>
              <p:nvPr/>
            </p:nvSpPr>
            <p:spPr>
              <a:xfrm>
                <a:off x="6442320" y="2623055"/>
                <a:ext cx="4533875" cy="1329689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16" tIns="45708" rIns="91416" bIns="45708" rtlCol="0" anchor="ctr"/>
              <a:lstStyle/>
              <a:p>
                <a:pPr algn="ctr" defTabSz="914400">
                  <a:lnSpc>
                    <a:spcPct val="150000"/>
                  </a:lnSpc>
                  <a:buClr>
                    <a:srgbClr val="000000"/>
                  </a:buClr>
                </a:pPr>
                <a:r>
                  <a:rPr lang="en-US" sz="2500" noProof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 pitchFamily="34" charset="0"/>
                    <a:sym typeface="Arial" panose="020B0604020202020204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5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18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35</m:t>
                        </m:r>
                      </m:den>
                    </m:f>
                    <m:r>
                      <m:rPr>
                        <m:nor/>
                      </m:rPr>
                      <a:rPr lang="en-US" sz="2500" i="0" kern="0">
                        <a:solidFill>
                          <a:srgbClr val="000000"/>
                        </a:solidFill>
                        <a:latin typeface="UTM Avo" panose="02040603050506020204" pitchFamily="18" charset="0"/>
                        <a:sym typeface="Arial" panose="020B0604020202020204"/>
                      </a:rPr>
                      <m:t> </m:t>
                    </m:r>
                    <m:r>
                      <m:rPr>
                        <m:nor/>
                      </m:rPr>
                      <a:rPr lang="en-US" sz="2500" i="0" kern="0">
                        <a:solidFill>
                          <a:srgbClr val="000000"/>
                        </a:solidFill>
                        <a:latin typeface="UTM Avo" panose="02040603050506020204" pitchFamily="18" charset="0"/>
                        <a:sym typeface="Arial" panose="020B0604020202020204"/>
                      </a:rPr>
                      <m:t>m</m:t>
                    </m:r>
                  </m:oMath>
                </a14:m>
                <a:endParaRPr lang="en-US" sz="2500" kern="0" dirty="0">
                  <a:solidFill>
                    <a:srgbClr val="000000"/>
                  </a:solidFill>
                  <a:latin typeface="UTM Avo" panose="02040603050506020204" pitchFamily="18" charset="0"/>
                  <a:cs typeface="Arial" panose="020B0604020202020204" pitchFamily="34" charset="0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4" name="Đáp án sai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2320" y="2623055"/>
                <a:ext cx="4533875" cy="1329689"/>
              </a:xfrm>
              <a:prstGeom prst="roundRect">
                <a:avLst/>
              </a:prstGeom>
              <a:blipFill rotWithShape="1">
                <a:blip r:embed="rId13"/>
                <a:stretch>
                  <a:fillRect l="-5" t="-38" r="5" b="38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Đáp án sai 3"/>
              <p:cNvSpPr/>
              <p:nvPr/>
            </p:nvSpPr>
            <p:spPr>
              <a:xfrm>
                <a:off x="1215899" y="4257463"/>
                <a:ext cx="4533875" cy="1329689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16" tIns="45708" rIns="91416" bIns="45708" rtlCol="0" anchor="ctr"/>
              <a:lstStyle/>
              <a:p>
                <a:pPr algn="ctr" defTabSz="914400">
                  <a:lnSpc>
                    <a:spcPct val="150000"/>
                  </a:lnSpc>
                  <a:defRPr/>
                </a:pPr>
                <a:r>
                  <a:rPr lang="en-US" sz="2500" noProof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 pitchFamily="34" charset="0"/>
                    <a:sym typeface="Arial" panose="020B0604020202020204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5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6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35</m:t>
                        </m:r>
                      </m:den>
                    </m:f>
                    <m:r>
                      <m:rPr>
                        <m:nor/>
                      </m:rPr>
                      <a:rPr lang="en-US" sz="2500" i="0" kern="0">
                        <a:solidFill>
                          <a:srgbClr val="000000"/>
                        </a:solidFill>
                        <a:latin typeface="UTM Avo" panose="02040603050506020204" pitchFamily="18" charset="0"/>
                        <a:sym typeface="Arial" panose="020B0604020202020204"/>
                      </a:rPr>
                      <m:t> </m:t>
                    </m:r>
                    <m:sSup>
                      <m:sSupPr>
                        <m:ctrlPr>
                          <a:rPr lang="en-US" sz="25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sym typeface="Arial" panose="020B0604020202020204"/>
                          </a:rPr>
                          <m:t>m</m:t>
                        </m:r>
                      </m:e>
                      <m:sup>
                        <m:r>
                          <a:rPr lang="en-US" sz="2500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 panose="020B0604020202020204"/>
                          </a:rPr>
                          <m:t>2</m:t>
                        </m:r>
                      </m:sup>
                    </m:sSup>
                  </m:oMath>
                </a14:m>
                <a:endParaRPr lang="en-US" sz="2500" kern="0" dirty="0">
                  <a:solidFill>
                    <a:srgbClr val="000000"/>
                  </a:solidFill>
                  <a:latin typeface="UTM Avo" panose="02040603050506020204" pitchFamily="18"/>
                  <a:cs typeface="Arial" panose="020B0604020202020204" pitchFamily="34" charset="0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6" name="Đáp án sai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5899" y="4257463"/>
                <a:ext cx="4533875" cy="1329689"/>
              </a:xfrm>
              <a:prstGeom prst="roundRect">
                <a:avLst/>
              </a:prstGeom>
              <a:blipFill rotWithShape="1">
                <a:blip r:embed="rId14"/>
                <a:stretch>
                  <a:fillRect l="-11" t="-32" r="11" b="32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20" y="-5491"/>
            <a:ext cx="655156" cy="731392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E79"/>
                                      </p:to>
                                    </p:animClr>
                                    <p:set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Am-thanh-tra-loi-sai-wav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3FB79"/>
                                      </p:to>
                                    </p:animClr>
                                    <p:set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E79"/>
                                      </p:to>
                                    </p:animClr>
                                    <p:set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Am-thanh-tra-loi-sai-wav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E79"/>
                                      </p:to>
                                    </p:animClr>
                                    <p:set>
                                      <p:cBhvr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Am-thanh-tra-loi-sai-wav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7" grpId="0" animBg="1"/>
      <p:bldP spid="2" grpId="0" animBg="1"/>
      <p:bldP spid="3" grpId="0" animBg="1"/>
      <p:bldP spid="3" grpId="1" animBg="1"/>
      <p:bldP spid="4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94" y="5578486"/>
            <a:ext cx="12187365" cy="1275113"/>
          </a:xfrm>
          <a:custGeom>
            <a:avLst/>
            <a:gdLst>
              <a:gd name="connsiteX0" fmla="*/ 0 w 12188952"/>
              <a:gd name="connsiteY0" fmla="*/ 0 h 1080654"/>
              <a:gd name="connsiteX1" fmla="*/ 12188952 w 12188952"/>
              <a:gd name="connsiteY1" fmla="*/ 0 h 1080654"/>
              <a:gd name="connsiteX2" fmla="*/ 12188952 w 12188952"/>
              <a:gd name="connsiteY2" fmla="*/ 1080654 h 1080654"/>
              <a:gd name="connsiteX3" fmla="*/ 0 w 12188952"/>
              <a:gd name="connsiteY3" fmla="*/ 1080654 h 1080654"/>
              <a:gd name="connsiteX4" fmla="*/ 0 w 12188952"/>
              <a:gd name="connsiteY4" fmla="*/ 0 h 1080654"/>
              <a:gd name="connsiteX0-1" fmla="*/ 0 w 12188952"/>
              <a:gd name="connsiteY0-2" fmla="*/ 490189 h 1570843"/>
              <a:gd name="connsiteX1-3" fmla="*/ 1302327 w 12188952"/>
              <a:gd name="connsiteY1-4" fmla="*/ 0 h 1570843"/>
              <a:gd name="connsiteX2-5" fmla="*/ 12188952 w 12188952"/>
              <a:gd name="connsiteY2-6" fmla="*/ 490189 h 1570843"/>
              <a:gd name="connsiteX3-7" fmla="*/ 12188952 w 12188952"/>
              <a:gd name="connsiteY3-8" fmla="*/ 1570843 h 1570843"/>
              <a:gd name="connsiteX4-9" fmla="*/ 0 w 12188952"/>
              <a:gd name="connsiteY4-10" fmla="*/ 1570843 h 1570843"/>
              <a:gd name="connsiteX5" fmla="*/ 0 w 12188952"/>
              <a:gd name="connsiteY5" fmla="*/ 490189 h 1570843"/>
              <a:gd name="connsiteX0-11" fmla="*/ 0 w 12188952"/>
              <a:gd name="connsiteY0-12" fmla="*/ 490189 h 1570843"/>
              <a:gd name="connsiteX1-13" fmla="*/ 1302327 w 12188952"/>
              <a:gd name="connsiteY1-14" fmla="*/ 0 h 1570843"/>
              <a:gd name="connsiteX2-15" fmla="*/ 2909455 w 12188952"/>
              <a:gd name="connsiteY2-16" fmla="*/ 443346 h 1570843"/>
              <a:gd name="connsiteX3-17" fmla="*/ 12188952 w 12188952"/>
              <a:gd name="connsiteY3-18" fmla="*/ 490189 h 1570843"/>
              <a:gd name="connsiteX4-19" fmla="*/ 12188952 w 12188952"/>
              <a:gd name="connsiteY4-20" fmla="*/ 1570843 h 1570843"/>
              <a:gd name="connsiteX5-21" fmla="*/ 0 w 12188952"/>
              <a:gd name="connsiteY5-22" fmla="*/ 1570843 h 1570843"/>
              <a:gd name="connsiteX6" fmla="*/ 0 w 12188952"/>
              <a:gd name="connsiteY6" fmla="*/ 490189 h 1570843"/>
              <a:gd name="connsiteX0-23" fmla="*/ 0 w 12188952"/>
              <a:gd name="connsiteY0-24" fmla="*/ 490189 h 1570843"/>
              <a:gd name="connsiteX1-25" fmla="*/ 1302327 w 12188952"/>
              <a:gd name="connsiteY1-26" fmla="*/ 0 h 1570843"/>
              <a:gd name="connsiteX2-27" fmla="*/ 2909455 w 12188952"/>
              <a:gd name="connsiteY2-28" fmla="*/ 443346 h 1570843"/>
              <a:gd name="connsiteX3-29" fmla="*/ 3805382 w 12188952"/>
              <a:gd name="connsiteY3-30" fmla="*/ 184728 h 1570843"/>
              <a:gd name="connsiteX4-31" fmla="*/ 12188952 w 12188952"/>
              <a:gd name="connsiteY4-32" fmla="*/ 490189 h 1570843"/>
              <a:gd name="connsiteX5-33" fmla="*/ 12188952 w 12188952"/>
              <a:gd name="connsiteY5-34" fmla="*/ 1570843 h 1570843"/>
              <a:gd name="connsiteX6-35" fmla="*/ 0 w 12188952"/>
              <a:gd name="connsiteY6-36" fmla="*/ 1570843 h 1570843"/>
              <a:gd name="connsiteX7" fmla="*/ 0 w 12188952"/>
              <a:gd name="connsiteY7" fmla="*/ 490189 h 1570843"/>
              <a:gd name="connsiteX0-37" fmla="*/ 0 w 12188952"/>
              <a:gd name="connsiteY0-38" fmla="*/ 490189 h 1570843"/>
              <a:gd name="connsiteX1-39" fmla="*/ 1302327 w 12188952"/>
              <a:gd name="connsiteY1-40" fmla="*/ 0 h 1570843"/>
              <a:gd name="connsiteX2-41" fmla="*/ 2909455 w 12188952"/>
              <a:gd name="connsiteY2-42" fmla="*/ 443346 h 1570843"/>
              <a:gd name="connsiteX3-43" fmla="*/ 3805382 w 12188952"/>
              <a:gd name="connsiteY3-44" fmla="*/ 184728 h 1570843"/>
              <a:gd name="connsiteX4-45" fmla="*/ 5929745 w 12188952"/>
              <a:gd name="connsiteY4-46" fmla="*/ 517237 h 1570843"/>
              <a:gd name="connsiteX5-47" fmla="*/ 12188952 w 12188952"/>
              <a:gd name="connsiteY5-48" fmla="*/ 490189 h 1570843"/>
              <a:gd name="connsiteX6-49" fmla="*/ 12188952 w 12188952"/>
              <a:gd name="connsiteY6-50" fmla="*/ 1570843 h 1570843"/>
              <a:gd name="connsiteX7-51" fmla="*/ 0 w 12188952"/>
              <a:gd name="connsiteY7-52" fmla="*/ 1570843 h 1570843"/>
              <a:gd name="connsiteX8" fmla="*/ 0 w 12188952"/>
              <a:gd name="connsiteY8" fmla="*/ 490189 h 1570843"/>
              <a:gd name="connsiteX0-53" fmla="*/ 0 w 12188952"/>
              <a:gd name="connsiteY0-54" fmla="*/ 490189 h 1570843"/>
              <a:gd name="connsiteX1-55" fmla="*/ 1302327 w 12188952"/>
              <a:gd name="connsiteY1-56" fmla="*/ 0 h 1570843"/>
              <a:gd name="connsiteX2-57" fmla="*/ 2909455 w 12188952"/>
              <a:gd name="connsiteY2-58" fmla="*/ 443346 h 1570843"/>
              <a:gd name="connsiteX3-59" fmla="*/ 3805382 w 12188952"/>
              <a:gd name="connsiteY3-60" fmla="*/ 184728 h 1570843"/>
              <a:gd name="connsiteX4-61" fmla="*/ 5929745 w 12188952"/>
              <a:gd name="connsiteY4-62" fmla="*/ 517237 h 1570843"/>
              <a:gd name="connsiteX5-63" fmla="*/ 7767782 w 12188952"/>
              <a:gd name="connsiteY5-64" fmla="*/ 628074 h 1570843"/>
              <a:gd name="connsiteX6-65" fmla="*/ 12188952 w 12188952"/>
              <a:gd name="connsiteY6-66" fmla="*/ 490189 h 1570843"/>
              <a:gd name="connsiteX7-67" fmla="*/ 12188952 w 12188952"/>
              <a:gd name="connsiteY7-68" fmla="*/ 1570843 h 1570843"/>
              <a:gd name="connsiteX8-69" fmla="*/ 0 w 12188952"/>
              <a:gd name="connsiteY8-70" fmla="*/ 1570843 h 1570843"/>
              <a:gd name="connsiteX9" fmla="*/ 0 w 12188952"/>
              <a:gd name="connsiteY9" fmla="*/ 490189 h 1570843"/>
              <a:gd name="connsiteX0-71" fmla="*/ 0 w 12188952"/>
              <a:gd name="connsiteY0-72" fmla="*/ 490189 h 1570843"/>
              <a:gd name="connsiteX1-73" fmla="*/ 1302327 w 12188952"/>
              <a:gd name="connsiteY1-74" fmla="*/ 0 h 1570843"/>
              <a:gd name="connsiteX2-75" fmla="*/ 2909455 w 12188952"/>
              <a:gd name="connsiteY2-76" fmla="*/ 443346 h 1570843"/>
              <a:gd name="connsiteX3-77" fmla="*/ 3805382 w 12188952"/>
              <a:gd name="connsiteY3-78" fmla="*/ 184728 h 1570843"/>
              <a:gd name="connsiteX4-79" fmla="*/ 5929745 w 12188952"/>
              <a:gd name="connsiteY4-80" fmla="*/ 517237 h 1570843"/>
              <a:gd name="connsiteX5-81" fmla="*/ 7767782 w 12188952"/>
              <a:gd name="connsiteY5-82" fmla="*/ 628074 h 1570843"/>
              <a:gd name="connsiteX6-83" fmla="*/ 8829964 w 12188952"/>
              <a:gd name="connsiteY6-84" fmla="*/ 360219 h 1570843"/>
              <a:gd name="connsiteX7-85" fmla="*/ 12188952 w 12188952"/>
              <a:gd name="connsiteY7-86" fmla="*/ 490189 h 1570843"/>
              <a:gd name="connsiteX8-87" fmla="*/ 12188952 w 12188952"/>
              <a:gd name="connsiteY8-88" fmla="*/ 1570843 h 1570843"/>
              <a:gd name="connsiteX9-89" fmla="*/ 0 w 12188952"/>
              <a:gd name="connsiteY9-90" fmla="*/ 1570843 h 1570843"/>
              <a:gd name="connsiteX10" fmla="*/ 0 w 12188952"/>
              <a:gd name="connsiteY10" fmla="*/ 490189 h 1570843"/>
              <a:gd name="connsiteX0-91" fmla="*/ 0 w 12188952"/>
              <a:gd name="connsiteY0-92" fmla="*/ 490189 h 1570843"/>
              <a:gd name="connsiteX1-93" fmla="*/ 1302327 w 12188952"/>
              <a:gd name="connsiteY1-94" fmla="*/ 0 h 1570843"/>
              <a:gd name="connsiteX2-95" fmla="*/ 2909455 w 12188952"/>
              <a:gd name="connsiteY2-96" fmla="*/ 443346 h 1570843"/>
              <a:gd name="connsiteX3-97" fmla="*/ 3805382 w 12188952"/>
              <a:gd name="connsiteY3-98" fmla="*/ 184728 h 1570843"/>
              <a:gd name="connsiteX4-99" fmla="*/ 5929745 w 12188952"/>
              <a:gd name="connsiteY4-100" fmla="*/ 517237 h 1570843"/>
              <a:gd name="connsiteX5-101" fmla="*/ 7767782 w 12188952"/>
              <a:gd name="connsiteY5-102" fmla="*/ 628074 h 1570843"/>
              <a:gd name="connsiteX6-103" fmla="*/ 8829964 w 12188952"/>
              <a:gd name="connsiteY6-104" fmla="*/ 360219 h 1570843"/>
              <a:gd name="connsiteX7-105" fmla="*/ 10418618 w 12188952"/>
              <a:gd name="connsiteY7-106" fmla="*/ 544946 h 1570843"/>
              <a:gd name="connsiteX8-107" fmla="*/ 12188952 w 12188952"/>
              <a:gd name="connsiteY8-108" fmla="*/ 490189 h 1570843"/>
              <a:gd name="connsiteX9-109" fmla="*/ 12188952 w 12188952"/>
              <a:gd name="connsiteY9-110" fmla="*/ 1570843 h 1570843"/>
              <a:gd name="connsiteX10-111" fmla="*/ 0 w 12188952"/>
              <a:gd name="connsiteY10-112" fmla="*/ 1570843 h 1570843"/>
              <a:gd name="connsiteX11" fmla="*/ 0 w 12188952"/>
              <a:gd name="connsiteY11" fmla="*/ 490189 h 1570843"/>
              <a:gd name="connsiteX0-113" fmla="*/ 0 w 12188952"/>
              <a:gd name="connsiteY0-114" fmla="*/ 490189 h 1570843"/>
              <a:gd name="connsiteX1-115" fmla="*/ 1302327 w 12188952"/>
              <a:gd name="connsiteY1-116" fmla="*/ 0 h 1570843"/>
              <a:gd name="connsiteX2-117" fmla="*/ 2909455 w 12188952"/>
              <a:gd name="connsiteY2-118" fmla="*/ 443346 h 1570843"/>
              <a:gd name="connsiteX3-119" fmla="*/ 3805382 w 12188952"/>
              <a:gd name="connsiteY3-120" fmla="*/ 184728 h 1570843"/>
              <a:gd name="connsiteX4-121" fmla="*/ 5929745 w 12188952"/>
              <a:gd name="connsiteY4-122" fmla="*/ 517237 h 1570843"/>
              <a:gd name="connsiteX5-123" fmla="*/ 7767782 w 12188952"/>
              <a:gd name="connsiteY5-124" fmla="*/ 628074 h 1570843"/>
              <a:gd name="connsiteX6-125" fmla="*/ 8829964 w 12188952"/>
              <a:gd name="connsiteY6-126" fmla="*/ 360219 h 1570843"/>
              <a:gd name="connsiteX7-127" fmla="*/ 10418618 w 12188952"/>
              <a:gd name="connsiteY7-128" fmla="*/ 544946 h 1570843"/>
              <a:gd name="connsiteX8-129" fmla="*/ 11406909 w 12188952"/>
              <a:gd name="connsiteY8-130" fmla="*/ 323274 h 1570843"/>
              <a:gd name="connsiteX9-131" fmla="*/ 12188952 w 12188952"/>
              <a:gd name="connsiteY9-132" fmla="*/ 490189 h 1570843"/>
              <a:gd name="connsiteX10-133" fmla="*/ 12188952 w 12188952"/>
              <a:gd name="connsiteY10-134" fmla="*/ 1570843 h 1570843"/>
              <a:gd name="connsiteX11-135" fmla="*/ 0 w 12188952"/>
              <a:gd name="connsiteY11-136" fmla="*/ 1570843 h 1570843"/>
              <a:gd name="connsiteX12" fmla="*/ 0 w 12188952"/>
              <a:gd name="connsiteY12" fmla="*/ 490189 h 1570843"/>
              <a:gd name="connsiteX0-137" fmla="*/ 0 w 12188952"/>
              <a:gd name="connsiteY0-138" fmla="*/ 305461 h 1386115"/>
              <a:gd name="connsiteX1-139" fmla="*/ 1330036 w 12188952"/>
              <a:gd name="connsiteY1-140" fmla="*/ 18472 h 1386115"/>
              <a:gd name="connsiteX2-141" fmla="*/ 2909455 w 12188952"/>
              <a:gd name="connsiteY2-142" fmla="*/ 258618 h 1386115"/>
              <a:gd name="connsiteX3-143" fmla="*/ 3805382 w 12188952"/>
              <a:gd name="connsiteY3-144" fmla="*/ 0 h 1386115"/>
              <a:gd name="connsiteX4-145" fmla="*/ 5929745 w 12188952"/>
              <a:gd name="connsiteY4-146" fmla="*/ 332509 h 1386115"/>
              <a:gd name="connsiteX5-147" fmla="*/ 7767782 w 12188952"/>
              <a:gd name="connsiteY5-148" fmla="*/ 443346 h 1386115"/>
              <a:gd name="connsiteX6-149" fmla="*/ 8829964 w 12188952"/>
              <a:gd name="connsiteY6-150" fmla="*/ 175491 h 1386115"/>
              <a:gd name="connsiteX7-151" fmla="*/ 10418618 w 12188952"/>
              <a:gd name="connsiteY7-152" fmla="*/ 360218 h 1386115"/>
              <a:gd name="connsiteX8-153" fmla="*/ 11406909 w 12188952"/>
              <a:gd name="connsiteY8-154" fmla="*/ 138546 h 1386115"/>
              <a:gd name="connsiteX9-155" fmla="*/ 12188952 w 12188952"/>
              <a:gd name="connsiteY9-156" fmla="*/ 305461 h 1386115"/>
              <a:gd name="connsiteX10-157" fmla="*/ 12188952 w 12188952"/>
              <a:gd name="connsiteY10-158" fmla="*/ 1386115 h 1386115"/>
              <a:gd name="connsiteX11-159" fmla="*/ 0 w 12188952"/>
              <a:gd name="connsiteY11-160" fmla="*/ 1386115 h 1386115"/>
              <a:gd name="connsiteX12-161" fmla="*/ 0 w 12188952"/>
              <a:gd name="connsiteY12-162" fmla="*/ 305461 h 1386115"/>
              <a:gd name="connsiteX0-163" fmla="*/ 0 w 12188952"/>
              <a:gd name="connsiteY0-164" fmla="*/ 305461 h 1386115"/>
              <a:gd name="connsiteX1-165" fmla="*/ 1366981 w 12188952"/>
              <a:gd name="connsiteY1-166" fmla="*/ 193963 h 1386115"/>
              <a:gd name="connsiteX2-167" fmla="*/ 2909455 w 12188952"/>
              <a:gd name="connsiteY2-168" fmla="*/ 258618 h 1386115"/>
              <a:gd name="connsiteX3-169" fmla="*/ 3805382 w 12188952"/>
              <a:gd name="connsiteY3-170" fmla="*/ 0 h 1386115"/>
              <a:gd name="connsiteX4-171" fmla="*/ 5929745 w 12188952"/>
              <a:gd name="connsiteY4-172" fmla="*/ 332509 h 1386115"/>
              <a:gd name="connsiteX5-173" fmla="*/ 7767782 w 12188952"/>
              <a:gd name="connsiteY5-174" fmla="*/ 443346 h 1386115"/>
              <a:gd name="connsiteX6-175" fmla="*/ 8829964 w 12188952"/>
              <a:gd name="connsiteY6-176" fmla="*/ 175491 h 1386115"/>
              <a:gd name="connsiteX7-177" fmla="*/ 10418618 w 12188952"/>
              <a:gd name="connsiteY7-178" fmla="*/ 360218 h 1386115"/>
              <a:gd name="connsiteX8-179" fmla="*/ 11406909 w 12188952"/>
              <a:gd name="connsiteY8-180" fmla="*/ 138546 h 1386115"/>
              <a:gd name="connsiteX9-181" fmla="*/ 12188952 w 12188952"/>
              <a:gd name="connsiteY9-182" fmla="*/ 305461 h 1386115"/>
              <a:gd name="connsiteX10-183" fmla="*/ 12188952 w 12188952"/>
              <a:gd name="connsiteY10-184" fmla="*/ 1386115 h 1386115"/>
              <a:gd name="connsiteX11-185" fmla="*/ 0 w 12188952"/>
              <a:gd name="connsiteY11-186" fmla="*/ 1386115 h 1386115"/>
              <a:gd name="connsiteX12-187" fmla="*/ 0 w 12188952"/>
              <a:gd name="connsiteY12-188" fmla="*/ 305461 h 1386115"/>
              <a:gd name="connsiteX0-189" fmla="*/ 0 w 12188952"/>
              <a:gd name="connsiteY0-190" fmla="*/ 305461 h 1386115"/>
              <a:gd name="connsiteX1-191" fmla="*/ 1366981 w 12188952"/>
              <a:gd name="connsiteY1-192" fmla="*/ 110836 h 1386115"/>
              <a:gd name="connsiteX2-193" fmla="*/ 2909455 w 12188952"/>
              <a:gd name="connsiteY2-194" fmla="*/ 258618 h 1386115"/>
              <a:gd name="connsiteX3-195" fmla="*/ 3805382 w 12188952"/>
              <a:gd name="connsiteY3-196" fmla="*/ 0 h 1386115"/>
              <a:gd name="connsiteX4-197" fmla="*/ 5929745 w 12188952"/>
              <a:gd name="connsiteY4-198" fmla="*/ 332509 h 1386115"/>
              <a:gd name="connsiteX5-199" fmla="*/ 7767782 w 12188952"/>
              <a:gd name="connsiteY5-200" fmla="*/ 443346 h 1386115"/>
              <a:gd name="connsiteX6-201" fmla="*/ 8829964 w 12188952"/>
              <a:gd name="connsiteY6-202" fmla="*/ 175491 h 1386115"/>
              <a:gd name="connsiteX7-203" fmla="*/ 10418618 w 12188952"/>
              <a:gd name="connsiteY7-204" fmla="*/ 360218 h 1386115"/>
              <a:gd name="connsiteX8-205" fmla="*/ 11406909 w 12188952"/>
              <a:gd name="connsiteY8-206" fmla="*/ 138546 h 1386115"/>
              <a:gd name="connsiteX9-207" fmla="*/ 12188952 w 12188952"/>
              <a:gd name="connsiteY9-208" fmla="*/ 305461 h 1386115"/>
              <a:gd name="connsiteX10-209" fmla="*/ 12188952 w 12188952"/>
              <a:gd name="connsiteY10-210" fmla="*/ 1386115 h 1386115"/>
              <a:gd name="connsiteX11-211" fmla="*/ 0 w 12188952"/>
              <a:gd name="connsiteY11-212" fmla="*/ 1386115 h 1386115"/>
              <a:gd name="connsiteX12-213" fmla="*/ 0 w 12188952"/>
              <a:gd name="connsiteY12-214" fmla="*/ 305461 h 1386115"/>
              <a:gd name="connsiteX0-215" fmla="*/ 0 w 12188952"/>
              <a:gd name="connsiteY0-216" fmla="*/ 194625 h 1275279"/>
              <a:gd name="connsiteX1-217" fmla="*/ 1366981 w 12188952"/>
              <a:gd name="connsiteY1-218" fmla="*/ 0 h 1275279"/>
              <a:gd name="connsiteX2-219" fmla="*/ 2909455 w 12188952"/>
              <a:gd name="connsiteY2-220" fmla="*/ 147782 h 1275279"/>
              <a:gd name="connsiteX3-221" fmla="*/ 4359564 w 12188952"/>
              <a:gd name="connsiteY3-222" fmla="*/ 27709 h 1275279"/>
              <a:gd name="connsiteX4-223" fmla="*/ 5929745 w 12188952"/>
              <a:gd name="connsiteY4-224" fmla="*/ 221673 h 1275279"/>
              <a:gd name="connsiteX5-225" fmla="*/ 7767782 w 12188952"/>
              <a:gd name="connsiteY5-226" fmla="*/ 332510 h 1275279"/>
              <a:gd name="connsiteX6-227" fmla="*/ 8829964 w 12188952"/>
              <a:gd name="connsiteY6-228" fmla="*/ 64655 h 1275279"/>
              <a:gd name="connsiteX7-229" fmla="*/ 10418618 w 12188952"/>
              <a:gd name="connsiteY7-230" fmla="*/ 249382 h 1275279"/>
              <a:gd name="connsiteX8-231" fmla="*/ 11406909 w 12188952"/>
              <a:gd name="connsiteY8-232" fmla="*/ 27710 h 1275279"/>
              <a:gd name="connsiteX9-233" fmla="*/ 12188952 w 12188952"/>
              <a:gd name="connsiteY9-234" fmla="*/ 194625 h 1275279"/>
              <a:gd name="connsiteX10-235" fmla="*/ 12188952 w 12188952"/>
              <a:gd name="connsiteY10-236" fmla="*/ 1275279 h 1275279"/>
              <a:gd name="connsiteX11-237" fmla="*/ 0 w 12188952"/>
              <a:gd name="connsiteY11-238" fmla="*/ 1275279 h 1275279"/>
              <a:gd name="connsiteX12-239" fmla="*/ 0 w 12188952"/>
              <a:gd name="connsiteY12-240" fmla="*/ 194625 h 127527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  <a:cxn ang="0">
                <a:pos x="connsiteX7-51" y="connsiteY7-52"/>
              </a:cxn>
              <a:cxn ang="0">
                <a:pos x="connsiteX8-69" y="connsiteY8-70"/>
              </a:cxn>
              <a:cxn ang="0">
                <a:pos x="connsiteX9-89" y="connsiteY9-90"/>
              </a:cxn>
              <a:cxn ang="0">
                <a:pos x="connsiteX10-111" y="connsiteY10-112"/>
              </a:cxn>
              <a:cxn ang="0">
                <a:pos x="connsiteX11-135" y="connsiteY11-136"/>
              </a:cxn>
              <a:cxn ang="0">
                <a:pos x="connsiteX12-161" y="connsiteY12-162"/>
              </a:cxn>
            </a:cxnLst>
            <a:rect l="l" t="t" r="r" b="b"/>
            <a:pathLst>
              <a:path w="12188952" h="1275279">
                <a:moveTo>
                  <a:pt x="0" y="194625"/>
                </a:moveTo>
                <a:cubicBezTo>
                  <a:pt x="443345" y="191326"/>
                  <a:pt x="923636" y="3299"/>
                  <a:pt x="1366981" y="0"/>
                </a:cubicBezTo>
                <a:lnTo>
                  <a:pt x="2909455" y="147782"/>
                </a:lnTo>
                <a:cubicBezTo>
                  <a:pt x="3168073" y="147782"/>
                  <a:pt x="4100946" y="27709"/>
                  <a:pt x="4359564" y="27709"/>
                </a:cubicBezTo>
                <a:cubicBezTo>
                  <a:pt x="5003031" y="46182"/>
                  <a:pt x="5286278" y="203200"/>
                  <a:pt x="5929745" y="221673"/>
                </a:cubicBezTo>
                <a:cubicBezTo>
                  <a:pt x="6471612" y="212437"/>
                  <a:pt x="7225915" y="341746"/>
                  <a:pt x="7767782" y="332510"/>
                </a:cubicBezTo>
                <a:cubicBezTo>
                  <a:pt x="8121843" y="326352"/>
                  <a:pt x="8475903" y="70813"/>
                  <a:pt x="8829964" y="64655"/>
                </a:cubicBezTo>
                <a:cubicBezTo>
                  <a:pt x="9341043" y="89285"/>
                  <a:pt x="9907539" y="224752"/>
                  <a:pt x="10418618" y="249382"/>
                </a:cubicBezTo>
                <a:cubicBezTo>
                  <a:pt x="10766521" y="233988"/>
                  <a:pt x="11059006" y="43104"/>
                  <a:pt x="11406909" y="27710"/>
                </a:cubicBezTo>
                <a:lnTo>
                  <a:pt x="12188952" y="194625"/>
                </a:lnTo>
                <a:lnTo>
                  <a:pt x="12188952" y="1275279"/>
                </a:lnTo>
                <a:lnTo>
                  <a:pt x="0" y="1275279"/>
                </a:lnTo>
                <a:lnTo>
                  <a:pt x="0" y="194625"/>
                </a:lnTo>
                <a:close/>
              </a:path>
            </a:pathLst>
          </a:custGeom>
          <a:solidFill>
            <a:srgbClr val="9DCD44"/>
          </a:solidFill>
          <a:ln>
            <a:solidFill>
              <a:srgbClr val="9DCD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09" rIns="91419" bIns="45709" rtlCol="0" anchor="ctr"/>
          <a:lstStyle/>
          <a:p>
            <a:pPr algn="ctr" defTabSz="914400">
              <a:lnSpc>
                <a:spcPct val="150000"/>
              </a:lnSpc>
              <a:defRPr/>
            </a:pPr>
            <a:endParaRPr lang="en-US" sz="25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Câu hỏi"/>
              <p:cNvSpPr/>
              <p:nvPr/>
            </p:nvSpPr>
            <p:spPr>
              <a:xfrm>
                <a:off x="1215219" y="354779"/>
                <a:ext cx="9761566" cy="199479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19" tIns="45709" rIns="91419" bIns="45709" rtlCol="0" anchor="ctr"/>
              <a:lstStyle/>
              <a:p>
                <a:pPr algn="ctr" defTabSz="914400">
                  <a:lnSpc>
                    <a:spcPct val="150000"/>
                  </a:lnSpc>
                  <a:spcAft>
                    <a:spcPts val="535"/>
                  </a:spcAft>
                  <a:buClr>
                    <a:srgbClr val="000000"/>
                  </a:buClr>
                </a:pPr>
                <a:r>
                  <a:rPr lang="en-US" sz="2500" b="1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Câu 4: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Diện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tích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của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hình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chữ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nhật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có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chiều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dài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5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50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6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50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5</m:t>
                        </m:r>
                      </m:den>
                    </m:f>
                    <m:r>
                      <m:rPr>
                        <m:nor/>
                      </m:rPr>
                      <a:rPr lang="en-US" sz="2500" kern="0">
                        <a:solidFill>
                          <a:srgbClr val="000000"/>
                        </a:solidFill>
                        <a:latin typeface="UTM Avo" panose="02040603050506020204" pitchFamily="18" charset="0"/>
                        <a:ea typeface="等线" panose="02010600030101010101" charset="-122"/>
                        <a:cs typeface="Times New Roman" panose="02020603050405020304"/>
                        <a:sym typeface="Arial" panose="020B0604020202020204"/>
                      </a:rPr>
                      <m:t> </m:t>
                    </m:r>
                    <m:r>
                      <m:rPr>
                        <m:nor/>
                      </m:rPr>
                      <a:rPr lang="en-US" sz="2500" kern="0">
                        <a:solidFill>
                          <a:srgbClr val="000000"/>
                        </a:solidFill>
                        <a:latin typeface="UTM Avo" panose="02040603050506020204" pitchFamily="18" charset="0"/>
                        <a:ea typeface="等线" panose="02010600030101010101" charset="-122"/>
                        <a:cs typeface="Times New Roman" panose="02020603050405020304"/>
                        <a:sym typeface="Arial" panose="020B0604020202020204"/>
                      </a:rPr>
                      <m:t>cm</m:t>
                    </m:r>
                  </m:oMath>
                </a14:m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 charset="0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và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chiều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rộng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5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50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50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 charset="0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cm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là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:</a:t>
                </a:r>
                <a:endParaRPr lang="en-US" sz="2500" kern="0" dirty="0">
                  <a:solidFill>
                    <a:srgbClr val="000000"/>
                  </a:solidFill>
                  <a:latin typeface="UTM Avo" panose="02040603050506020204" pitchFamily="18"/>
                  <a:ea typeface="Calibri" panose="020F0502020204030204"/>
                  <a:cs typeface="Arial" panose="020B0604020202020204" pitchFamily="34" charset="0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17" name="Câu hỏi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5219" y="354779"/>
                <a:ext cx="9761566" cy="1994794"/>
              </a:xfrm>
              <a:prstGeom prst="roundRect">
                <a:avLst/>
              </a:prstGeom>
              <a:blipFill rotWithShape="1">
                <a:blip r:embed="rId1"/>
                <a:stretch>
                  <a:fillRect l="-5" t="-150" r="2" b="-156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Correct sound effect and wrong sound effect (mp3cut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442319" y="-637183"/>
            <a:ext cx="487300" cy="487300"/>
          </a:xfrm>
          <a:prstGeom prst="rect">
            <a:avLst/>
          </a:prstGeom>
        </p:spPr>
      </p:pic>
      <p:pic>
        <p:nvPicPr>
          <p:cNvPr id="27" name="Correct sound effect and wrong sound effect (mp3cut.net) (1)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769009" y="-637183"/>
            <a:ext cx="487300" cy="487300"/>
          </a:xfrm>
          <a:prstGeom prst="rect">
            <a:avLst/>
          </a:prstGeom>
        </p:spPr>
      </p:pic>
      <p:pic>
        <p:nvPicPr>
          <p:cNvPr id="14" name="Picture 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-730" y="5449194"/>
            <a:ext cx="1853108" cy="1408362"/>
          </a:xfrm>
          <a:prstGeom prst="rect">
            <a:avLst/>
          </a:prstGeom>
        </p:spPr>
      </p:pic>
      <p:pic>
        <p:nvPicPr>
          <p:cNvPr id="15" name="Picture 14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50372" y="5591110"/>
            <a:ext cx="1737789" cy="122229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Đáp án đúng"/>
              <p:cNvSpPr/>
              <p:nvPr/>
            </p:nvSpPr>
            <p:spPr>
              <a:xfrm>
                <a:off x="1215219" y="2627012"/>
                <a:ext cx="4533875" cy="1329689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16" tIns="45708" rIns="91416" bIns="45708" rtlCol="0" anchor="ctr"/>
              <a:lstStyle/>
              <a:p>
                <a:pPr algn="ctr" defTabSz="914400">
                  <a:buClr>
                    <a:srgbClr val="000000"/>
                  </a:buClr>
                </a:pPr>
                <a:r>
                  <a:rPr lang="en-US" sz="2500" kern="0" noProof="1">
                    <a:solidFill>
                      <a:prstClr val="black"/>
                    </a:solidFill>
                    <a:latin typeface="UTM Avo" panose="02040603050506020204" pitchFamily="18"/>
                    <a:cs typeface="Arial" panose="020B0604020202020204" pitchFamily="34" charset="0"/>
                    <a:sym typeface="Arial" panose="020B0604020202020204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5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50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15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50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12</m:t>
                        </m:r>
                      </m:den>
                    </m:f>
                    <m:sSup>
                      <m:sSupPr>
                        <m:ctrlPr>
                          <a:rPr lang="en-US" sz="25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250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50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cm</m:t>
                        </m:r>
                      </m:e>
                      <m:sup>
                        <m:r>
                          <a:rPr lang="en-US" sz="2500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2</m:t>
                        </m:r>
                      </m:sup>
                    </m:sSup>
                  </m:oMath>
                </a14:m>
                <a:endParaRPr lang="vi-VN" sz="2500" kern="0" noProof="1">
                  <a:solidFill>
                    <a:prstClr val="black"/>
                  </a:solidFill>
                  <a:latin typeface="UTM Avo" panose="02040603050506020204" pitchFamily="18"/>
                  <a:cs typeface="Arial" panose="020B0604020202020204" pitchFamily="34" charset="0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2" name="Đáp án đúng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5219" y="2627012"/>
                <a:ext cx="4533875" cy="1329689"/>
              </a:xfrm>
              <a:prstGeom prst="roundRect">
                <a:avLst/>
              </a:prstGeom>
              <a:blipFill rotWithShape="1">
                <a:blip r:embed="rId11"/>
                <a:stretch>
                  <a:fillRect l="-10" t="-1" r="10" b="1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Đáp án sai 1"/>
              <p:cNvSpPr/>
              <p:nvPr/>
            </p:nvSpPr>
            <p:spPr>
              <a:xfrm>
                <a:off x="1215219" y="4261421"/>
                <a:ext cx="4533875" cy="1329689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16" tIns="45708" rIns="91416" bIns="45708" rtlCol="0" anchor="ctr"/>
              <a:lstStyle/>
              <a:p>
                <a:pPr algn="ctr" defTabSz="914400">
                  <a:lnSpc>
                    <a:spcPct val="150000"/>
                  </a:lnSpc>
                  <a:defRPr/>
                </a:pPr>
                <a:r>
                  <a:rPr lang="en-US" sz="2500" noProof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 pitchFamily="34" charset="0"/>
                    <a:sym typeface="Arial" panose="020B0604020202020204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5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50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4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50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5</m:t>
                        </m:r>
                      </m:den>
                    </m:f>
                    <m:sSup>
                      <m:sSupPr>
                        <m:ctrlPr>
                          <a:rPr lang="en-US" sz="25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250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50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cm</m:t>
                        </m:r>
                      </m:e>
                      <m:sup>
                        <m:r>
                          <a:rPr lang="en-US" sz="2500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2</m:t>
                        </m:r>
                      </m:sup>
                    </m:sSup>
                  </m:oMath>
                </a14:m>
                <a:endParaRPr lang="vi-VN" sz="2500" noProof="1">
                  <a:solidFill>
                    <a:srgbClr val="000000"/>
                  </a:solidFill>
                  <a:latin typeface="UTM Avo" panose="02040603050506020204" pitchFamily="18"/>
                  <a:cs typeface="Arial" panose="020B0604020202020204" pitchFamily="34" charset="0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3" name="Đáp án sai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5219" y="4261421"/>
                <a:ext cx="4533875" cy="1329689"/>
              </a:xfrm>
              <a:prstGeom prst="roundRect">
                <a:avLst/>
              </a:prstGeom>
              <a:blipFill rotWithShape="1">
                <a:blip r:embed="rId12"/>
                <a:stretch>
                  <a:fillRect l="-10" t="-43" r="10" b="43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Đáp án sai 2"/>
              <p:cNvSpPr/>
              <p:nvPr/>
            </p:nvSpPr>
            <p:spPr>
              <a:xfrm>
                <a:off x="6441639" y="2627012"/>
                <a:ext cx="4533875" cy="1329689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16" tIns="45708" rIns="91416" bIns="45708" rtlCol="0" anchor="ctr"/>
              <a:lstStyle/>
              <a:p>
                <a:pPr algn="ctr" defTabSz="914400">
                  <a:buClr>
                    <a:srgbClr val="000000"/>
                  </a:buClr>
                </a:pPr>
                <a:r>
                  <a:rPr lang="en-US" sz="2500" kern="0" noProof="1">
                    <a:solidFill>
                      <a:prstClr val="black"/>
                    </a:solidFill>
                    <a:latin typeface="UTM Avo" panose="02040603050506020204" pitchFamily="18"/>
                    <a:cs typeface="Arial" panose="020B0604020202020204" pitchFamily="34" charset="0"/>
                    <a:sym typeface="Arial" panose="020B0604020202020204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5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50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50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15</m:t>
                        </m:r>
                      </m:den>
                    </m:f>
                    <m:sSup>
                      <m:sSupPr>
                        <m:ctrlPr>
                          <a:rPr lang="en-US" sz="25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</m:ctrlPr>
                      </m:sSupPr>
                      <m:e>
                        <m:r>
                          <a:rPr lang="en-US" sz="2500" i="0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50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cm</m:t>
                        </m:r>
                      </m:e>
                      <m:sup>
                        <m:r>
                          <a:rPr lang="en-US" sz="2500" i="0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2</m:t>
                        </m:r>
                      </m:sup>
                    </m:sSup>
                  </m:oMath>
                </a14:m>
                <a:endParaRPr lang="vi-VN" sz="2500" kern="0" noProof="1">
                  <a:solidFill>
                    <a:prstClr val="black"/>
                  </a:solidFill>
                  <a:latin typeface="UTM Avo" panose="02040603050506020204" pitchFamily="18"/>
                  <a:cs typeface="Arial" panose="020B0604020202020204" pitchFamily="34" charset="0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4" name="Đáp án sai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1639" y="2627012"/>
                <a:ext cx="4533875" cy="1329689"/>
              </a:xfrm>
              <a:prstGeom prst="roundRect">
                <a:avLst/>
              </a:prstGeom>
              <a:blipFill rotWithShape="1">
                <a:blip r:embed="rId13"/>
                <a:stretch>
                  <a:fillRect l="-4" t="-1" r="4" b="1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Đáp án sai 3"/>
              <p:cNvSpPr/>
              <p:nvPr/>
            </p:nvSpPr>
            <p:spPr>
              <a:xfrm>
                <a:off x="6441638" y="4261421"/>
                <a:ext cx="4533875" cy="1329689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16" tIns="45708" rIns="91416" bIns="45708" rtlCol="0" anchor="ctr"/>
              <a:lstStyle/>
              <a:p>
                <a:pPr algn="ctr" defTabSz="914400">
                  <a:lnSpc>
                    <a:spcPct val="150000"/>
                  </a:lnSpc>
                  <a:defRPr/>
                </a:pPr>
                <a:r>
                  <a:rPr lang="en-US" sz="2500" noProof="1">
                    <a:solidFill>
                      <a:srgbClr val="000000"/>
                    </a:solidFill>
                    <a:latin typeface="UTM Avo" panose="02040603050506020204" pitchFamily="18"/>
                    <a:cs typeface="Arial" panose="020B0604020202020204" pitchFamily="34" charset="0"/>
                    <a:sym typeface="Arial" panose="020B0604020202020204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5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50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15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50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8</m:t>
                        </m:r>
                      </m:den>
                    </m:f>
                    <m:sSup>
                      <m:sSupPr>
                        <m:ctrlPr>
                          <a:rPr lang="en-US" sz="25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250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50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cm</m:t>
                        </m:r>
                      </m:e>
                      <m:sup>
                        <m:r>
                          <a:rPr lang="en-US" sz="2500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2</m:t>
                        </m:r>
                      </m:sup>
                    </m:sSup>
                  </m:oMath>
                </a14:m>
                <a:endParaRPr lang="vi-VN" sz="2500" noProof="1">
                  <a:solidFill>
                    <a:srgbClr val="000000"/>
                  </a:solidFill>
                  <a:latin typeface="UTM Avo" panose="02040603050506020204" pitchFamily="18"/>
                  <a:cs typeface="Arial" panose="020B0604020202020204" pitchFamily="34" charset="0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6" name="Đáp án sai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1638" y="4261421"/>
                <a:ext cx="4533875" cy="1329689"/>
              </a:xfrm>
              <a:prstGeom prst="roundRect">
                <a:avLst/>
              </a:prstGeom>
              <a:blipFill rotWithShape="1">
                <a:blip r:embed="rId14"/>
                <a:stretch>
                  <a:fillRect l="-4" t="-43" r="4" b="43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20" y="-5491"/>
            <a:ext cx="655156" cy="731392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E79"/>
                                      </p:to>
                                    </p:animClr>
                                    <p:set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Am-thanh-tra-loi-sai-wav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3FB79"/>
                                      </p:to>
                                    </p:animClr>
                                    <p:set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E79"/>
                                      </p:to>
                                    </p:animClr>
                                    <p:set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Am-thanh-tra-loi-sai-wav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E79"/>
                                      </p:to>
                                    </p:animClr>
                                    <p:set>
                                      <p:cBhvr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Am-thanh-tra-loi-sai-wav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7" grpId="0" animBg="1"/>
      <p:bldP spid="2" grpId="0" animBg="1"/>
      <p:bldP spid="3" grpId="0" animBg="1"/>
      <p:bldP spid="3" grpId="1" animBg="1"/>
      <p:bldP spid="4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94" y="5578486"/>
            <a:ext cx="12187365" cy="1275113"/>
          </a:xfrm>
          <a:custGeom>
            <a:avLst/>
            <a:gdLst>
              <a:gd name="connsiteX0" fmla="*/ 0 w 12188952"/>
              <a:gd name="connsiteY0" fmla="*/ 0 h 1080654"/>
              <a:gd name="connsiteX1" fmla="*/ 12188952 w 12188952"/>
              <a:gd name="connsiteY1" fmla="*/ 0 h 1080654"/>
              <a:gd name="connsiteX2" fmla="*/ 12188952 w 12188952"/>
              <a:gd name="connsiteY2" fmla="*/ 1080654 h 1080654"/>
              <a:gd name="connsiteX3" fmla="*/ 0 w 12188952"/>
              <a:gd name="connsiteY3" fmla="*/ 1080654 h 1080654"/>
              <a:gd name="connsiteX4" fmla="*/ 0 w 12188952"/>
              <a:gd name="connsiteY4" fmla="*/ 0 h 1080654"/>
              <a:gd name="connsiteX0-1" fmla="*/ 0 w 12188952"/>
              <a:gd name="connsiteY0-2" fmla="*/ 490189 h 1570843"/>
              <a:gd name="connsiteX1-3" fmla="*/ 1302327 w 12188952"/>
              <a:gd name="connsiteY1-4" fmla="*/ 0 h 1570843"/>
              <a:gd name="connsiteX2-5" fmla="*/ 12188952 w 12188952"/>
              <a:gd name="connsiteY2-6" fmla="*/ 490189 h 1570843"/>
              <a:gd name="connsiteX3-7" fmla="*/ 12188952 w 12188952"/>
              <a:gd name="connsiteY3-8" fmla="*/ 1570843 h 1570843"/>
              <a:gd name="connsiteX4-9" fmla="*/ 0 w 12188952"/>
              <a:gd name="connsiteY4-10" fmla="*/ 1570843 h 1570843"/>
              <a:gd name="connsiteX5" fmla="*/ 0 w 12188952"/>
              <a:gd name="connsiteY5" fmla="*/ 490189 h 1570843"/>
              <a:gd name="connsiteX0-11" fmla="*/ 0 w 12188952"/>
              <a:gd name="connsiteY0-12" fmla="*/ 490189 h 1570843"/>
              <a:gd name="connsiteX1-13" fmla="*/ 1302327 w 12188952"/>
              <a:gd name="connsiteY1-14" fmla="*/ 0 h 1570843"/>
              <a:gd name="connsiteX2-15" fmla="*/ 2909455 w 12188952"/>
              <a:gd name="connsiteY2-16" fmla="*/ 443346 h 1570843"/>
              <a:gd name="connsiteX3-17" fmla="*/ 12188952 w 12188952"/>
              <a:gd name="connsiteY3-18" fmla="*/ 490189 h 1570843"/>
              <a:gd name="connsiteX4-19" fmla="*/ 12188952 w 12188952"/>
              <a:gd name="connsiteY4-20" fmla="*/ 1570843 h 1570843"/>
              <a:gd name="connsiteX5-21" fmla="*/ 0 w 12188952"/>
              <a:gd name="connsiteY5-22" fmla="*/ 1570843 h 1570843"/>
              <a:gd name="connsiteX6" fmla="*/ 0 w 12188952"/>
              <a:gd name="connsiteY6" fmla="*/ 490189 h 1570843"/>
              <a:gd name="connsiteX0-23" fmla="*/ 0 w 12188952"/>
              <a:gd name="connsiteY0-24" fmla="*/ 490189 h 1570843"/>
              <a:gd name="connsiteX1-25" fmla="*/ 1302327 w 12188952"/>
              <a:gd name="connsiteY1-26" fmla="*/ 0 h 1570843"/>
              <a:gd name="connsiteX2-27" fmla="*/ 2909455 w 12188952"/>
              <a:gd name="connsiteY2-28" fmla="*/ 443346 h 1570843"/>
              <a:gd name="connsiteX3-29" fmla="*/ 3805382 w 12188952"/>
              <a:gd name="connsiteY3-30" fmla="*/ 184728 h 1570843"/>
              <a:gd name="connsiteX4-31" fmla="*/ 12188952 w 12188952"/>
              <a:gd name="connsiteY4-32" fmla="*/ 490189 h 1570843"/>
              <a:gd name="connsiteX5-33" fmla="*/ 12188952 w 12188952"/>
              <a:gd name="connsiteY5-34" fmla="*/ 1570843 h 1570843"/>
              <a:gd name="connsiteX6-35" fmla="*/ 0 w 12188952"/>
              <a:gd name="connsiteY6-36" fmla="*/ 1570843 h 1570843"/>
              <a:gd name="connsiteX7" fmla="*/ 0 w 12188952"/>
              <a:gd name="connsiteY7" fmla="*/ 490189 h 1570843"/>
              <a:gd name="connsiteX0-37" fmla="*/ 0 w 12188952"/>
              <a:gd name="connsiteY0-38" fmla="*/ 490189 h 1570843"/>
              <a:gd name="connsiteX1-39" fmla="*/ 1302327 w 12188952"/>
              <a:gd name="connsiteY1-40" fmla="*/ 0 h 1570843"/>
              <a:gd name="connsiteX2-41" fmla="*/ 2909455 w 12188952"/>
              <a:gd name="connsiteY2-42" fmla="*/ 443346 h 1570843"/>
              <a:gd name="connsiteX3-43" fmla="*/ 3805382 w 12188952"/>
              <a:gd name="connsiteY3-44" fmla="*/ 184728 h 1570843"/>
              <a:gd name="connsiteX4-45" fmla="*/ 5929745 w 12188952"/>
              <a:gd name="connsiteY4-46" fmla="*/ 517237 h 1570843"/>
              <a:gd name="connsiteX5-47" fmla="*/ 12188952 w 12188952"/>
              <a:gd name="connsiteY5-48" fmla="*/ 490189 h 1570843"/>
              <a:gd name="connsiteX6-49" fmla="*/ 12188952 w 12188952"/>
              <a:gd name="connsiteY6-50" fmla="*/ 1570843 h 1570843"/>
              <a:gd name="connsiteX7-51" fmla="*/ 0 w 12188952"/>
              <a:gd name="connsiteY7-52" fmla="*/ 1570843 h 1570843"/>
              <a:gd name="connsiteX8" fmla="*/ 0 w 12188952"/>
              <a:gd name="connsiteY8" fmla="*/ 490189 h 1570843"/>
              <a:gd name="connsiteX0-53" fmla="*/ 0 w 12188952"/>
              <a:gd name="connsiteY0-54" fmla="*/ 490189 h 1570843"/>
              <a:gd name="connsiteX1-55" fmla="*/ 1302327 w 12188952"/>
              <a:gd name="connsiteY1-56" fmla="*/ 0 h 1570843"/>
              <a:gd name="connsiteX2-57" fmla="*/ 2909455 w 12188952"/>
              <a:gd name="connsiteY2-58" fmla="*/ 443346 h 1570843"/>
              <a:gd name="connsiteX3-59" fmla="*/ 3805382 w 12188952"/>
              <a:gd name="connsiteY3-60" fmla="*/ 184728 h 1570843"/>
              <a:gd name="connsiteX4-61" fmla="*/ 5929745 w 12188952"/>
              <a:gd name="connsiteY4-62" fmla="*/ 517237 h 1570843"/>
              <a:gd name="connsiteX5-63" fmla="*/ 7767782 w 12188952"/>
              <a:gd name="connsiteY5-64" fmla="*/ 628074 h 1570843"/>
              <a:gd name="connsiteX6-65" fmla="*/ 12188952 w 12188952"/>
              <a:gd name="connsiteY6-66" fmla="*/ 490189 h 1570843"/>
              <a:gd name="connsiteX7-67" fmla="*/ 12188952 w 12188952"/>
              <a:gd name="connsiteY7-68" fmla="*/ 1570843 h 1570843"/>
              <a:gd name="connsiteX8-69" fmla="*/ 0 w 12188952"/>
              <a:gd name="connsiteY8-70" fmla="*/ 1570843 h 1570843"/>
              <a:gd name="connsiteX9" fmla="*/ 0 w 12188952"/>
              <a:gd name="connsiteY9" fmla="*/ 490189 h 1570843"/>
              <a:gd name="connsiteX0-71" fmla="*/ 0 w 12188952"/>
              <a:gd name="connsiteY0-72" fmla="*/ 490189 h 1570843"/>
              <a:gd name="connsiteX1-73" fmla="*/ 1302327 w 12188952"/>
              <a:gd name="connsiteY1-74" fmla="*/ 0 h 1570843"/>
              <a:gd name="connsiteX2-75" fmla="*/ 2909455 w 12188952"/>
              <a:gd name="connsiteY2-76" fmla="*/ 443346 h 1570843"/>
              <a:gd name="connsiteX3-77" fmla="*/ 3805382 w 12188952"/>
              <a:gd name="connsiteY3-78" fmla="*/ 184728 h 1570843"/>
              <a:gd name="connsiteX4-79" fmla="*/ 5929745 w 12188952"/>
              <a:gd name="connsiteY4-80" fmla="*/ 517237 h 1570843"/>
              <a:gd name="connsiteX5-81" fmla="*/ 7767782 w 12188952"/>
              <a:gd name="connsiteY5-82" fmla="*/ 628074 h 1570843"/>
              <a:gd name="connsiteX6-83" fmla="*/ 8829964 w 12188952"/>
              <a:gd name="connsiteY6-84" fmla="*/ 360219 h 1570843"/>
              <a:gd name="connsiteX7-85" fmla="*/ 12188952 w 12188952"/>
              <a:gd name="connsiteY7-86" fmla="*/ 490189 h 1570843"/>
              <a:gd name="connsiteX8-87" fmla="*/ 12188952 w 12188952"/>
              <a:gd name="connsiteY8-88" fmla="*/ 1570843 h 1570843"/>
              <a:gd name="connsiteX9-89" fmla="*/ 0 w 12188952"/>
              <a:gd name="connsiteY9-90" fmla="*/ 1570843 h 1570843"/>
              <a:gd name="connsiteX10" fmla="*/ 0 w 12188952"/>
              <a:gd name="connsiteY10" fmla="*/ 490189 h 1570843"/>
              <a:gd name="connsiteX0-91" fmla="*/ 0 w 12188952"/>
              <a:gd name="connsiteY0-92" fmla="*/ 490189 h 1570843"/>
              <a:gd name="connsiteX1-93" fmla="*/ 1302327 w 12188952"/>
              <a:gd name="connsiteY1-94" fmla="*/ 0 h 1570843"/>
              <a:gd name="connsiteX2-95" fmla="*/ 2909455 w 12188952"/>
              <a:gd name="connsiteY2-96" fmla="*/ 443346 h 1570843"/>
              <a:gd name="connsiteX3-97" fmla="*/ 3805382 w 12188952"/>
              <a:gd name="connsiteY3-98" fmla="*/ 184728 h 1570843"/>
              <a:gd name="connsiteX4-99" fmla="*/ 5929745 w 12188952"/>
              <a:gd name="connsiteY4-100" fmla="*/ 517237 h 1570843"/>
              <a:gd name="connsiteX5-101" fmla="*/ 7767782 w 12188952"/>
              <a:gd name="connsiteY5-102" fmla="*/ 628074 h 1570843"/>
              <a:gd name="connsiteX6-103" fmla="*/ 8829964 w 12188952"/>
              <a:gd name="connsiteY6-104" fmla="*/ 360219 h 1570843"/>
              <a:gd name="connsiteX7-105" fmla="*/ 10418618 w 12188952"/>
              <a:gd name="connsiteY7-106" fmla="*/ 544946 h 1570843"/>
              <a:gd name="connsiteX8-107" fmla="*/ 12188952 w 12188952"/>
              <a:gd name="connsiteY8-108" fmla="*/ 490189 h 1570843"/>
              <a:gd name="connsiteX9-109" fmla="*/ 12188952 w 12188952"/>
              <a:gd name="connsiteY9-110" fmla="*/ 1570843 h 1570843"/>
              <a:gd name="connsiteX10-111" fmla="*/ 0 w 12188952"/>
              <a:gd name="connsiteY10-112" fmla="*/ 1570843 h 1570843"/>
              <a:gd name="connsiteX11" fmla="*/ 0 w 12188952"/>
              <a:gd name="connsiteY11" fmla="*/ 490189 h 1570843"/>
              <a:gd name="connsiteX0-113" fmla="*/ 0 w 12188952"/>
              <a:gd name="connsiteY0-114" fmla="*/ 490189 h 1570843"/>
              <a:gd name="connsiteX1-115" fmla="*/ 1302327 w 12188952"/>
              <a:gd name="connsiteY1-116" fmla="*/ 0 h 1570843"/>
              <a:gd name="connsiteX2-117" fmla="*/ 2909455 w 12188952"/>
              <a:gd name="connsiteY2-118" fmla="*/ 443346 h 1570843"/>
              <a:gd name="connsiteX3-119" fmla="*/ 3805382 w 12188952"/>
              <a:gd name="connsiteY3-120" fmla="*/ 184728 h 1570843"/>
              <a:gd name="connsiteX4-121" fmla="*/ 5929745 w 12188952"/>
              <a:gd name="connsiteY4-122" fmla="*/ 517237 h 1570843"/>
              <a:gd name="connsiteX5-123" fmla="*/ 7767782 w 12188952"/>
              <a:gd name="connsiteY5-124" fmla="*/ 628074 h 1570843"/>
              <a:gd name="connsiteX6-125" fmla="*/ 8829964 w 12188952"/>
              <a:gd name="connsiteY6-126" fmla="*/ 360219 h 1570843"/>
              <a:gd name="connsiteX7-127" fmla="*/ 10418618 w 12188952"/>
              <a:gd name="connsiteY7-128" fmla="*/ 544946 h 1570843"/>
              <a:gd name="connsiteX8-129" fmla="*/ 11406909 w 12188952"/>
              <a:gd name="connsiteY8-130" fmla="*/ 323274 h 1570843"/>
              <a:gd name="connsiteX9-131" fmla="*/ 12188952 w 12188952"/>
              <a:gd name="connsiteY9-132" fmla="*/ 490189 h 1570843"/>
              <a:gd name="connsiteX10-133" fmla="*/ 12188952 w 12188952"/>
              <a:gd name="connsiteY10-134" fmla="*/ 1570843 h 1570843"/>
              <a:gd name="connsiteX11-135" fmla="*/ 0 w 12188952"/>
              <a:gd name="connsiteY11-136" fmla="*/ 1570843 h 1570843"/>
              <a:gd name="connsiteX12" fmla="*/ 0 w 12188952"/>
              <a:gd name="connsiteY12" fmla="*/ 490189 h 1570843"/>
              <a:gd name="connsiteX0-137" fmla="*/ 0 w 12188952"/>
              <a:gd name="connsiteY0-138" fmla="*/ 305461 h 1386115"/>
              <a:gd name="connsiteX1-139" fmla="*/ 1330036 w 12188952"/>
              <a:gd name="connsiteY1-140" fmla="*/ 18472 h 1386115"/>
              <a:gd name="connsiteX2-141" fmla="*/ 2909455 w 12188952"/>
              <a:gd name="connsiteY2-142" fmla="*/ 258618 h 1386115"/>
              <a:gd name="connsiteX3-143" fmla="*/ 3805382 w 12188952"/>
              <a:gd name="connsiteY3-144" fmla="*/ 0 h 1386115"/>
              <a:gd name="connsiteX4-145" fmla="*/ 5929745 w 12188952"/>
              <a:gd name="connsiteY4-146" fmla="*/ 332509 h 1386115"/>
              <a:gd name="connsiteX5-147" fmla="*/ 7767782 w 12188952"/>
              <a:gd name="connsiteY5-148" fmla="*/ 443346 h 1386115"/>
              <a:gd name="connsiteX6-149" fmla="*/ 8829964 w 12188952"/>
              <a:gd name="connsiteY6-150" fmla="*/ 175491 h 1386115"/>
              <a:gd name="connsiteX7-151" fmla="*/ 10418618 w 12188952"/>
              <a:gd name="connsiteY7-152" fmla="*/ 360218 h 1386115"/>
              <a:gd name="connsiteX8-153" fmla="*/ 11406909 w 12188952"/>
              <a:gd name="connsiteY8-154" fmla="*/ 138546 h 1386115"/>
              <a:gd name="connsiteX9-155" fmla="*/ 12188952 w 12188952"/>
              <a:gd name="connsiteY9-156" fmla="*/ 305461 h 1386115"/>
              <a:gd name="connsiteX10-157" fmla="*/ 12188952 w 12188952"/>
              <a:gd name="connsiteY10-158" fmla="*/ 1386115 h 1386115"/>
              <a:gd name="connsiteX11-159" fmla="*/ 0 w 12188952"/>
              <a:gd name="connsiteY11-160" fmla="*/ 1386115 h 1386115"/>
              <a:gd name="connsiteX12-161" fmla="*/ 0 w 12188952"/>
              <a:gd name="connsiteY12-162" fmla="*/ 305461 h 1386115"/>
              <a:gd name="connsiteX0-163" fmla="*/ 0 w 12188952"/>
              <a:gd name="connsiteY0-164" fmla="*/ 305461 h 1386115"/>
              <a:gd name="connsiteX1-165" fmla="*/ 1366981 w 12188952"/>
              <a:gd name="connsiteY1-166" fmla="*/ 193963 h 1386115"/>
              <a:gd name="connsiteX2-167" fmla="*/ 2909455 w 12188952"/>
              <a:gd name="connsiteY2-168" fmla="*/ 258618 h 1386115"/>
              <a:gd name="connsiteX3-169" fmla="*/ 3805382 w 12188952"/>
              <a:gd name="connsiteY3-170" fmla="*/ 0 h 1386115"/>
              <a:gd name="connsiteX4-171" fmla="*/ 5929745 w 12188952"/>
              <a:gd name="connsiteY4-172" fmla="*/ 332509 h 1386115"/>
              <a:gd name="connsiteX5-173" fmla="*/ 7767782 w 12188952"/>
              <a:gd name="connsiteY5-174" fmla="*/ 443346 h 1386115"/>
              <a:gd name="connsiteX6-175" fmla="*/ 8829964 w 12188952"/>
              <a:gd name="connsiteY6-176" fmla="*/ 175491 h 1386115"/>
              <a:gd name="connsiteX7-177" fmla="*/ 10418618 w 12188952"/>
              <a:gd name="connsiteY7-178" fmla="*/ 360218 h 1386115"/>
              <a:gd name="connsiteX8-179" fmla="*/ 11406909 w 12188952"/>
              <a:gd name="connsiteY8-180" fmla="*/ 138546 h 1386115"/>
              <a:gd name="connsiteX9-181" fmla="*/ 12188952 w 12188952"/>
              <a:gd name="connsiteY9-182" fmla="*/ 305461 h 1386115"/>
              <a:gd name="connsiteX10-183" fmla="*/ 12188952 w 12188952"/>
              <a:gd name="connsiteY10-184" fmla="*/ 1386115 h 1386115"/>
              <a:gd name="connsiteX11-185" fmla="*/ 0 w 12188952"/>
              <a:gd name="connsiteY11-186" fmla="*/ 1386115 h 1386115"/>
              <a:gd name="connsiteX12-187" fmla="*/ 0 w 12188952"/>
              <a:gd name="connsiteY12-188" fmla="*/ 305461 h 1386115"/>
              <a:gd name="connsiteX0-189" fmla="*/ 0 w 12188952"/>
              <a:gd name="connsiteY0-190" fmla="*/ 305461 h 1386115"/>
              <a:gd name="connsiteX1-191" fmla="*/ 1366981 w 12188952"/>
              <a:gd name="connsiteY1-192" fmla="*/ 110836 h 1386115"/>
              <a:gd name="connsiteX2-193" fmla="*/ 2909455 w 12188952"/>
              <a:gd name="connsiteY2-194" fmla="*/ 258618 h 1386115"/>
              <a:gd name="connsiteX3-195" fmla="*/ 3805382 w 12188952"/>
              <a:gd name="connsiteY3-196" fmla="*/ 0 h 1386115"/>
              <a:gd name="connsiteX4-197" fmla="*/ 5929745 w 12188952"/>
              <a:gd name="connsiteY4-198" fmla="*/ 332509 h 1386115"/>
              <a:gd name="connsiteX5-199" fmla="*/ 7767782 w 12188952"/>
              <a:gd name="connsiteY5-200" fmla="*/ 443346 h 1386115"/>
              <a:gd name="connsiteX6-201" fmla="*/ 8829964 w 12188952"/>
              <a:gd name="connsiteY6-202" fmla="*/ 175491 h 1386115"/>
              <a:gd name="connsiteX7-203" fmla="*/ 10418618 w 12188952"/>
              <a:gd name="connsiteY7-204" fmla="*/ 360218 h 1386115"/>
              <a:gd name="connsiteX8-205" fmla="*/ 11406909 w 12188952"/>
              <a:gd name="connsiteY8-206" fmla="*/ 138546 h 1386115"/>
              <a:gd name="connsiteX9-207" fmla="*/ 12188952 w 12188952"/>
              <a:gd name="connsiteY9-208" fmla="*/ 305461 h 1386115"/>
              <a:gd name="connsiteX10-209" fmla="*/ 12188952 w 12188952"/>
              <a:gd name="connsiteY10-210" fmla="*/ 1386115 h 1386115"/>
              <a:gd name="connsiteX11-211" fmla="*/ 0 w 12188952"/>
              <a:gd name="connsiteY11-212" fmla="*/ 1386115 h 1386115"/>
              <a:gd name="connsiteX12-213" fmla="*/ 0 w 12188952"/>
              <a:gd name="connsiteY12-214" fmla="*/ 305461 h 1386115"/>
              <a:gd name="connsiteX0-215" fmla="*/ 0 w 12188952"/>
              <a:gd name="connsiteY0-216" fmla="*/ 194625 h 1275279"/>
              <a:gd name="connsiteX1-217" fmla="*/ 1366981 w 12188952"/>
              <a:gd name="connsiteY1-218" fmla="*/ 0 h 1275279"/>
              <a:gd name="connsiteX2-219" fmla="*/ 2909455 w 12188952"/>
              <a:gd name="connsiteY2-220" fmla="*/ 147782 h 1275279"/>
              <a:gd name="connsiteX3-221" fmla="*/ 4359564 w 12188952"/>
              <a:gd name="connsiteY3-222" fmla="*/ 27709 h 1275279"/>
              <a:gd name="connsiteX4-223" fmla="*/ 5929745 w 12188952"/>
              <a:gd name="connsiteY4-224" fmla="*/ 221673 h 1275279"/>
              <a:gd name="connsiteX5-225" fmla="*/ 7767782 w 12188952"/>
              <a:gd name="connsiteY5-226" fmla="*/ 332510 h 1275279"/>
              <a:gd name="connsiteX6-227" fmla="*/ 8829964 w 12188952"/>
              <a:gd name="connsiteY6-228" fmla="*/ 64655 h 1275279"/>
              <a:gd name="connsiteX7-229" fmla="*/ 10418618 w 12188952"/>
              <a:gd name="connsiteY7-230" fmla="*/ 249382 h 1275279"/>
              <a:gd name="connsiteX8-231" fmla="*/ 11406909 w 12188952"/>
              <a:gd name="connsiteY8-232" fmla="*/ 27710 h 1275279"/>
              <a:gd name="connsiteX9-233" fmla="*/ 12188952 w 12188952"/>
              <a:gd name="connsiteY9-234" fmla="*/ 194625 h 1275279"/>
              <a:gd name="connsiteX10-235" fmla="*/ 12188952 w 12188952"/>
              <a:gd name="connsiteY10-236" fmla="*/ 1275279 h 1275279"/>
              <a:gd name="connsiteX11-237" fmla="*/ 0 w 12188952"/>
              <a:gd name="connsiteY11-238" fmla="*/ 1275279 h 1275279"/>
              <a:gd name="connsiteX12-239" fmla="*/ 0 w 12188952"/>
              <a:gd name="connsiteY12-240" fmla="*/ 194625 h 127527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  <a:cxn ang="0">
                <a:pos x="connsiteX7-51" y="connsiteY7-52"/>
              </a:cxn>
              <a:cxn ang="0">
                <a:pos x="connsiteX8-69" y="connsiteY8-70"/>
              </a:cxn>
              <a:cxn ang="0">
                <a:pos x="connsiteX9-89" y="connsiteY9-90"/>
              </a:cxn>
              <a:cxn ang="0">
                <a:pos x="connsiteX10-111" y="connsiteY10-112"/>
              </a:cxn>
              <a:cxn ang="0">
                <a:pos x="connsiteX11-135" y="connsiteY11-136"/>
              </a:cxn>
              <a:cxn ang="0">
                <a:pos x="connsiteX12-161" y="connsiteY12-162"/>
              </a:cxn>
            </a:cxnLst>
            <a:rect l="l" t="t" r="r" b="b"/>
            <a:pathLst>
              <a:path w="12188952" h="1275279">
                <a:moveTo>
                  <a:pt x="0" y="194625"/>
                </a:moveTo>
                <a:cubicBezTo>
                  <a:pt x="443345" y="191326"/>
                  <a:pt x="923636" y="3299"/>
                  <a:pt x="1366981" y="0"/>
                </a:cubicBezTo>
                <a:lnTo>
                  <a:pt x="2909455" y="147782"/>
                </a:lnTo>
                <a:cubicBezTo>
                  <a:pt x="3168073" y="147782"/>
                  <a:pt x="4100946" y="27709"/>
                  <a:pt x="4359564" y="27709"/>
                </a:cubicBezTo>
                <a:cubicBezTo>
                  <a:pt x="5003031" y="46182"/>
                  <a:pt x="5286278" y="203200"/>
                  <a:pt x="5929745" y="221673"/>
                </a:cubicBezTo>
                <a:cubicBezTo>
                  <a:pt x="6471612" y="212437"/>
                  <a:pt x="7225915" y="341746"/>
                  <a:pt x="7767782" y="332510"/>
                </a:cubicBezTo>
                <a:cubicBezTo>
                  <a:pt x="8121843" y="326352"/>
                  <a:pt x="8475903" y="70813"/>
                  <a:pt x="8829964" y="64655"/>
                </a:cubicBezTo>
                <a:cubicBezTo>
                  <a:pt x="9341043" y="89285"/>
                  <a:pt x="9907539" y="224752"/>
                  <a:pt x="10418618" y="249382"/>
                </a:cubicBezTo>
                <a:cubicBezTo>
                  <a:pt x="10766521" y="233988"/>
                  <a:pt x="11059006" y="43104"/>
                  <a:pt x="11406909" y="27710"/>
                </a:cubicBezTo>
                <a:lnTo>
                  <a:pt x="12188952" y="194625"/>
                </a:lnTo>
                <a:lnTo>
                  <a:pt x="12188952" y="1275279"/>
                </a:lnTo>
                <a:lnTo>
                  <a:pt x="0" y="1275279"/>
                </a:lnTo>
                <a:lnTo>
                  <a:pt x="0" y="194625"/>
                </a:lnTo>
                <a:close/>
              </a:path>
            </a:pathLst>
          </a:custGeom>
          <a:solidFill>
            <a:srgbClr val="9DCD44"/>
          </a:solidFill>
          <a:ln>
            <a:solidFill>
              <a:srgbClr val="9DCD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09" rIns="91419" bIns="45709" rtlCol="0" anchor="ctr"/>
          <a:lstStyle/>
          <a:p>
            <a:pPr algn="ctr" defTabSz="914400">
              <a:lnSpc>
                <a:spcPct val="150000"/>
              </a:lnSpc>
              <a:defRPr/>
            </a:pPr>
            <a:endParaRPr lang="en-US" sz="3200">
              <a:solidFill>
                <a:srgbClr val="000000"/>
              </a:solidFill>
              <a:latin typeface="UTM Avo" panose="02040603050506020204" pitchFamily="18"/>
              <a:cs typeface="Arial" panose="020B0604020202020204" pitchFamily="34" charset="0"/>
              <a:sym typeface="Arial" panose="020B0604020202020204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Câu hỏi"/>
              <p:cNvSpPr/>
              <p:nvPr/>
            </p:nvSpPr>
            <p:spPr>
              <a:xfrm>
                <a:off x="1215219" y="290133"/>
                <a:ext cx="9761566" cy="199479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19" tIns="45709" rIns="91419" bIns="45709" rtlCol="0" anchor="ctr"/>
              <a:lstStyle/>
              <a:p>
                <a:pPr algn="ctr" defTabSz="914400">
                  <a:lnSpc>
                    <a:spcPct val="150000"/>
                  </a:lnSpc>
                  <a:spcAft>
                    <a:spcPts val="535"/>
                  </a:spcAft>
                  <a:buClr>
                    <a:srgbClr val="000000"/>
                  </a:buClr>
                </a:pPr>
                <a:r>
                  <a:rPr lang="en-US" sz="2400" b="1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Câu 5: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Nhà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cô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Lan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nuôi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4 con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lợn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,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mỗi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ngày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một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con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lợn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ăn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hết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 charset="0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kg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cám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.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Hỏi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mỗi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ngày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cô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Lan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cho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các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con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lợn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ăn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hết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bao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nhiêu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 kg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cám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 panose="02010600030101010101" charset="-122"/>
                    <a:cs typeface="Arial" panose="020B0604020202020204" pitchFamily="34" charset="0"/>
                    <a:sym typeface="Arial" panose="020B0604020202020204"/>
                  </a:rPr>
                  <a:t>?</a:t>
                </a:r>
                <a:endParaRPr lang="en-US" sz="2400" kern="0" dirty="0">
                  <a:solidFill>
                    <a:srgbClr val="000000"/>
                  </a:solidFill>
                  <a:latin typeface="UTM Avo" panose="02040603050506020204" pitchFamily="18"/>
                  <a:ea typeface="Calibri" panose="020F0502020204030204"/>
                  <a:cs typeface="Arial" panose="020B0604020202020204" pitchFamily="34" charset="0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17" name="Câu hỏi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5219" y="290133"/>
                <a:ext cx="9761566" cy="1994794"/>
              </a:xfrm>
              <a:prstGeom prst="roundRect">
                <a:avLst/>
              </a:prstGeom>
              <a:blipFill rotWithShape="1">
                <a:blip r:embed="rId1"/>
                <a:stretch>
                  <a:fillRect l="-5" t="-29" r="2" b="10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Correct sound effect and wrong sound effect (mp3cut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442319" y="-637183"/>
            <a:ext cx="487300" cy="487300"/>
          </a:xfrm>
          <a:prstGeom prst="rect">
            <a:avLst/>
          </a:prstGeom>
        </p:spPr>
      </p:pic>
      <p:pic>
        <p:nvPicPr>
          <p:cNvPr id="27" name="Correct sound effect and wrong sound effect (mp3cut.net) (1)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769009" y="-637183"/>
            <a:ext cx="487300" cy="487300"/>
          </a:xfrm>
          <a:prstGeom prst="rect">
            <a:avLst/>
          </a:prstGeom>
        </p:spPr>
      </p:pic>
      <p:pic>
        <p:nvPicPr>
          <p:cNvPr id="14" name="Picture 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-730" y="5449194"/>
            <a:ext cx="1853108" cy="1408362"/>
          </a:xfrm>
          <a:prstGeom prst="rect">
            <a:avLst/>
          </a:prstGeom>
        </p:spPr>
      </p:pic>
      <p:pic>
        <p:nvPicPr>
          <p:cNvPr id="15" name="Picture 14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50372" y="5591110"/>
            <a:ext cx="1737789" cy="1222298"/>
          </a:xfrm>
          <a:prstGeom prst="rect">
            <a:avLst/>
          </a:prstGeom>
        </p:spPr>
      </p:pic>
      <p:sp>
        <p:nvSpPr>
          <p:cNvPr id="2" name="Đáp án đúng"/>
          <p:cNvSpPr/>
          <p:nvPr/>
        </p:nvSpPr>
        <p:spPr>
          <a:xfrm>
            <a:off x="6425162" y="2611013"/>
            <a:ext cx="4533875" cy="132968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 defTabSz="914400">
              <a:lnSpc>
                <a:spcPct val="150000"/>
              </a:lnSpc>
              <a:defRPr/>
            </a:pPr>
            <a:r>
              <a:rPr lang="en-US" sz="2800" noProof="1">
                <a:solidFill>
                  <a:srgbClr val="000000"/>
                </a:solidFill>
                <a:latin typeface="UTM Avo" panose="02040603050506020204" pitchFamily="18"/>
                <a:cs typeface="Arial" panose="020B0604020202020204" pitchFamily="34" charset="0"/>
                <a:sym typeface="Arial" panose="020B0604020202020204"/>
              </a:rPr>
              <a:t>C. 4 kg cám</a:t>
            </a:r>
            <a:endParaRPr lang="vi-VN" sz="2800" noProof="1">
              <a:solidFill>
                <a:srgbClr val="000000"/>
              </a:solidFill>
              <a:latin typeface="UTM Avo" panose="02040603050506020204" pitchFamily="18"/>
              <a:cs typeface="Arial" panose="020B0604020202020204" pitchFamily="34" charset="0"/>
              <a:sym typeface="Arial" panose="020B0604020202020204"/>
            </a:endParaRPr>
          </a:p>
        </p:txBody>
      </p:sp>
      <p:sp>
        <p:nvSpPr>
          <p:cNvPr id="3" name="Đáp án sai 1"/>
          <p:cNvSpPr/>
          <p:nvPr/>
        </p:nvSpPr>
        <p:spPr>
          <a:xfrm>
            <a:off x="1235870" y="2611013"/>
            <a:ext cx="4533875" cy="132968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 defTabSz="914400">
              <a:lnSpc>
                <a:spcPct val="150000"/>
              </a:lnSpc>
              <a:defRPr/>
            </a:pPr>
            <a:r>
              <a:rPr lang="en-US" sz="2800" noProof="1">
                <a:solidFill>
                  <a:srgbClr val="000000"/>
                </a:solidFill>
                <a:latin typeface="UTM Avo" panose="02040603050506020204" pitchFamily="18"/>
                <a:cs typeface="Arial" panose="020B0604020202020204" pitchFamily="34" charset="0"/>
                <a:sym typeface="Arial" panose="020B0604020202020204"/>
              </a:rPr>
              <a:t>A. 2 kg cám</a:t>
            </a:r>
            <a:endParaRPr lang="vi-VN" sz="2800" noProof="1">
              <a:solidFill>
                <a:srgbClr val="000000"/>
              </a:solidFill>
              <a:latin typeface="UTM Avo" panose="02040603050506020204" pitchFamily="18"/>
              <a:cs typeface="Arial" panose="020B0604020202020204" pitchFamily="34" charset="0"/>
              <a:sym typeface="Arial" panose="020B0604020202020204"/>
            </a:endParaRPr>
          </a:p>
        </p:txBody>
      </p:sp>
      <p:sp>
        <p:nvSpPr>
          <p:cNvPr id="4" name="Đáp án sai 2"/>
          <p:cNvSpPr/>
          <p:nvPr/>
        </p:nvSpPr>
        <p:spPr>
          <a:xfrm>
            <a:off x="1215219" y="4257463"/>
            <a:ext cx="4533875" cy="132968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 defTabSz="914400">
              <a:lnSpc>
                <a:spcPct val="150000"/>
              </a:lnSpc>
              <a:defRPr/>
            </a:pPr>
            <a:r>
              <a:rPr lang="en-US" sz="2800" noProof="1">
                <a:solidFill>
                  <a:srgbClr val="000000"/>
                </a:solidFill>
                <a:latin typeface="UTM Avo" panose="02040603050506020204" pitchFamily="18"/>
                <a:cs typeface="Arial" panose="020B0604020202020204" pitchFamily="34" charset="0"/>
                <a:sym typeface="Arial" panose="020B0604020202020204"/>
              </a:rPr>
              <a:t>B. 3 kg cám</a:t>
            </a:r>
            <a:endParaRPr lang="vi-VN" sz="2800" noProof="1">
              <a:solidFill>
                <a:srgbClr val="000000"/>
              </a:solidFill>
              <a:latin typeface="UTM Avo" panose="02040603050506020204" pitchFamily="18"/>
              <a:cs typeface="Arial" panose="020B0604020202020204" pitchFamily="34" charset="0"/>
              <a:sym typeface="Arial" panose="020B0604020202020204"/>
            </a:endParaRPr>
          </a:p>
        </p:txBody>
      </p:sp>
      <p:sp>
        <p:nvSpPr>
          <p:cNvPr id="6" name="Đáp án sai 3"/>
          <p:cNvSpPr/>
          <p:nvPr/>
        </p:nvSpPr>
        <p:spPr>
          <a:xfrm>
            <a:off x="6407413" y="4257463"/>
            <a:ext cx="4533875" cy="132968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 defTabSz="914400">
              <a:lnSpc>
                <a:spcPct val="150000"/>
              </a:lnSpc>
              <a:defRPr/>
            </a:pPr>
            <a:r>
              <a:rPr lang="en-US" sz="2800" noProof="1">
                <a:solidFill>
                  <a:srgbClr val="000000"/>
                </a:solidFill>
                <a:latin typeface="UTM Avo" panose="02040603050506020204" pitchFamily="18"/>
                <a:cs typeface="Arial" panose="020B0604020202020204" pitchFamily="34" charset="0"/>
                <a:sym typeface="Arial" panose="020B0604020202020204"/>
              </a:rPr>
              <a:t>D. 1 kg cám</a:t>
            </a:r>
            <a:endParaRPr lang="vi-VN" sz="2800" noProof="1">
              <a:solidFill>
                <a:srgbClr val="000000"/>
              </a:solidFill>
              <a:latin typeface="UTM Avo" panose="02040603050506020204" pitchFamily="18"/>
              <a:cs typeface="Arial" panose="020B0604020202020204" pitchFamily="34" charset="0"/>
              <a:sym typeface="Arial" panose="020B0604020202020204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20" y="-5491"/>
            <a:ext cx="655156" cy="731392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E79"/>
                                      </p:to>
                                    </p:animClr>
                                    <p:set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Am-thanh-tra-loi-sai-wav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3FB79"/>
                                      </p:to>
                                    </p:animClr>
                                    <p:set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E79"/>
                                      </p:to>
                                    </p:animClr>
                                    <p:set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Am-thanh-tra-loi-sai-wav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E79"/>
                                      </p:to>
                                    </p:animClr>
                                    <p:set>
                                      <p:cBhvr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Am-thanh-tra-loi-sai-wav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7" grpId="0" animBg="1"/>
      <p:bldP spid="2" grpId="0" animBg="1"/>
      <p:bldP spid="3" grpId="0" animBg="1"/>
      <p:bldP spid="3" grpId="1" animBg="1"/>
      <p:bldP spid="4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24333" y="944207"/>
            <a:ext cx="3743333" cy="6547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09600">
              <a:lnSpc>
                <a:spcPct val="150000"/>
              </a:lnSpc>
              <a:buFont typeface="Arial" panose="020B0604020202020204"/>
              <a:buNone/>
              <a:defRPr/>
            </a:pPr>
            <a:r>
              <a:rPr lang="en-US" sz="2800" b="1" kern="0" dirty="0">
                <a:solidFill>
                  <a:srgbClr val="262624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CỦNG CỐ, DẶN DÒ</a:t>
            </a:r>
            <a:endParaRPr lang="en-US" sz="2800" b="1" kern="0" dirty="0">
              <a:solidFill>
                <a:srgbClr val="262624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913528" y="1913964"/>
            <a:ext cx="6364941" cy="1725707"/>
          </a:xfrm>
          <a:custGeom>
            <a:avLst/>
            <a:gdLst>
              <a:gd name="connsiteX0" fmla="*/ 0 w 6364941"/>
              <a:gd name="connsiteY0" fmla="*/ 287624 h 1725707"/>
              <a:gd name="connsiteX1" fmla="*/ 287624 w 6364941"/>
              <a:gd name="connsiteY1" fmla="*/ 0 h 1725707"/>
              <a:gd name="connsiteX2" fmla="*/ 6077317 w 6364941"/>
              <a:gd name="connsiteY2" fmla="*/ 0 h 1725707"/>
              <a:gd name="connsiteX3" fmla="*/ 6364941 w 6364941"/>
              <a:gd name="connsiteY3" fmla="*/ 287624 h 1725707"/>
              <a:gd name="connsiteX4" fmla="*/ 6364941 w 6364941"/>
              <a:gd name="connsiteY4" fmla="*/ 1438083 h 1725707"/>
              <a:gd name="connsiteX5" fmla="*/ 6077317 w 6364941"/>
              <a:gd name="connsiteY5" fmla="*/ 1725707 h 1725707"/>
              <a:gd name="connsiteX6" fmla="*/ 287624 w 6364941"/>
              <a:gd name="connsiteY6" fmla="*/ 1725707 h 1725707"/>
              <a:gd name="connsiteX7" fmla="*/ 0 w 6364941"/>
              <a:gd name="connsiteY7" fmla="*/ 1438083 h 1725707"/>
              <a:gd name="connsiteX8" fmla="*/ 0 w 6364941"/>
              <a:gd name="connsiteY8" fmla="*/ 287624 h 1725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364941" h="1725707" extrusionOk="0">
                <a:moveTo>
                  <a:pt x="0" y="287624"/>
                </a:moveTo>
                <a:cubicBezTo>
                  <a:pt x="-20921" y="115870"/>
                  <a:pt x="101719" y="10154"/>
                  <a:pt x="287624" y="0"/>
                </a:cubicBezTo>
                <a:cubicBezTo>
                  <a:pt x="2164292" y="132882"/>
                  <a:pt x="3502341" y="-84951"/>
                  <a:pt x="6077317" y="0"/>
                </a:cubicBezTo>
                <a:cubicBezTo>
                  <a:pt x="6214033" y="21615"/>
                  <a:pt x="6359907" y="156601"/>
                  <a:pt x="6364941" y="287624"/>
                </a:cubicBezTo>
                <a:cubicBezTo>
                  <a:pt x="6339883" y="769904"/>
                  <a:pt x="6422444" y="1169164"/>
                  <a:pt x="6364941" y="1438083"/>
                </a:cubicBezTo>
                <a:cubicBezTo>
                  <a:pt x="6386660" y="1599510"/>
                  <a:pt x="6239250" y="1719363"/>
                  <a:pt x="6077317" y="1725707"/>
                </a:cubicBezTo>
                <a:cubicBezTo>
                  <a:pt x="5124229" y="1813346"/>
                  <a:pt x="1705160" y="1653028"/>
                  <a:pt x="287624" y="1725707"/>
                </a:cubicBezTo>
                <a:cubicBezTo>
                  <a:pt x="128295" y="1721136"/>
                  <a:pt x="-2483" y="1600384"/>
                  <a:pt x="0" y="1438083"/>
                </a:cubicBezTo>
                <a:cubicBezTo>
                  <a:pt x="-102789" y="1275073"/>
                  <a:pt x="-31003" y="820070"/>
                  <a:pt x="0" y="287624"/>
                </a:cubicBezTo>
                <a:close/>
              </a:path>
            </a:pathLst>
          </a:custGeom>
          <a:noFill/>
          <a:ln w="38100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2400" dirty="0">
                <a:solidFill>
                  <a:srgbClr val="000000"/>
                </a:solidFill>
                <a:latin typeface="UTM Avo" panose="02040603050506020204" pitchFamily="18"/>
              </a:rPr>
              <a:t>Qua bài học hôm nay, em học được những gì?</a:t>
            </a:r>
            <a:endParaRPr lang="en-US" sz="2400" dirty="0">
              <a:latin typeface="UTM Avo" panose="02040603050506020204" pitchFamily="18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913527" y="3954697"/>
            <a:ext cx="6364941" cy="1959096"/>
          </a:xfrm>
          <a:custGeom>
            <a:avLst/>
            <a:gdLst>
              <a:gd name="connsiteX0" fmla="*/ 0 w 6364941"/>
              <a:gd name="connsiteY0" fmla="*/ 326523 h 1959096"/>
              <a:gd name="connsiteX1" fmla="*/ 326523 w 6364941"/>
              <a:gd name="connsiteY1" fmla="*/ 0 h 1959096"/>
              <a:gd name="connsiteX2" fmla="*/ 6038418 w 6364941"/>
              <a:gd name="connsiteY2" fmla="*/ 0 h 1959096"/>
              <a:gd name="connsiteX3" fmla="*/ 6364941 w 6364941"/>
              <a:gd name="connsiteY3" fmla="*/ 326523 h 1959096"/>
              <a:gd name="connsiteX4" fmla="*/ 6364941 w 6364941"/>
              <a:gd name="connsiteY4" fmla="*/ 1632573 h 1959096"/>
              <a:gd name="connsiteX5" fmla="*/ 6038418 w 6364941"/>
              <a:gd name="connsiteY5" fmla="*/ 1959096 h 1959096"/>
              <a:gd name="connsiteX6" fmla="*/ 326523 w 6364941"/>
              <a:gd name="connsiteY6" fmla="*/ 1959096 h 1959096"/>
              <a:gd name="connsiteX7" fmla="*/ 0 w 6364941"/>
              <a:gd name="connsiteY7" fmla="*/ 1632573 h 1959096"/>
              <a:gd name="connsiteX8" fmla="*/ 0 w 6364941"/>
              <a:gd name="connsiteY8" fmla="*/ 326523 h 1959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364941" h="1959096" extrusionOk="0">
                <a:moveTo>
                  <a:pt x="0" y="326523"/>
                </a:moveTo>
                <a:cubicBezTo>
                  <a:pt x="-20788" y="133366"/>
                  <a:pt x="123284" y="8597"/>
                  <a:pt x="326523" y="0"/>
                </a:cubicBezTo>
                <a:cubicBezTo>
                  <a:pt x="1457467" y="132882"/>
                  <a:pt x="5383414" y="-84951"/>
                  <a:pt x="6038418" y="0"/>
                </a:cubicBezTo>
                <a:cubicBezTo>
                  <a:pt x="6200920" y="17414"/>
                  <a:pt x="6362737" y="158372"/>
                  <a:pt x="6364941" y="326523"/>
                </a:cubicBezTo>
                <a:cubicBezTo>
                  <a:pt x="6371678" y="527221"/>
                  <a:pt x="6331582" y="1447306"/>
                  <a:pt x="6364941" y="1632573"/>
                </a:cubicBezTo>
                <a:cubicBezTo>
                  <a:pt x="6396951" y="1816704"/>
                  <a:pt x="6221902" y="1952613"/>
                  <a:pt x="6038418" y="1959096"/>
                </a:cubicBezTo>
                <a:cubicBezTo>
                  <a:pt x="4510991" y="2046735"/>
                  <a:pt x="1734324" y="1886417"/>
                  <a:pt x="326523" y="1959096"/>
                </a:cubicBezTo>
                <a:cubicBezTo>
                  <a:pt x="143505" y="1933498"/>
                  <a:pt x="-10237" y="1827133"/>
                  <a:pt x="0" y="1632573"/>
                </a:cubicBezTo>
                <a:cubicBezTo>
                  <a:pt x="83471" y="996830"/>
                  <a:pt x="70281" y="887206"/>
                  <a:pt x="0" y="326523"/>
                </a:cubicBezTo>
                <a:close/>
              </a:path>
            </a:pathLst>
          </a:custGeom>
          <a:noFill/>
          <a:ln w="38100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400" dirty="0" err="1">
                <a:solidFill>
                  <a:schemeClr val="tx1"/>
                </a:solidFill>
                <a:latin typeface="UTM Avo" panose="02040603050506020204" pitchFamily="18"/>
              </a:rPr>
              <a:t>Muốn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/>
              </a:rPr>
              <a:t>nhân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/>
              </a:rPr>
              <a:t>hai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/>
              </a:rPr>
              <a:t>phân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/>
              </a:rPr>
              <a:t>số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/>
              </a:rPr>
              <a:t> ta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/>
              </a:rPr>
              <a:t>làm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/>
              </a:rPr>
              <a:t>thế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/>
              </a:rPr>
              <a:t>nào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/>
              </a:rPr>
              <a:t>?</a:t>
            </a:r>
            <a:endParaRPr lang="en-US" sz="3200" dirty="0">
              <a:solidFill>
                <a:schemeClr val="tx1"/>
              </a:solidFill>
              <a:latin typeface="UTM Avo" panose="02040603050506020204" pitchFamily="1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727728" y="3010718"/>
            <a:ext cx="2736543" cy="1674349"/>
            <a:chOff x="309542" y="967667"/>
            <a:chExt cx="2878585" cy="1674349"/>
          </a:xfrm>
        </p:grpSpPr>
        <p:pic>
          <p:nvPicPr>
            <p:cNvPr id="5" name="Picture 4">
              <a:hlinkClick r:id="rId2"/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7499" t="15368" r="7236" b="7264"/>
            <a:stretch>
              <a:fillRect/>
            </a:stretch>
          </p:blipFill>
          <p:spPr>
            <a:xfrm>
              <a:off x="1029743" y="1336999"/>
              <a:ext cx="1438182" cy="1305017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309542" y="967667"/>
              <a:ext cx="2878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Ấn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để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đến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trang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sách</a:t>
              </a:r>
              <a:endParaRPr lang="en-US" sz="1800" b="1" dirty="0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4727728" y="3010718"/>
            <a:ext cx="2736543" cy="1674349"/>
            <a:chOff x="309542" y="967667"/>
            <a:chExt cx="2878585" cy="1674349"/>
          </a:xfrm>
        </p:grpSpPr>
        <p:pic>
          <p:nvPicPr>
            <p:cNvPr id="6" name="Picture 5">
              <a:hlinkClick r:id="rId2"/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7499" t="15368" r="7236" b="7264"/>
            <a:stretch>
              <a:fillRect/>
            </a:stretch>
          </p:blipFill>
          <p:spPr>
            <a:xfrm>
              <a:off x="1029743" y="1336999"/>
              <a:ext cx="1438182" cy="1305017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309542" y="967667"/>
              <a:ext cx="2878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Ấn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để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đến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trang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sách</a:t>
              </a:r>
              <a:endParaRPr lang="en-US" sz="1800" b="1" dirty="0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2144866" y="1821626"/>
            <a:ext cx="1036341" cy="909632"/>
            <a:chOff x="3352800" y="2491790"/>
            <a:chExt cx="1554512" cy="1364448"/>
          </a:xfrm>
        </p:grpSpPr>
        <p:sp>
          <p:nvSpPr>
            <p:cNvPr id="30" name="Google Shape;759;p27"/>
            <p:cNvSpPr/>
            <p:nvPr/>
          </p:nvSpPr>
          <p:spPr>
            <a:xfrm>
              <a:off x="3352800" y="2491790"/>
              <a:ext cx="1554512" cy="1364448"/>
            </a:xfrm>
            <a:prstGeom prst="roundRect">
              <a:avLst>
                <a:gd name="adj" fmla="val 17861"/>
              </a:avLst>
            </a:prstGeom>
            <a:solidFill>
              <a:srgbClr val="FFFFFF"/>
            </a:solidFill>
            <a:ln w="19050" cap="flat" cmpd="sng">
              <a:solidFill>
                <a:srgbClr val="241E58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76200" dir="7380000" algn="bl" rotWithShape="0">
                <a:srgbClr val="241E58">
                  <a:alpha val="30000"/>
                </a:srgbClr>
              </a:outerShdw>
            </a:effectLst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24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1" name="Google Shape;760;p27"/>
            <p:cNvSpPr/>
            <p:nvPr/>
          </p:nvSpPr>
          <p:spPr>
            <a:xfrm>
              <a:off x="3429975" y="2559523"/>
              <a:ext cx="1399801" cy="1228653"/>
            </a:xfrm>
            <a:prstGeom prst="roundRect">
              <a:avLst>
                <a:gd name="adj" fmla="val 17861"/>
              </a:avLst>
            </a:prstGeom>
            <a:solidFill>
              <a:srgbClr val="FFCA63"/>
            </a:solidFill>
            <a:ln w="19050" cap="flat" cmpd="sng">
              <a:solidFill>
                <a:srgbClr val="241E5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24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2" name="Google Shape;761;p27"/>
            <p:cNvSpPr/>
            <p:nvPr/>
          </p:nvSpPr>
          <p:spPr>
            <a:xfrm>
              <a:off x="3526750" y="2644466"/>
              <a:ext cx="1206120" cy="1058653"/>
            </a:xfrm>
            <a:prstGeom prst="roundRect">
              <a:avLst>
                <a:gd name="adj" fmla="val 17861"/>
              </a:avLst>
            </a:prstGeom>
            <a:solidFill>
              <a:srgbClr val="C6EAFF"/>
            </a:solidFill>
            <a:ln w="19050" cap="flat" cmpd="sng">
              <a:solidFill>
                <a:srgbClr val="241E5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24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33" name="Google Shape;763;p27"/>
          <p:cNvSpPr txBox="1"/>
          <p:nvPr/>
        </p:nvSpPr>
        <p:spPr>
          <a:xfrm>
            <a:off x="2166849" y="1927883"/>
            <a:ext cx="979600" cy="7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ytone One" panose="020F0502020204030204"/>
              <a:buNone/>
              <a:defRPr sz="3200" b="0" i="0" u="none" strike="noStrike" cap="none">
                <a:solidFill>
                  <a:schemeClr val="dk1"/>
                </a:solidFill>
                <a:latin typeface="Paytone One" panose="020F0502020204030204"/>
                <a:ea typeface="Paytone One" panose="020F0502020204030204"/>
                <a:cs typeface="Paytone One" panose="020F0502020204030204"/>
                <a:sym typeface="Paytone One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ytone One" panose="020F0502020204030204"/>
              <a:buNone/>
              <a:defRPr sz="4000" b="0" i="0" u="none" strike="noStrike" cap="none">
                <a:solidFill>
                  <a:schemeClr val="dk1"/>
                </a:solidFill>
                <a:latin typeface="Paytone One" panose="020F0502020204030204"/>
                <a:ea typeface="Paytone One" panose="020F0502020204030204"/>
                <a:cs typeface="Paytone One" panose="020F0502020204030204"/>
                <a:sym typeface="Paytone One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ytone One" panose="020F0502020204030204"/>
              <a:buNone/>
              <a:defRPr sz="4000" b="0" i="0" u="none" strike="noStrike" cap="none">
                <a:solidFill>
                  <a:schemeClr val="dk1"/>
                </a:solidFill>
                <a:latin typeface="Paytone One" panose="020F0502020204030204"/>
                <a:ea typeface="Paytone One" panose="020F0502020204030204"/>
                <a:cs typeface="Paytone One" panose="020F0502020204030204"/>
                <a:sym typeface="Paytone One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ytone One" panose="020F0502020204030204"/>
              <a:buNone/>
              <a:defRPr sz="4000" b="0" i="0" u="none" strike="noStrike" cap="none">
                <a:solidFill>
                  <a:schemeClr val="dk1"/>
                </a:solidFill>
                <a:latin typeface="Paytone One" panose="020F0502020204030204"/>
                <a:ea typeface="Paytone One" panose="020F0502020204030204"/>
                <a:cs typeface="Paytone One" panose="020F0502020204030204"/>
                <a:sym typeface="Paytone One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ytone One" panose="020F0502020204030204"/>
              <a:buNone/>
              <a:defRPr sz="4000" b="0" i="0" u="none" strike="noStrike" cap="none">
                <a:solidFill>
                  <a:schemeClr val="dk1"/>
                </a:solidFill>
                <a:latin typeface="Paytone One" panose="020F0502020204030204"/>
                <a:ea typeface="Paytone One" panose="020F0502020204030204"/>
                <a:cs typeface="Paytone One" panose="020F0502020204030204"/>
                <a:sym typeface="Paytone One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ytone One" panose="020F0502020204030204"/>
              <a:buNone/>
              <a:defRPr sz="4000" b="0" i="0" u="none" strike="noStrike" cap="none">
                <a:solidFill>
                  <a:schemeClr val="dk1"/>
                </a:solidFill>
                <a:latin typeface="Paytone One" panose="020F0502020204030204"/>
                <a:ea typeface="Paytone One" panose="020F0502020204030204"/>
                <a:cs typeface="Paytone One" panose="020F0502020204030204"/>
                <a:sym typeface="Paytone One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ytone One" panose="020F0502020204030204"/>
              <a:buNone/>
              <a:defRPr sz="4000" b="0" i="0" u="none" strike="noStrike" cap="none">
                <a:solidFill>
                  <a:schemeClr val="dk1"/>
                </a:solidFill>
                <a:latin typeface="Paytone One" panose="020F0502020204030204"/>
                <a:ea typeface="Paytone One" panose="020F0502020204030204"/>
                <a:cs typeface="Paytone One" panose="020F0502020204030204"/>
                <a:sym typeface="Paytone One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ytone One" panose="020F0502020204030204"/>
              <a:buNone/>
              <a:defRPr sz="4000" b="0" i="0" u="none" strike="noStrike" cap="none">
                <a:solidFill>
                  <a:schemeClr val="dk1"/>
                </a:solidFill>
                <a:latin typeface="Paytone One" panose="020F0502020204030204"/>
                <a:ea typeface="Paytone One" panose="020F0502020204030204"/>
                <a:cs typeface="Paytone One" panose="020F0502020204030204"/>
                <a:sym typeface="Paytone One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ytone One" panose="020F0502020204030204"/>
              <a:buNone/>
              <a:defRPr sz="4000" b="0" i="0" u="none" strike="noStrike" cap="none">
                <a:solidFill>
                  <a:schemeClr val="dk1"/>
                </a:solidFill>
                <a:latin typeface="Paytone One" panose="020F0502020204030204"/>
                <a:ea typeface="Paytone One" panose="020F0502020204030204"/>
                <a:cs typeface="Paytone One" panose="020F0502020204030204"/>
                <a:sym typeface="Paytone One" panose="020F0502020204030204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1E58"/>
              </a:buClr>
              <a:buSzPts val="3000"/>
              <a:buFont typeface="Paytone One" panose="020F0502020204030204"/>
              <a:buNone/>
              <a:defRPr/>
            </a:pPr>
            <a:r>
              <a:rPr kumimoji="0" lang="en-GB" sz="3200" b="0" i="0" u="none" strike="noStrike" kern="0" cap="none" spc="0" normalizeH="0" baseline="0" noProof="0">
                <a:ln>
                  <a:noFill/>
                </a:ln>
                <a:solidFill>
                  <a:srgbClr val="241E58"/>
                </a:solidFill>
                <a:effectLst/>
                <a:uLnTx/>
                <a:uFillTx/>
                <a:latin typeface="UTM Avo" panose="02040603050506020204" pitchFamily="18"/>
                <a:sym typeface="Paytone One" panose="020F0502020204030204"/>
              </a:rPr>
              <a:t>01</a:t>
            </a: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241E58"/>
              </a:solidFill>
              <a:effectLst/>
              <a:uLnTx/>
              <a:uFillTx/>
              <a:latin typeface="UTM Avo" panose="02040603050506020204" pitchFamily="18"/>
              <a:sym typeface="Paytone One" panose="020F0502020204030204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2114778" y="3282025"/>
            <a:ext cx="1036341" cy="909632"/>
            <a:chOff x="3352800" y="2491790"/>
            <a:chExt cx="1554512" cy="1364448"/>
          </a:xfrm>
        </p:grpSpPr>
        <p:sp>
          <p:nvSpPr>
            <p:cNvPr id="35" name="Google Shape;759;p27"/>
            <p:cNvSpPr/>
            <p:nvPr/>
          </p:nvSpPr>
          <p:spPr>
            <a:xfrm>
              <a:off x="3352800" y="2491790"/>
              <a:ext cx="1554512" cy="1364448"/>
            </a:xfrm>
            <a:prstGeom prst="roundRect">
              <a:avLst>
                <a:gd name="adj" fmla="val 17861"/>
              </a:avLst>
            </a:prstGeom>
            <a:solidFill>
              <a:srgbClr val="FFFFFF"/>
            </a:solidFill>
            <a:ln w="19050" cap="flat" cmpd="sng">
              <a:solidFill>
                <a:srgbClr val="241E58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76200" dir="7380000" algn="bl" rotWithShape="0">
                <a:srgbClr val="241E58">
                  <a:alpha val="30000"/>
                </a:srgbClr>
              </a:outerShdw>
            </a:effectLst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24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6" name="Google Shape;760;p27"/>
            <p:cNvSpPr/>
            <p:nvPr/>
          </p:nvSpPr>
          <p:spPr>
            <a:xfrm>
              <a:off x="3429975" y="2559523"/>
              <a:ext cx="1399801" cy="1228653"/>
            </a:xfrm>
            <a:prstGeom prst="roundRect">
              <a:avLst>
                <a:gd name="adj" fmla="val 17861"/>
              </a:avLst>
            </a:prstGeom>
            <a:solidFill>
              <a:srgbClr val="FFCA63"/>
            </a:solidFill>
            <a:ln w="19050" cap="flat" cmpd="sng">
              <a:solidFill>
                <a:srgbClr val="241E5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24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7" name="Google Shape;761;p27"/>
            <p:cNvSpPr/>
            <p:nvPr/>
          </p:nvSpPr>
          <p:spPr>
            <a:xfrm>
              <a:off x="3526750" y="2644466"/>
              <a:ext cx="1206120" cy="1058653"/>
            </a:xfrm>
            <a:prstGeom prst="roundRect">
              <a:avLst>
                <a:gd name="adj" fmla="val 17861"/>
              </a:avLst>
            </a:prstGeom>
            <a:solidFill>
              <a:srgbClr val="C6EAFF"/>
            </a:solidFill>
            <a:ln w="19050" cap="flat" cmpd="sng">
              <a:solidFill>
                <a:srgbClr val="241E5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24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38" name="Google Shape;763;p27"/>
          <p:cNvSpPr txBox="1"/>
          <p:nvPr/>
        </p:nvSpPr>
        <p:spPr>
          <a:xfrm>
            <a:off x="2136762" y="3388282"/>
            <a:ext cx="979600" cy="7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ytone One" panose="020F0502020204030204"/>
              <a:buNone/>
              <a:defRPr sz="3200" b="0" i="0" u="none" strike="noStrike" cap="none">
                <a:solidFill>
                  <a:schemeClr val="dk1"/>
                </a:solidFill>
                <a:latin typeface="Paytone One" panose="020F0502020204030204"/>
                <a:ea typeface="Paytone One" panose="020F0502020204030204"/>
                <a:cs typeface="Paytone One" panose="020F0502020204030204"/>
                <a:sym typeface="Paytone One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ytone One" panose="020F0502020204030204"/>
              <a:buNone/>
              <a:defRPr sz="4000" b="0" i="0" u="none" strike="noStrike" cap="none">
                <a:solidFill>
                  <a:schemeClr val="dk1"/>
                </a:solidFill>
                <a:latin typeface="Paytone One" panose="020F0502020204030204"/>
                <a:ea typeface="Paytone One" panose="020F0502020204030204"/>
                <a:cs typeface="Paytone One" panose="020F0502020204030204"/>
                <a:sym typeface="Paytone One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ytone One" panose="020F0502020204030204"/>
              <a:buNone/>
              <a:defRPr sz="4000" b="0" i="0" u="none" strike="noStrike" cap="none">
                <a:solidFill>
                  <a:schemeClr val="dk1"/>
                </a:solidFill>
                <a:latin typeface="Paytone One" panose="020F0502020204030204"/>
                <a:ea typeface="Paytone One" panose="020F0502020204030204"/>
                <a:cs typeface="Paytone One" panose="020F0502020204030204"/>
                <a:sym typeface="Paytone One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ytone One" panose="020F0502020204030204"/>
              <a:buNone/>
              <a:defRPr sz="4000" b="0" i="0" u="none" strike="noStrike" cap="none">
                <a:solidFill>
                  <a:schemeClr val="dk1"/>
                </a:solidFill>
                <a:latin typeface="Paytone One" panose="020F0502020204030204"/>
                <a:ea typeface="Paytone One" panose="020F0502020204030204"/>
                <a:cs typeface="Paytone One" panose="020F0502020204030204"/>
                <a:sym typeface="Paytone One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ytone One" panose="020F0502020204030204"/>
              <a:buNone/>
              <a:defRPr sz="4000" b="0" i="0" u="none" strike="noStrike" cap="none">
                <a:solidFill>
                  <a:schemeClr val="dk1"/>
                </a:solidFill>
                <a:latin typeface="Paytone One" panose="020F0502020204030204"/>
                <a:ea typeface="Paytone One" panose="020F0502020204030204"/>
                <a:cs typeface="Paytone One" panose="020F0502020204030204"/>
                <a:sym typeface="Paytone One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ytone One" panose="020F0502020204030204"/>
              <a:buNone/>
              <a:defRPr sz="4000" b="0" i="0" u="none" strike="noStrike" cap="none">
                <a:solidFill>
                  <a:schemeClr val="dk1"/>
                </a:solidFill>
                <a:latin typeface="Paytone One" panose="020F0502020204030204"/>
                <a:ea typeface="Paytone One" panose="020F0502020204030204"/>
                <a:cs typeface="Paytone One" panose="020F0502020204030204"/>
                <a:sym typeface="Paytone One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ytone One" panose="020F0502020204030204"/>
              <a:buNone/>
              <a:defRPr sz="4000" b="0" i="0" u="none" strike="noStrike" cap="none">
                <a:solidFill>
                  <a:schemeClr val="dk1"/>
                </a:solidFill>
                <a:latin typeface="Paytone One" panose="020F0502020204030204"/>
                <a:ea typeface="Paytone One" panose="020F0502020204030204"/>
                <a:cs typeface="Paytone One" panose="020F0502020204030204"/>
                <a:sym typeface="Paytone One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ytone One" panose="020F0502020204030204"/>
              <a:buNone/>
              <a:defRPr sz="4000" b="0" i="0" u="none" strike="noStrike" cap="none">
                <a:solidFill>
                  <a:schemeClr val="dk1"/>
                </a:solidFill>
                <a:latin typeface="Paytone One" panose="020F0502020204030204"/>
                <a:ea typeface="Paytone One" panose="020F0502020204030204"/>
                <a:cs typeface="Paytone One" panose="020F0502020204030204"/>
                <a:sym typeface="Paytone One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ytone One" panose="020F0502020204030204"/>
              <a:buNone/>
              <a:defRPr sz="4000" b="0" i="0" u="none" strike="noStrike" cap="none">
                <a:solidFill>
                  <a:schemeClr val="dk1"/>
                </a:solidFill>
                <a:latin typeface="Paytone One" panose="020F0502020204030204"/>
                <a:ea typeface="Paytone One" panose="020F0502020204030204"/>
                <a:cs typeface="Paytone One" panose="020F0502020204030204"/>
                <a:sym typeface="Paytone One" panose="020F0502020204030204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1E58"/>
              </a:buClr>
              <a:buSzPts val="3000"/>
              <a:buFont typeface="Paytone One" panose="020F0502020204030204"/>
              <a:buNone/>
              <a:defRPr/>
            </a:pPr>
            <a:r>
              <a:rPr kumimoji="0" lang="en-GB" sz="3200" b="0" i="0" u="none" strike="noStrike" kern="0" cap="none" spc="0" normalizeH="0" baseline="0" noProof="0">
                <a:ln>
                  <a:noFill/>
                </a:ln>
                <a:solidFill>
                  <a:srgbClr val="241E58"/>
                </a:solidFill>
                <a:effectLst/>
                <a:uLnTx/>
                <a:uFillTx/>
                <a:latin typeface="UTM Avo" panose="02040603050506020204" pitchFamily="18"/>
                <a:sym typeface="Paytone One" panose="020F0502020204030204"/>
              </a:rPr>
              <a:t>02</a:t>
            </a: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241E58"/>
              </a:solidFill>
              <a:effectLst/>
              <a:uLnTx/>
              <a:uFillTx/>
              <a:latin typeface="UTM Avo" panose="02040603050506020204" pitchFamily="18"/>
              <a:sym typeface="Paytone One" panose="020F0502020204030204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2120601" y="4777705"/>
            <a:ext cx="1036341" cy="909632"/>
            <a:chOff x="3352800" y="2491790"/>
            <a:chExt cx="1554512" cy="1364448"/>
          </a:xfrm>
        </p:grpSpPr>
        <p:sp>
          <p:nvSpPr>
            <p:cNvPr id="40" name="Google Shape;759;p27"/>
            <p:cNvSpPr/>
            <p:nvPr/>
          </p:nvSpPr>
          <p:spPr>
            <a:xfrm>
              <a:off x="3352800" y="2491790"/>
              <a:ext cx="1554512" cy="1364448"/>
            </a:xfrm>
            <a:prstGeom prst="roundRect">
              <a:avLst>
                <a:gd name="adj" fmla="val 17861"/>
              </a:avLst>
            </a:prstGeom>
            <a:solidFill>
              <a:srgbClr val="FFFFFF"/>
            </a:solidFill>
            <a:ln w="19050" cap="flat" cmpd="sng">
              <a:solidFill>
                <a:srgbClr val="241E58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76200" dir="7380000" algn="bl" rotWithShape="0">
                <a:srgbClr val="241E58">
                  <a:alpha val="30000"/>
                </a:srgbClr>
              </a:outerShdw>
            </a:effectLst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24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1" name="Google Shape;760;p27"/>
            <p:cNvSpPr/>
            <p:nvPr/>
          </p:nvSpPr>
          <p:spPr>
            <a:xfrm>
              <a:off x="3429975" y="2559523"/>
              <a:ext cx="1399801" cy="1228653"/>
            </a:xfrm>
            <a:prstGeom prst="roundRect">
              <a:avLst>
                <a:gd name="adj" fmla="val 17861"/>
              </a:avLst>
            </a:prstGeom>
            <a:solidFill>
              <a:srgbClr val="FFCA63"/>
            </a:solidFill>
            <a:ln w="19050" cap="flat" cmpd="sng">
              <a:solidFill>
                <a:srgbClr val="241E5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24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" name="Google Shape;761;p27"/>
            <p:cNvSpPr/>
            <p:nvPr/>
          </p:nvSpPr>
          <p:spPr>
            <a:xfrm>
              <a:off x="3526750" y="2644466"/>
              <a:ext cx="1206120" cy="1058653"/>
            </a:xfrm>
            <a:prstGeom prst="roundRect">
              <a:avLst>
                <a:gd name="adj" fmla="val 17861"/>
              </a:avLst>
            </a:prstGeom>
            <a:solidFill>
              <a:srgbClr val="C6EAFF"/>
            </a:solidFill>
            <a:ln w="19050" cap="flat" cmpd="sng">
              <a:solidFill>
                <a:srgbClr val="241E5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24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43" name="Google Shape;763;p27"/>
          <p:cNvSpPr txBox="1"/>
          <p:nvPr/>
        </p:nvSpPr>
        <p:spPr>
          <a:xfrm>
            <a:off x="2142585" y="4883962"/>
            <a:ext cx="979600" cy="7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ytone One" panose="020F0502020204030204"/>
              <a:buNone/>
              <a:defRPr sz="3200" b="0" i="0" u="none" strike="noStrike" cap="none">
                <a:solidFill>
                  <a:schemeClr val="dk1"/>
                </a:solidFill>
                <a:latin typeface="Paytone One" panose="020F0502020204030204"/>
                <a:ea typeface="Paytone One" panose="020F0502020204030204"/>
                <a:cs typeface="Paytone One" panose="020F0502020204030204"/>
                <a:sym typeface="Paytone One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ytone One" panose="020F0502020204030204"/>
              <a:buNone/>
              <a:defRPr sz="4000" b="0" i="0" u="none" strike="noStrike" cap="none">
                <a:solidFill>
                  <a:schemeClr val="dk1"/>
                </a:solidFill>
                <a:latin typeface="Paytone One" panose="020F0502020204030204"/>
                <a:ea typeface="Paytone One" panose="020F0502020204030204"/>
                <a:cs typeface="Paytone One" panose="020F0502020204030204"/>
                <a:sym typeface="Paytone One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ytone One" panose="020F0502020204030204"/>
              <a:buNone/>
              <a:defRPr sz="4000" b="0" i="0" u="none" strike="noStrike" cap="none">
                <a:solidFill>
                  <a:schemeClr val="dk1"/>
                </a:solidFill>
                <a:latin typeface="Paytone One" panose="020F0502020204030204"/>
                <a:ea typeface="Paytone One" panose="020F0502020204030204"/>
                <a:cs typeface="Paytone One" panose="020F0502020204030204"/>
                <a:sym typeface="Paytone One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ytone One" panose="020F0502020204030204"/>
              <a:buNone/>
              <a:defRPr sz="4000" b="0" i="0" u="none" strike="noStrike" cap="none">
                <a:solidFill>
                  <a:schemeClr val="dk1"/>
                </a:solidFill>
                <a:latin typeface="Paytone One" panose="020F0502020204030204"/>
                <a:ea typeface="Paytone One" panose="020F0502020204030204"/>
                <a:cs typeface="Paytone One" panose="020F0502020204030204"/>
                <a:sym typeface="Paytone One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ytone One" panose="020F0502020204030204"/>
              <a:buNone/>
              <a:defRPr sz="4000" b="0" i="0" u="none" strike="noStrike" cap="none">
                <a:solidFill>
                  <a:schemeClr val="dk1"/>
                </a:solidFill>
                <a:latin typeface="Paytone One" panose="020F0502020204030204"/>
                <a:ea typeface="Paytone One" panose="020F0502020204030204"/>
                <a:cs typeface="Paytone One" panose="020F0502020204030204"/>
                <a:sym typeface="Paytone One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ytone One" panose="020F0502020204030204"/>
              <a:buNone/>
              <a:defRPr sz="4000" b="0" i="0" u="none" strike="noStrike" cap="none">
                <a:solidFill>
                  <a:schemeClr val="dk1"/>
                </a:solidFill>
                <a:latin typeface="Paytone One" panose="020F0502020204030204"/>
                <a:ea typeface="Paytone One" panose="020F0502020204030204"/>
                <a:cs typeface="Paytone One" panose="020F0502020204030204"/>
                <a:sym typeface="Paytone One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ytone One" panose="020F0502020204030204"/>
              <a:buNone/>
              <a:defRPr sz="4000" b="0" i="0" u="none" strike="noStrike" cap="none">
                <a:solidFill>
                  <a:schemeClr val="dk1"/>
                </a:solidFill>
                <a:latin typeface="Paytone One" panose="020F0502020204030204"/>
                <a:ea typeface="Paytone One" panose="020F0502020204030204"/>
                <a:cs typeface="Paytone One" panose="020F0502020204030204"/>
                <a:sym typeface="Paytone One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ytone One" panose="020F0502020204030204"/>
              <a:buNone/>
              <a:defRPr sz="4000" b="0" i="0" u="none" strike="noStrike" cap="none">
                <a:solidFill>
                  <a:schemeClr val="dk1"/>
                </a:solidFill>
                <a:latin typeface="Paytone One" panose="020F0502020204030204"/>
                <a:ea typeface="Paytone One" panose="020F0502020204030204"/>
                <a:cs typeface="Paytone One" panose="020F0502020204030204"/>
                <a:sym typeface="Paytone One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ytone One" panose="020F0502020204030204"/>
              <a:buNone/>
              <a:defRPr sz="4000" b="0" i="0" u="none" strike="noStrike" cap="none">
                <a:solidFill>
                  <a:schemeClr val="dk1"/>
                </a:solidFill>
                <a:latin typeface="Paytone One" panose="020F0502020204030204"/>
                <a:ea typeface="Paytone One" panose="020F0502020204030204"/>
                <a:cs typeface="Paytone One" panose="020F0502020204030204"/>
                <a:sym typeface="Paytone One" panose="020F0502020204030204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1E58"/>
              </a:buClr>
              <a:buSzPts val="3000"/>
              <a:buFont typeface="Paytone One" panose="020F0502020204030204"/>
              <a:buNone/>
              <a:defRPr/>
            </a:pPr>
            <a:r>
              <a:rPr kumimoji="0" lang="en-GB" sz="3200" b="0" i="0" u="none" strike="noStrike" kern="0" cap="none" spc="0" normalizeH="0" baseline="0" noProof="0">
                <a:ln>
                  <a:noFill/>
                </a:ln>
                <a:solidFill>
                  <a:srgbClr val="241E58"/>
                </a:solidFill>
                <a:effectLst/>
                <a:uLnTx/>
                <a:uFillTx/>
                <a:latin typeface="UTM Avo" panose="02040603050506020204" pitchFamily="18"/>
                <a:sym typeface="Paytone One" panose="020F0502020204030204"/>
              </a:rPr>
              <a:t>03</a:t>
            </a: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241E58"/>
              </a:solidFill>
              <a:effectLst/>
              <a:uLnTx/>
              <a:uFillTx/>
              <a:latin typeface="UTM Avo" panose="02040603050506020204" pitchFamily="18"/>
              <a:sym typeface="Paytone One" panose="020F0502020204030204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505994" y="2045273"/>
            <a:ext cx="45015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buClr>
                <a:srgbClr val="000000"/>
              </a:buClr>
              <a:buFont typeface="Arial" panose="020B0604020202020204"/>
              <a:buNone/>
            </a:pPr>
            <a:r>
              <a:rPr lang="en-US" sz="28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Ôn</a:t>
            </a:r>
            <a:r>
              <a:rPr lang="en-US" sz="28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tập</a:t>
            </a:r>
            <a:r>
              <a:rPr lang="en-US" sz="28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kiến</a:t>
            </a:r>
            <a:r>
              <a:rPr lang="en-US" sz="28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thức</a:t>
            </a:r>
            <a:r>
              <a:rPr lang="en-US" sz="28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đã</a:t>
            </a:r>
            <a:r>
              <a:rPr lang="en-US" sz="28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học</a:t>
            </a:r>
            <a:endParaRPr lang="en-US" sz="2800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505994" y="3566358"/>
            <a:ext cx="53655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buClr>
                <a:srgbClr val="000000"/>
              </a:buClr>
              <a:buFont typeface="Arial" panose="020B0604020202020204"/>
              <a:buNone/>
            </a:pPr>
            <a:r>
              <a:rPr lang="en-US" sz="28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Hoàn </a:t>
            </a:r>
            <a:r>
              <a:rPr lang="en-US" sz="28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thành</a:t>
            </a:r>
            <a:r>
              <a:rPr lang="en-US" sz="28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bài</a:t>
            </a:r>
            <a:r>
              <a:rPr lang="en-US" sz="28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tập</a:t>
            </a:r>
            <a:r>
              <a:rPr lang="en-US" sz="28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trong</a:t>
            </a:r>
            <a:r>
              <a:rPr lang="en-US" sz="28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VBT</a:t>
            </a:r>
            <a:endParaRPr lang="en-US" sz="2800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505994" y="4914808"/>
            <a:ext cx="4235621" cy="13010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Clr>
                <a:srgbClr val="000000"/>
              </a:buClr>
              <a:buFont typeface="Arial" panose="020B0604020202020204"/>
              <a:buNone/>
            </a:pPr>
            <a:r>
              <a:rPr lang="vi-VN" sz="28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Đọc và chuẩn bị trước </a:t>
            </a:r>
            <a:r>
              <a:rPr lang="vi-VN" sz="2800" b="1" i="1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Bài </a:t>
            </a:r>
            <a:r>
              <a:rPr lang="en-US" sz="2800" b="1" i="1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81: </a:t>
            </a:r>
            <a:r>
              <a:rPr lang="en-US" sz="2800" b="1" i="1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Luyện</a:t>
            </a:r>
            <a:r>
              <a:rPr lang="en-US" sz="2800" b="1" i="1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800" b="1" i="1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tập</a:t>
            </a:r>
            <a:endParaRPr lang="en-US" sz="2800" b="1" i="1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ular Callout 6"/>
          <p:cNvSpPr/>
          <p:nvPr/>
        </p:nvSpPr>
        <p:spPr>
          <a:xfrm>
            <a:off x="1050106" y="4270948"/>
            <a:ext cx="6553200" cy="1498600"/>
          </a:xfrm>
          <a:prstGeom prst="wedgeRoundRectCallout">
            <a:avLst>
              <a:gd name="adj1" fmla="val -57429"/>
              <a:gd name="adj2" fmla="val -990"/>
              <a:gd name="adj3" fmla="val 16667"/>
            </a:avLst>
          </a:prstGeom>
          <a:solidFill>
            <a:srgbClr val="F5F797"/>
          </a:solidFill>
          <a:ln w="25400" cap="flat" cmpd="sng" algn="ctr">
            <a:solidFill>
              <a:srgbClr val="FF767A">
                <a:shade val="50000"/>
              </a:srgbClr>
            </a:solidFill>
            <a:prstDash val="dash"/>
          </a:ln>
          <a:effectLst/>
        </p:spPr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rPr>
              <a:t>Muốn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rPr>
              <a:t>nhân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rPr>
              <a:t>hai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rPr>
              <a:t>phân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rPr>
              <a:t>số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rPr>
              <a:t>, ta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rPr>
              <a:t>lấy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rPr>
              <a:t>tử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rPr>
              <a:t>số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rPr>
              <a:t>nhân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rPr>
              <a:t>với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rPr>
              <a:t>tử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rPr>
              <a:t>số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rPr>
              <a:t>,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rPr>
              <a:t>mẫu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rPr>
              <a:t>số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rPr>
              <a:t>nhân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rPr>
              <a:t>với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rPr>
              <a:t>mẫu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rPr>
              <a:t>số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rPr>
              <a:t>.</a:t>
            </a:r>
            <a:endParaRPr kumimoji="0" lang="vi-VN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/>
              <a:sym typeface="Arial" panose="020B0604020202020204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ounded Rectangular Callout 7"/>
              <p:cNvSpPr/>
              <p:nvPr/>
            </p:nvSpPr>
            <p:spPr>
              <a:xfrm>
                <a:off x="2610692" y="2219179"/>
                <a:ext cx="5654525" cy="1498600"/>
              </a:xfrm>
              <a:prstGeom prst="wedgeRoundRectCallout">
                <a:avLst>
                  <a:gd name="adj1" fmla="val 59784"/>
                  <a:gd name="adj2" fmla="val -2120"/>
                  <a:gd name="adj3" fmla="val 16667"/>
                </a:avLst>
              </a:prstGeom>
              <a:solidFill>
                <a:srgbClr val="C6EAFF"/>
              </a:solidFill>
              <a:ln w="25400" cap="flat" cmpd="sng" algn="ctr">
                <a:solidFill>
                  <a:srgbClr val="FF767A">
                    <a:shade val="50000"/>
                  </a:srgbClr>
                </a:solidFill>
                <a:prstDash val="dash"/>
              </a:ln>
              <a:effectLst/>
            </p:spPr>
            <p:txBody>
              <a:bodyPr rtlCol="0" anchor="ctr"/>
              <a:lstStyle/>
              <a:p>
                <a:pPr marL="0" marR="0" lvl="0" indent="0" algn="just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kumimoji="0" lang="en-US" sz="24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UTM Avo" panose="02040603050506020204" pitchFamily="18"/>
                          <a:cs typeface="Times New Roman" panose="02020603050405020304"/>
                          <a:sym typeface="Arial" panose="020B0604020202020204"/>
                        </a:rPr>
                        <m:t>N</m:t>
                      </m:r>
                      <m:r>
                        <m:rPr>
                          <m:nor/>
                        </m:rPr>
                        <a:rPr kumimoji="0" lang="en-US" sz="24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UTM Avo" panose="02040603050506020204" pitchFamily="18"/>
                          <a:cs typeface="Times New Roman" panose="02020603050405020304"/>
                          <a:sym typeface="Arial" panose="020B0604020202020204"/>
                        </a:rPr>
                        <m:t>ê</m:t>
                      </m:r>
                      <m:r>
                        <m:rPr>
                          <m:nor/>
                        </m:rPr>
                        <a:rPr kumimoji="0" lang="en-US" sz="24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UTM Avo" panose="02040603050506020204" pitchFamily="18"/>
                          <a:cs typeface="Times New Roman" panose="02020603050405020304"/>
                          <a:sym typeface="Arial" panose="020B0604020202020204"/>
                        </a:rPr>
                        <m:t>u</m:t>
                      </m:r>
                      <m:r>
                        <m:rPr>
                          <m:nor/>
                        </m:rPr>
                        <a:rPr kumimoji="0" lang="en-US" sz="24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UTM Avo" panose="02040603050506020204" pitchFamily="18"/>
                          <a:cs typeface="Times New Roman" panose="02020603050405020304"/>
                          <a:sym typeface="Arial" panose="020B0604020202020204"/>
                        </a:rPr>
                        <m:t> </m:t>
                      </m:r>
                      <m:r>
                        <m:rPr>
                          <m:nor/>
                        </m:rPr>
                        <a:rPr kumimoji="0" lang="en-US" sz="24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UTM Avo" panose="02040603050506020204" pitchFamily="18"/>
                          <a:cs typeface="Times New Roman" panose="02020603050405020304"/>
                          <a:sym typeface="Arial" panose="020B0604020202020204"/>
                        </a:rPr>
                        <m:t>quy</m:t>
                      </m:r>
                      <m:r>
                        <m:rPr>
                          <m:nor/>
                        </m:rPr>
                        <a:rPr kumimoji="0" lang="en-US" sz="24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UTM Avo" panose="02040603050506020204" pitchFamily="18"/>
                          <a:cs typeface="Times New Roman" panose="02020603050405020304"/>
                          <a:sym typeface="Arial" panose="020B0604020202020204"/>
                        </a:rPr>
                        <m:t> </m:t>
                      </m:r>
                      <m:r>
                        <m:rPr>
                          <m:nor/>
                        </m:rPr>
                        <a:rPr kumimoji="0" lang="en-US" sz="24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UTM Avo" panose="02040603050506020204" pitchFamily="18"/>
                          <a:cs typeface="Times New Roman" panose="02020603050405020304"/>
                          <a:sym typeface="Arial" panose="020B0604020202020204"/>
                        </a:rPr>
                        <m:t>t</m:t>
                      </m:r>
                      <m:r>
                        <m:rPr>
                          <m:nor/>
                        </m:rPr>
                        <a:rPr kumimoji="0" lang="en-US" sz="24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UTM Avo" panose="02040603050506020204" pitchFamily="18"/>
                          <a:cs typeface="Times New Roman" panose="02020603050405020304"/>
                          <a:sym typeface="Arial" panose="020B0604020202020204"/>
                        </a:rPr>
                        <m:t>ắ</m:t>
                      </m:r>
                      <m:r>
                        <m:rPr>
                          <m:nor/>
                        </m:rPr>
                        <a:rPr kumimoji="0" lang="en-US" sz="24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UTM Avo" panose="02040603050506020204" pitchFamily="18"/>
                          <a:cs typeface="Times New Roman" panose="02020603050405020304"/>
                          <a:sym typeface="Arial" panose="020B0604020202020204"/>
                        </a:rPr>
                        <m:t>c</m:t>
                      </m:r>
                      <m:r>
                        <m:rPr>
                          <m:nor/>
                        </m:rPr>
                        <a:rPr kumimoji="0" lang="en-US" sz="24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UTM Avo" panose="02040603050506020204" pitchFamily="18"/>
                          <a:cs typeface="Times New Roman" panose="02020603050405020304"/>
                          <a:sym typeface="Arial" panose="020B0604020202020204"/>
                        </a:rPr>
                        <m:t> </m:t>
                      </m:r>
                      <m:r>
                        <m:rPr>
                          <m:nor/>
                        </m:rPr>
                        <a:rPr kumimoji="0" lang="en-US" sz="24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UTM Avo" panose="02040603050506020204" pitchFamily="18"/>
                          <a:cs typeface="Times New Roman" panose="02020603050405020304"/>
                          <a:sym typeface="Arial" panose="020B0604020202020204"/>
                        </a:rPr>
                        <m:t>nh</m:t>
                      </m:r>
                      <m:r>
                        <m:rPr>
                          <m:nor/>
                        </m:rPr>
                        <a:rPr kumimoji="0" lang="en-US" sz="24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UTM Avo" panose="02040603050506020204" pitchFamily="18"/>
                          <a:cs typeface="Times New Roman" panose="02020603050405020304"/>
                          <a:sym typeface="Arial" panose="020B0604020202020204"/>
                        </a:rPr>
                        <m:t>â</m:t>
                      </m:r>
                      <m:r>
                        <m:rPr>
                          <m:nor/>
                        </m:rPr>
                        <a:rPr kumimoji="0" lang="en-US" sz="24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UTM Avo" panose="02040603050506020204" pitchFamily="18"/>
                          <a:cs typeface="Times New Roman" panose="02020603050405020304"/>
                          <a:sym typeface="Arial" panose="020B0604020202020204"/>
                        </a:rPr>
                        <m:t>n</m:t>
                      </m:r>
                      <m:r>
                        <m:rPr>
                          <m:nor/>
                        </m:rPr>
                        <a:rPr kumimoji="0" lang="en-US" sz="24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UTM Avo" panose="02040603050506020204" pitchFamily="18"/>
                          <a:cs typeface="Times New Roman" panose="02020603050405020304"/>
                          <a:sym typeface="Arial" panose="020B0604020202020204"/>
                        </a:rPr>
                        <m:t> </m:t>
                      </m:r>
                      <m:r>
                        <m:rPr>
                          <m:nor/>
                        </m:rPr>
                        <a:rPr kumimoji="0" lang="en-US" sz="24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UTM Avo" panose="02040603050506020204" pitchFamily="18"/>
                          <a:cs typeface="Times New Roman" panose="02020603050405020304"/>
                          <a:sym typeface="Arial" panose="020B0604020202020204"/>
                        </a:rPr>
                        <m:t>hai</m:t>
                      </m:r>
                      <m:r>
                        <m:rPr>
                          <m:nor/>
                        </m:rPr>
                        <a:rPr kumimoji="0" lang="en-US" sz="24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UTM Avo" panose="02040603050506020204" pitchFamily="18"/>
                          <a:cs typeface="Times New Roman" panose="02020603050405020304"/>
                          <a:sym typeface="Arial" panose="020B0604020202020204"/>
                        </a:rPr>
                        <m:t> </m:t>
                      </m:r>
                      <m:r>
                        <m:rPr>
                          <m:nor/>
                        </m:rPr>
                        <a:rPr kumimoji="0" lang="en-US" sz="24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UTM Avo" panose="02040603050506020204" pitchFamily="18"/>
                          <a:cs typeface="Times New Roman" panose="02020603050405020304"/>
                          <a:sym typeface="Arial" panose="020B0604020202020204"/>
                        </a:rPr>
                        <m:t>ph</m:t>
                      </m:r>
                      <m:r>
                        <m:rPr>
                          <m:nor/>
                        </m:rPr>
                        <a:rPr kumimoji="0" lang="en-US" sz="24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UTM Avo" panose="02040603050506020204" pitchFamily="18"/>
                          <a:cs typeface="Times New Roman" panose="02020603050405020304"/>
                          <a:sym typeface="Arial" panose="020B0604020202020204"/>
                        </a:rPr>
                        <m:t>â</m:t>
                      </m:r>
                      <m:r>
                        <m:rPr>
                          <m:nor/>
                        </m:rPr>
                        <a:rPr kumimoji="0" lang="en-US" sz="24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UTM Avo" panose="02040603050506020204" pitchFamily="18"/>
                          <a:cs typeface="Times New Roman" panose="02020603050405020304"/>
                          <a:sym typeface="Arial" panose="020B0604020202020204"/>
                        </a:rPr>
                        <m:t>n</m:t>
                      </m:r>
                      <m:r>
                        <m:rPr>
                          <m:nor/>
                        </m:rPr>
                        <a:rPr kumimoji="0" lang="en-US" sz="24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UTM Avo" panose="02040603050506020204" pitchFamily="18"/>
                          <a:cs typeface="Times New Roman" panose="02020603050405020304"/>
                          <a:sym typeface="Arial" panose="020B0604020202020204"/>
                        </a:rPr>
                        <m:t> </m:t>
                      </m:r>
                      <m:r>
                        <m:rPr>
                          <m:nor/>
                        </m:rPr>
                        <a:rPr kumimoji="0" lang="en-US" sz="24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UTM Avo" panose="02040603050506020204" pitchFamily="18"/>
                          <a:cs typeface="Times New Roman" panose="02020603050405020304"/>
                          <a:sym typeface="Arial" panose="020B0604020202020204"/>
                        </a:rPr>
                        <m:t>s</m:t>
                      </m:r>
                      <m:r>
                        <m:rPr>
                          <m:nor/>
                        </m:rPr>
                        <a:rPr kumimoji="0" lang="en-US" sz="24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UTM Avo" panose="02040603050506020204" pitchFamily="18"/>
                          <a:cs typeface="Times New Roman" panose="02020603050405020304"/>
                          <a:sym typeface="Arial" panose="020B0604020202020204"/>
                        </a:rPr>
                        <m:t>ố.</m:t>
                      </m:r>
                    </m:oMath>
                  </m:oMathPara>
                </a14:m>
                <a:endParaRPr kumimoji="0" lang="vi-VN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8" name="Rounded Rectangular Callout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0692" y="2219179"/>
                <a:ext cx="5654525" cy="1498600"/>
              </a:xfrm>
              <a:prstGeom prst="wedgeRoundRectCallout">
                <a:avLst>
                  <a:gd name="adj1" fmla="val 59784"/>
                  <a:gd name="adj2" fmla="val -2120"/>
                  <a:gd name="adj3" fmla="val 16667"/>
                </a:avLst>
              </a:prstGeom>
              <a:blipFill rotWithShape="1">
                <a:blip r:embed="rId2"/>
                <a:stretch>
                  <a:fillRect l="-228" t="-880" r="-10005" b="-815"/>
                </a:stretch>
              </a:blipFill>
              <a:ln w="25400" cap="flat" cmpd="sng" algn="ctr">
                <a:solidFill>
                  <a:srgbClr val="FF767A">
                    <a:shade val="50000"/>
                  </a:srgbClr>
                </a:solidFill>
                <a:prstDash val="dash"/>
              </a:ln>
              <a:effectLst/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727728" y="3010718"/>
            <a:ext cx="2736543" cy="1674349"/>
            <a:chOff x="309542" y="967667"/>
            <a:chExt cx="2878585" cy="1674349"/>
          </a:xfrm>
        </p:grpSpPr>
        <p:pic>
          <p:nvPicPr>
            <p:cNvPr id="3" name="Picture 2">
              <a:hlinkClick r:id="rId2"/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7499" t="15368" r="7236" b="7264"/>
            <a:stretch>
              <a:fillRect/>
            </a:stretch>
          </p:blipFill>
          <p:spPr>
            <a:xfrm>
              <a:off x="1029743" y="1336999"/>
              <a:ext cx="1438182" cy="1305017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309542" y="967667"/>
              <a:ext cx="2878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Ấn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để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đến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trang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sách</a:t>
              </a:r>
              <a:endParaRPr lang="en-US" sz="1800" b="1" dirty="0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197356" y="2003994"/>
            <a:ext cx="1797288" cy="5732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rgbClr val="C00000"/>
                </a:solidFill>
                <a:latin typeface="UTM Avo" panose="02040603050506020204" pitchFamily="18"/>
              </a:rPr>
              <a:t>Bài</a:t>
            </a:r>
            <a:r>
              <a:rPr lang="en-US" sz="2400" b="1" dirty="0">
                <a:solidFill>
                  <a:srgbClr val="C00000"/>
                </a:solidFill>
                <a:latin typeface="UTM Avo" panose="02040603050506020204" pitchFamily="18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UTM Avo" panose="02040603050506020204" pitchFamily="18"/>
              </a:rPr>
              <a:t>tập</a:t>
            </a:r>
            <a:r>
              <a:rPr lang="en-US" sz="2400" b="1" dirty="0">
                <a:solidFill>
                  <a:srgbClr val="C00000"/>
                </a:solidFill>
                <a:latin typeface="UTM Avo" panose="02040603050506020204" pitchFamily="18"/>
              </a:rPr>
              <a:t> 3: </a:t>
            </a:r>
            <a:endParaRPr lang="en-US" sz="2400" dirty="0">
              <a:latin typeface="UTM Avo" panose="02040603050506020204" pitchFamily="1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12873" y="2760668"/>
            <a:ext cx="8311891" cy="5678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dirty="0">
                <a:latin typeface="UTM Avo" panose="02040603050506020204" pitchFamily="18"/>
              </a:rPr>
              <a:t>a) Chỉ ra phép tính có kết quả sai và sửa lại cho đúng:</a:t>
            </a:r>
            <a:endParaRPr lang="en-US" sz="2400" dirty="0">
              <a:latin typeface="UTM Avo" panose="02040603050506020204" pitchFamily="18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457694" y="3685660"/>
            <a:ext cx="2383414" cy="914400"/>
            <a:chOff x="2398619" y="5524500"/>
            <a:chExt cx="3575119" cy="1371600"/>
          </a:xfrm>
        </p:grpSpPr>
        <p:sp>
          <p:nvSpPr>
            <p:cNvPr id="6" name="Rounded Rectangle 5"/>
            <p:cNvSpPr/>
            <p:nvPr/>
          </p:nvSpPr>
          <p:spPr>
            <a:xfrm>
              <a:off x="2398619" y="5524500"/>
              <a:ext cx="3575119" cy="137160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UTM Avo" panose="02040603050506020204" pitchFamily="18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Rectangle 6"/>
                <p:cNvSpPr/>
                <p:nvPr/>
              </p:nvSpPr>
              <p:spPr>
                <a:xfrm>
                  <a:off x="2729865" y="5674287"/>
                  <a:ext cx="3068628" cy="109106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  <m:t>8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ea typeface="等线" panose="02010600030101010101" charset="-122"/>
                          <a:cs typeface="Times New Roman" panose="02020603050405020304"/>
                        </a:rPr>
                        <m:t>×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  <m:t>11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  <m:t>20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ea typeface="等线" panose="02010600030101010101" charset="-122"/>
                          <a:cs typeface="Times New Roman" panose="02020603050405020304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  <m:t>33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  <m:t>160</m:t>
                          </m:r>
                        </m:den>
                      </m:f>
                    </m:oMath>
                  </a14:m>
                  <a:r>
                    <a:rPr lang="en-US" sz="2400" dirty="0">
                      <a:latin typeface="UTM Avo" panose="02040603050506020204" pitchFamily="18" charset="0"/>
                    </a:rPr>
                    <a:t> </a:t>
                  </a:r>
                  <a:endParaRPr lang="en-US" sz="2400" dirty="0">
                    <a:latin typeface="UTM Avo" panose="02040603050506020204" pitchFamily="18" charset="0"/>
                  </a:endParaRPr>
                </a:p>
              </p:txBody>
            </p:sp>
          </mc:Choice>
          <mc:Fallback>
            <p:sp>
              <p:nvSpPr>
                <p:cNvPr id="7" name="Rectangle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29865" y="5674287"/>
                  <a:ext cx="3068628" cy="1091069"/>
                </a:xfrm>
                <a:prstGeom prst="rect">
                  <a:avLst/>
                </a:prstGeom>
                <a:blipFill rotWithShape="1">
                  <a:blip r:embed="rId2"/>
                </a:blipFill>
              </p:spPr>
              <p:txBody>
                <a:bodyPr/>
                <a:lstStyle/>
                <a:p>
                  <a:r>
                    <a:rPr lang="en-US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" name="Group 7"/>
          <p:cNvGrpSpPr/>
          <p:nvPr/>
        </p:nvGrpSpPr>
        <p:grpSpPr>
          <a:xfrm>
            <a:off x="4742627" y="3685660"/>
            <a:ext cx="2383413" cy="914400"/>
            <a:chOff x="2398619" y="5524500"/>
            <a:chExt cx="3575119" cy="1371600"/>
          </a:xfrm>
        </p:grpSpPr>
        <p:sp>
          <p:nvSpPr>
            <p:cNvPr id="9" name="Rounded Rectangle 8"/>
            <p:cNvSpPr/>
            <p:nvPr/>
          </p:nvSpPr>
          <p:spPr>
            <a:xfrm>
              <a:off x="2398619" y="5524500"/>
              <a:ext cx="3575119" cy="137160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UTM Avo" panose="02040603050506020204" pitchFamily="18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Rectangle 9"/>
                <p:cNvSpPr/>
                <p:nvPr/>
              </p:nvSpPr>
              <p:spPr>
                <a:xfrm>
                  <a:off x="3034178" y="5674287"/>
                  <a:ext cx="2303997" cy="108520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 algn="ctr"/>
                  <a14:m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  <m:t>9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ea typeface="等线" panose="02010600030101010101" charset="-122"/>
                          <a:cs typeface="Times New Roman" panose="02020603050405020304"/>
                        </a:rPr>
                        <m:t>×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  <m:t>6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ea typeface="等线" panose="02010600030101010101" charset="-122"/>
                          <a:cs typeface="Times New Roman" panose="02020603050405020304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  <m:t>5</m:t>
                          </m:r>
                        </m:den>
                      </m:f>
                    </m:oMath>
                  </a14:m>
                  <a:r>
                    <a:rPr lang="en-US" sz="2400" dirty="0">
                      <a:latin typeface="UTM Avo" panose="02040603050506020204" pitchFamily="18" charset="0"/>
                    </a:rPr>
                    <a:t> </a:t>
                  </a:r>
                  <a:endParaRPr lang="en-US" sz="2400" dirty="0">
                    <a:latin typeface="UTM Avo" panose="02040603050506020204" pitchFamily="18" charset="0"/>
                  </a:endParaRPr>
                </a:p>
              </p:txBody>
            </p:sp>
          </mc:Choice>
          <mc:Fallback>
            <p:sp>
              <p:nvSpPr>
                <p:cNvPr id="10" name="Rectangle 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34178" y="5674287"/>
                  <a:ext cx="2303997" cy="1085202"/>
                </a:xfrm>
                <a:prstGeom prst="rect">
                  <a:avLst/>
                </a:prstGeom>
                <a:blipFill rotWithShape="1">
                  <a:blip r:embed="rId3"/>
                </a:blipFill>
              </p:spPr>
              <p:txBody>
                <a:bodyPr/>
                <a:lstStyle/>
                <a:p>
                  <a:r>
                    <a:rPr lang="en-US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" name="Group 10"/>
          <p:cNvGrpSpPr/>
          <p:nvPr/>
        </p:nvGrpSpPr>
        <p:grpSpPr>
          <a:xfrm>
            <a:off x="8033058" y="3685660"/>
            <a:ext cx="2383413" cy="914400"/>
            <a:chOff x="2398619" y="5524500"/>
            <a:chExt cx="3575119" cy="1371600"/>
          </a:xfrm>
        </p:grpSpPr>
        <p:sp>
          <p:nvSpPr>
            <p:cNvPr id="12" name="Rounded Rectangle 11"/>
            <p:cNvSpPr/>
            <p:nvPr/>
          </p:nvSpPr>
          <p:spPr>
            <a:xfrm>
              <a:off x="2398619" y="5524500"/>
              <a:ext cx="3575119" cy="137160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UTM Avo" panose="02040603050506020204" pitchFamily="18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Rectangle 12"/>
                <p:cNvSpPr/>
                <p:nvPr/>
              </p:nvSpPr>
              <p:spPr>
                <a:xfrm>
                  <a:off x="2824653" y="5664765"/>
                  <a:ext cx="2813752" cy="109106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  <m:t>3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ea typeface="等线" panose="02010600030101010101" charset="-122"/>
                          <a:cs typeface="Times New Roman" panose="02020603050405020304"/>
                        </a:rPr>
                        <m:t>×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  <m:t>12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ea typeface="等线" panose="02010600030101010101" charset="-122"/>
                          <a:cs typeface="Times New Roman" panose="02020603050405020304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  <m:t>20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  <m:t>12</m:t>
                          </m:r>
                        </m:den>
                      </m:f>
                    </m:oMath>
                  </a14:m>
                  <a:r>
                    <a:rPr lang="en-US" sz="2400" dirty="0">
                      <a:latin typeface="UTM Avo" panose="02040603050506020204" pitchFamily="18" charset="0"/>
                    </a:rPr>
                    <a:t> </a:t>
                  </a:r>
                  <a:endParaRPr lang="en-US" sz="2400" dirty="0">
                    <a:latin typeface="UTM Avo" panose="02040603050506020204" pitchFamily="18" charset="0"/>
                  </a:endParaRPr>
                </a:p>
              </p:txBody>
            </p:sp>
          </mc:Choice>
          <mc:Fallback>
            <p:sp>
              <p:nvSpPr>
                <p:cNvPr id="13" name="Rectangle 1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24653" y="5664765"/>
                  <a:ext cx="2813752" cy="1091069"/>
                </a:xfrm>
                <a:prstGeom prst="rect">
                  <a:avLst/>
                </a:prstGeom>
                <a:blipFill rotWithShape="1">
                  <a:blip r:embed="rId4"/>
                </a:blipFill>
              </p:spPr>
              <p:txBody>
                <a:bodyPr/>
                <a:lstStyle/>
                <a:p>
                  <a:r>
                    <a:rPr lang="en-US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06729" y="3429000"/>
            <a:ext cx="6096000" cy="3429000"/>
          </a:xfrm>
          <a:prstGeom prst="rect">
            <a:avLst/>
          </a:prstGeom>
          <a:solidFill>
            <a:srgbClr val="FFFAF7"/>
          </a:solidFill>
          <a:ln>
            <a:solidFill>
              <a:srgbClr val="FFFAF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4" name="Rectangle 43"/>
          <p:cNvSpPr/>
          <p:nvPr/>
        </p:nvSpPr>
        <p:spPr>
          <a:xfrm>
            <a:off x="5675852" y="1630016"/>
            <a:ext cx="8402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000000"/>
              </a:buClr>
              <a:buFont typeface="Arial" panose="020B0604020202020204"/>
              <a:buNone/>
            </a:pPr>
            <a:r>
              <a:rPr lang="vi-VN" sz="2400" b="1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Giải</a:t>
            </a:r>
            <a:endParaRPr lang="en-US" sz="2400" b="1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1031521" y="2400092"/>
            <a:ext cx="2383413" cy="914400"/>
            <a:chOff x="2398619" y="5524500"/>
            <a:chExt cx="3575119" cy="1371600"/>
          </a:xfrm>
        </p:grpSpPr>
        <p:sp>
          <p:nvSpPr>
            <p:cNvPr id="46" name="Rounded Rectangle 45"/>
            <p:cNvSpPr/>
            <p:nvPr/>
          </p:nvSpPr>
          <p:spPr>
            <a:xfrm>
              <a:off x="2398619" y="5524500"/>
              <a:ext cx="3575119" cy="1371600"/>
            </a:xfrm>
            <a:prstGeom prst="roundRect">
              <a:avLst/>
            </a:prstGeom>
            <a:solidFill>
              <a:srgbClr val="FFCA63">
                <a:lumMod val="20000"/>
                <a:lumOff val="8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7" name="Rectangle 46"/>
                <p:cNvSpPr/>
                <p:nvPr/>
              </p:nvSpPr>
              <p:spPr>
                <a:xfrm>
                  <a:off x="2684346" y="5640862"/>
                  <a:ext cx="3068629" cy="109106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 panose="020B0604020202020204"/>
                    <a:buNone/>
                    <a:defRPr/>
                  </a:pP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等线" panose="02010600030101010101" charset="-122"/>
                              <a:cs typeface="Times New Roman" panose="02020603050405020304"/>
                              <a:sym typeface="Arial" panose="020B06040202020202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24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  <a:sym typeface="Arial" panose="020B0604020202020204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US" sz="24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  <a:sym typeface="Arial" panose="020B0604020202020204"/>
                            </a:rPr>
                            <m:t>8</m:t>
                          </m:r>
                        </m:den>
                      </m:f>
                      <m:r>
                        <a:rPr kumimoji="0" lang="en-US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等线" panose="02010600030101010101" charset="-122"/>
                          <a:cs typeface="Times New Roman" panose="02020603050405020304"/>
                          <a:sym typeface="Arial" panose="020B0604020202020204"/>
                        </a:rPr>
                        <m:t>×</m:t>
                      </m:r>
                      <m:f>
                        <m:fPr>
                          <m:ctrlP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等线" panose="02010600030101010101" charset="-122"/>
                              <a:cs typeface="Times New Roman" panose="02020603050405020304"/>
                              <a:sym typeface="Arial" panose="020B06040202020202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24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  <a:sym typeface="Arial" panose="020B0604020202020204"/>
                            </a:rPr>
                            <m:t>11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US" sz="24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  <a:sym typeface="Arial" panose="020B0604020202020204"/>
                            </a:rPr>
                            <m:t>20</m:t>
                          </m:r>
                        </m:den>
                      </m:f>
                      <m:r>
                        <a:rPr kumimoji="0" lang="en-US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等线" panose="02010600030101010101" charset="-122"/>
                          <a:cs typeface="Times New Roman" panose="02020603050405020304"/>
                          <a:sym typeface="Arial" panose="020B0604020202020204"/>
                        </a:rPr>
                        <m:t>=</m:t>
                      </m:r>
                      <m:f>
                        <m:fPr>
                          <m:ctrlP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等线" panose="02010600030101010101" charset="-122"/>
                              <a:cs typeface="Times New Roman" panose="02020603050405020304"/>
                              <a:sym typeface="Arial" panose="020B06040202020202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24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  <a:sym typeface="Arial" panose="020B0604020202020204"/>
                            </a:rPr>
                            <m:t>33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US" sz="24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  <a:sym typeface="Arial" panose="020B0604020202020204"/>
                            </a:rPr>
                            <m:t>160</m:t>
                          </m:r>
                        </m:den>
                      </m:f>
                    </m:oMath>
                  </a14:m>
                  <a:r>
                    <a:rPr kumimoji="0" lang="en-US" sz="2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UTM Avo" panose="02040603050506020204" pitchFamily="18" charset="0"/>
                      <a:cs typeface="Arial" panose="020B0604020202020204"/>
                      <a:sym typeface="Arial" panose="020B0604020202020204"/>
                    </a:rPr>
                    <a:t> </a:t>
                  </a:r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cs typeface="Arial" panose="020B0604020202020204"/>
                    <a:sym typeface="Arial" panose="020B0604020202020204"/>
                  </a:endParaRPr>
                </a:p>
              </p:txBody>
            </p:sp>
          </mc:Choice>
          <mc:Fallback>
            <p:sp>
              <p:nvSpPr>
                <p:cNvPr id="47" name="Rectangle 4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84346" y="5640862"/>
                  <a:ext cx="3068629" cy="1091068"/>
                </a:xfrm>
                <a:prstGeom prst="rect">
                  <a:avLst/>
                </a:prstGeom>
                <a:blipFill rotWithShape="1">
                  <a:blip r:embed="rId2"/>
                </a:blipFill>
              </p:spPr>
              <p:txBody>
                <a:bodyPr/>
                <a:lstStyle/>
                <a:p>
                  <a:r>
                    <a:rPr lang="en-US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8" name="Group 47"/>
          <p:cNvGrpSpPr/>
          <p:nvPr/>
        </p:nvGrpSpPr>
        <p:grpSpPr>
          <a:xfrm>
            <a:off x="1031520" y="3922009"/>
            <a:ext cx="2383413" cy="914400"/>
            <a:chOff x="2398619" y="5524500"/>
            <a:chExt cx="3575119" cy="1371600"/>
          </a:xfrm>
        </p:grpSpPr>
        <p:sp>
          <p:nvSpPr>
            <p:cNvPr id="49" name="Rounded Rectangle 48"/>
            <p:cNvSpPr/>
            <p:nvPr/>
          </p:nvSpPr>
          <p:spPr>
            <a:xfrm>
              <a:off x="2398619" y="5524500"/>
              <a:ext cx="3575119" cy="1371600"/>
            </a:xfrm>
            <a:prstGeom prst="roundRect">
              <a:avLst/>
            </a:prstGeom>
            <a:solidFill>
              <a:srgbClr val="FFCA63">
                <a:lumMod val="20000"/>
                <a:lumOff val="8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0" name="Rectangle 49"/>
                <p:cNvSpPr/>
                <p:nvPr/>
              </p:nvSpPr>
              <p:spPr>
                <a:xfrm>
                  <a:off x="3034178" y="5635719"/>
                  <a:ext cx="2303995" cy="108520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 panose="020B0604020202020204"/>
                    <a:buNone/>
                    <a:defRPr/>
                  </a:pP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等线" panose="02010600030101010101" charset="-122"/>
                              <a:cs typeface="Times New Roman" panose="02020603050405020304"/>
                              <a:sym typeface="Arial" panose="020B06040202020202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24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  <a:sym typeface="Arial" panose="020B0604020202020204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US" sz="24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  <a:sym typeface="Arial" panose="020B0604020202020204"/>
                            </a:rPr>
                            <m:t>9</m:t>
                          </m:r>
                        </m:den>
                      </m:f>
                      <m:r>
                        <a:rPr kumimoji="0" lang="en-US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等线" panose="02010600030101010101" charset="-122"/>
                          <a:cs typeface="Times New Roman" panose="02020603050405020304"/>
                          <a:sym typeface="Arial" panose="020B0604020202020204"/>
                        </a:rPr>
                        <m:t>×</m:t>
                      </m:r>
                      <m:f>
                        <m:fPr>
                          <m:ctrlP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等线" panose="02010600030101010101" charset="-122"/>
                              <a:cs typeface="Times New Roman" panose="02020603050405020304"/>
                              <a:sym typeface="Arial" panose="020B06040202020202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24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  <a:sym typeface="Arial" panose="020B0604020202020204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US" sz="24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  <a:sym typeface="Arial" panose="020B0604020202020204"/>
                            </a:rPr>
                            <m:t>6</m:t>
                          </m:r>
                        </m:den>
                      </m:f>
                      <m:r>
                        <a:rPr kumimoji="0" lang="en-US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等线" panose="02010600030101010101" charset="-122"/>
                          <a:cs typeface="Times New Roman" panose="02020603050405020304"/>
                          <a:sym typeface="Arial" panose="020B0604020202020204"/>
                        </a:rPr>
                        <m:t>=</m:t>
                      </m:r>
                      <m:f>
                        <m:fPr>
                          <m:ctrlP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等线" panose="02010600030101010101" charset="-122"/>
                              <a:cs typeface="Times New Roman" panose="02020603050405020304"/>
                              <a:sym typeface="Arial" panose="020B06040202020202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24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  <a:sym typeface="Arial" panose="020B0604020202020204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US" sz="24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  <a:sym typeface="Arial" panose="020B0604020202020204"/>
                            </a:rPr>
                            <m:t>5</m:t>
                          </m:r>
                        </m:den>
                      </m:f>
                    </m:oMath>
                  </a14:m>
                  <a:r>
                    <a:rPr kumimoji="0" lang="en-US" sz="2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UTM Avo" panose="02040603050506020204" pitchFamily="18" charset="0"/>
                      <a:cs typeface="Arial" panose="020B0604020202020204"/>
                      <a:sym typeface="Arial" panose="020B0604020202020204"/>
                    </a:rPr>
                    <a:t> </a:t>
                  </a:r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cs typeface="Arial" panose="020B0604020202020204"/>
                    <a:sym typeface="Arial" panose="020B0604020202020204"/>
                  </a:endParaRPr>
                </a:p>
              </p:txBody>
            </p:sp>
          </mc:Choice>
          <mc:Fallback>
            <p:sp>
              <p:nvSpPr>
                <p:cNvPr id="50" name="Rectangle 4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34178" y="5635719"/>
                  <a:ext cx="2303995" cy="1085202"/>
                </a:xfrm>
                <a:prstGeom prst="rect">
                  <a:avLst/>
                </a:prstGeom>
                <a:blipFill rotWithShape="1">
                  <a:blip r:embed="rId3"/>
                </a:blipFill>
              </p:spPr>
              <p:txBody>
                <a:bodyPr/>
                <a:lstStyle/>
                <a:p>
                  <a:r>
                    <a:rPr lang="en-US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1" name="Group 50"/>
          <p:cNvGrpSpPr/>
          <p:nvPr/>
        </p:nvGrpSpPr>
        <p:grpSpPr>
          <a:xfrm>
            <a:off x="1031519" y="5581940"/>
            <a:ext cx="2383413" cy="914400"/>
            <a:chOff x="2398619" y="5524500"/>
            <a:chExt cx="3575119" cy="1371600"/>
          </a:xfrm>
        </p:grpSpPr>
        <p:sp>
          <p:nvSpPr>
            <p:cNvPr id="52" name="Rounded Rectangle 51"/>
            <p:cNvSpPr/>
            <p:nvPr/>
          </p:nvSpPr>
          <p:spPr>
            <a:xfrm>
              <a:off x="2398619" y="5524500"/>
              <a:ext cx="3575119" cy="1371600"/>
            </a:xfrm>
            <a:prstGeom prst="roundRect">
              <a:avLst/>
            </a:prstGeom>
            <a:solidFill>
              <a:srgbClr val="FFCA63">
                <a:lumMod val="20000"/>
                <a:lumOff val="8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3" name="Rectangle 52"/>
                <p:cNvSpPr/>
                <p:nvPr/>
              </p:nvSpPr>
              <p:spPr>
                <a:xfrm>
                  <a:off x="2753619" y="5548199"/>
                  <a:ext cx="2813752" cy="109106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 panose="020B0604020202020204"/>
                    <a:buNone/>
                    <a:defRPr/>
                  </a:pP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等线" panose="02010600030101010101" charset="-122"/>
                              <a:cs typeface="Times New Roman" panose="02020603050405020304"/>
                              <a:sym typeface="Arial" panose="020B06040202020202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24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  <a:sym typeface="Arial" panose="020B0604020202020204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US" sz="24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  <a:sym typeface="Arial" panose="020B0604020202020204"/>
                            </a:rPr>
                            <m:t>3</m:t>
                          </m:r>
                        </m:den>
                      </m:f>
                      <m:r>
                        <a:rPr kumimoji="0" lang="en-US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等线" panose="02010600030101010101" charset="-122"/>
                          <a:cs typeface="Times New Roman" panose="02020603050405020304"/>
                          <a:sym typeface="Arial" panose="020B0604020202020204"/>
                        </a:rPr>
                        <m:t>×</m:t>
                      </m:r>
                      <m:f>
                        <m:fPr>
                          <m:ctrlP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等线" panose="02010600030101010101" charset="-122"/>
                              <a:cs typeface="Times New Roman" panose="02020603050405020304"/>
                              <a:sym typeface="Arial" panose="020B06040202020202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24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  <a:sym typeface="Arial" panose="020B0604020202020204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US" sz="24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  <a:sym typeface="Arial" panose="020B0604020202020204"/>
                            </a:rPr>
                            <m:t>12</m:t>
                          </m:r>
                        </m:den>
                      </m:f>
                      <m:r>
                        <a:rPr kumimoji="0" lang="en-US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等线" panose="02010600030101010101" charset="-122"/>
                          <a:cs typeface="Times New Roman" panose="02020603050405020304"/>
                          <a:sym typeface="Arial" panose="020B0604020202020204"/>
                        </a:rPr>
                        <m:t>=</m:t>
                      </m:r>
                      <m:f>
                        <m:fPr>
                          <m:ctrlP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等线" panose="02010600030101010101" charset="-122"/>
                              <a:cs typeface="Times New Roman" panose="02020603050405020304"/>
                              <a:sym typeface="Arial" panose="020B06040202020202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24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  <a:sym typeface="Arial" panose="020B0604020202020204"/>
                            </a:rPr>
                            <m:t>20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US" sz="24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  <a:sym typeface="Arial" panose="020B0604020202020204"/>
                            </a:rPr>
                            <m:t>12</m:t>
                          </m:r>
                        </m:den>
                      </m:f>
                    </m:oMath>
                  </a14:m>
                  <a:r>
                    <a:rPr kumimoji="0" lang="en-US" sz="2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UTM Avo" panose="02040603050506020204" pitchFamily="18" charset="0"/>
                      <a:cs typeface="Arial" panose="020B0604020202020204"/>
                      <a:sym typeface="Arial" panose="020B0604020202020204"/>
                    </a:rPr>
                    <a:t> </a:t>
                  </a:r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cs typeface="Arial" panose="020B0604020202020204"/>
                    <a:sym typeface="Arial" panose="020B0604020202020204"/>
                  </a:endParaRPr>
                </a:p>
              </p:txBody>
            </p:sp>
          </mc:Choice>
          <mc:Fallback>
            <p:sp>
              <p:nvSpPr>
                <p:cNvPr id="53" name="Rectangle 5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53619" y="5548199"/>
                  <a:ext cx="2813752" cy="1091069"/>
                </a:xfrm>
                <a:prstGeom prst="rect">
                  <a:avLst/>
                </a:prstGeom>
                <a:blipFill rotWithShape="1">
                  <a:blip r:embed="rId4"/>
                </a:blipFill>
              </p:spPr>
              <p:txBody>
                <a:bodyPr/>
                <a:lstStyle/>
                <a:p>
                  <a:r>
                    <a:rPr lang="en-US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4" name="Right Arrow 53"/>
          <p:cNvSpPr/>
          <p:nvPr/>
        </p:nvSpPr>
        <p:spPr>
          <a:xfrm>
            <a:off x="3672551" y="2621831"/>
            <a:ext cx="582592" cy="470920"/>
          </a:xfrm>
          <a:prstGeom prst="rightArrow">
            <a:avLst/>
          </a:prstGeom>
          <a:solidFill>
            <a:srgbClr val="C0504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609600">
              <a:buFont typeface="Arial" panose="020B0604020202020204"/>
              <a:buNone/>
              <a:defRPr/>
            </a:pPr>
            <a:endParaRPr lang="en-US" sz="2400" kern="0">
              <a:solidFill>
                <a:sysClr val="window" lastClr="FFFFFF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sp>
        <p:nvSpPr>
          <p:cNvPr id="55" name="Right Arrow 54"/>
          <p:cNvSpPr/>
          <p:nvPr/>
        </p:nvSpPr>
        <p:spPr>
          <a:xfrm>
            <a:off x="3672551" y="4143749"/>
            <a:ext cx="582592" cy="470920"/>
          </a:xfrm>
          <a:prstGeom prst="rightArrow">
            <a:avLst/>
          </a:prstGeom>
          <a:solidFill>
            <a:srgbClr val="C0504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609600">
              <a:buFont typeface="Arial" panose="020B0604020202020204"/>
              <a:buNone/>
              <a:defRPr/>
            </a:pPr>
            <a:endParaRPr lang="en-US" sz="2400" kern="0">
              <a:solidFill>
                <a:sysClr val="window" lastClr="FFFFFF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sp>
        <p:nvSpPr>
          <p:cNvPr id="56" name="Right Arrow 55"/>
          <p:cNvSpPr/>
          <p:nvPr/>
        </p:nvSpPr>
        <p:spPr>
          <a:xfrm>
            <a:off x="3672551" y="5783326"/>
            <a:ext cx="582592" cy="470920"/>
          </a:xfrm>
          <a:prstGeom prst="rightArrow">
            <a:avLst/>
          </a:prstGeom>
          <a:solidFill>
            <a:srgbClr val="C0504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609600">
              <a:buFont typeface="Arial" panose="020B0604020202020204"/>
              <a:buNone/>
              <a:defRPr/>
            </a:pPr>
            <a:endParaRPr lang="en-US" sz="2400" kern="0">
              <a:solidFill>
                <a:sysClr val="window" lastClr="FFFFFF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4508580" y="2518737"/>
            <a:ext cx="995785" cy="5678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buClr>
                <a:srgbClr val="000000"/>
              </a:buClr>
              <a:buFont typeface="Arial" panose="020B0604020202020204"/>
              <a:buNone/>
            </a:pP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Đúng</a:t>
            </a:r>
            <a:endParaRPr lang="en-US" sz="2400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4701742" y="4040654"/>
            <a:ext cx="609462" cy="5678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buClr>
                <a:srgbClr val="000000"/>
              </a:buClr>
              <a:buFont typeface="Arial" panose="020B0604020202020204"/>
              <a:buNone/>
            </a:pP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Sai</a:t>
            </a:r>
            <a:endParaRPr lang="en-US" sz="2400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4701742" y="5680231"/>
            <a:ext cx="609462" cy="5678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buClr>
                <a:srgbClr val="000000"/>
              </a:buClr>
              <a:buFont typeface="Arial" panose="020B0604020202020204"/>
              <a:buNone/>
            </a:pP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Sai</a:t>
            </a:r>
            <a:endParaRPr lang="en-US" sz="2400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0" name="Pentagon 59"/>
              <p:cNvSpPr/>
              <p:nvPr/>
            </p:nvSpPr>
            <p:spPr>
              <a:xfrm>
                <a:off x="5820379" y="3811720"/>
                <a:ext cx="5181599" cy="1202731"/>
              </a:xfrm>
              <a:prstGeom prst="homePlate">
                <a:avLst/>
              </a:prstGeom>
              <a:solidFill>
                <a:srgbClr val="C1E4FB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t"/>
              <a:lstStyle/>
              <a:p>
                <a:pPr marL="152400" lvl="0" algn="ctr">
                  <a:lnSpc>
                    <a:spcPct val="150000"/>
                  </a:lnSpc>
                  <a:spcAft>
                    <a:spcPts val="535"/>
                  </a:spcAft>
                  <a:buClr>
                    <a:srgbClr val="000000"/>
                  </a:buClr>
                  <a:defRPr/>
                </a:pPr>
                <a:r>
                  <a:rPr kumimoji="0" lang="en-US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 panose="02010600030101010101" charset="-122"/>
                    <a:cs typeface="Times New Roman" panose="02020603050405020304"/>
                    <a:sym typeface="Arial" panose="020B0604020202020204"/>
                  </a:rPr>
                  <a:t>Sửa: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 panose="02010600030101010101" charset="-122"/>
                    <a:cs typeface="Times New Roman" panose="02020603050405020304"/>
                    <a:sym typeface="Arial" panose="020B06040202020202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24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24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24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9</m:t>
                        </m:r>
                      </m:den>
                    </m:f>
                    <m:r>
                      <a:rPr kumimoji="0" lang="en-US" sz="24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等线" panose="02010600030101010101" charset="-122"/>
                        <a:cs typeface="Times New Roman" panose="02020603050405020304"/>
                        <a:sym typeface="Arial" panose="020B0604020202020204"/>
                      </a:rPr>
                      <m:t>×</m:t>
                    </m:r>
                    <m:f>
                      <m:fPr>
                        <m:ctrlPr>
                          <a:rPr kumimoji="0" lang="en-US" sz="24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24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4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24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6</m:t>
                        </m:r>
                      </m:den>
                    </m:f>
                    <m:r>
                      <a:rPr kumimoji="0" lang="en-US" sz="24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等线" panose="02010600030101010101" charset="-122"/>
                        <a:cs typeface="Times New Roman" panose="02020603050405020304"/>
                        <a:sym typeface="Arial" panose="020B0604020202020204"/>
                      </a:rPr>
                      <m:t>=</m:t>
                    </m:r>
                    <m:f>
                      <m:fPr>
                        <m:ctrlPr>
                          <a:rPr lang="en-US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b="0" i="0" kern="0" smtClea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5</m:t>
                        </m:r>
                        <m:r>
                          <m:rPr>
                            <m:nor/>
                          </m:rPr>
                          <a:rPr lang="en-US" sz="2400" b="0" i="0" kern="0" smtClea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40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×</m:t>
                        </m:r>
                        <m:r>
                          <m:rPr>
                            <m:nor/>
                          </m:rPr>
                          <a:rPr lang="en-US" sz="2400" b="0" i="0" kern="0" smtClea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400" b="0" i="0" kern="0" smtClea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4</m:t>
                        </m:r>
                        <m:r>
                          <m:rPr>
                            <m:nor/>
                          </m:rPr>
                          <a:rPr lang="en-US" sz="2400" b="0" i="0" kern="0" smtClea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b="0" i="0" kern="0" smtClea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9</m:t>
                        </m:r>
                        <m:r>
                          <m:rPr>
                            <m:nor/>
                          </m:rPr>
                          <a:rPr lang="en-US" sz="2400" b="0" i="0" kern="0" smtClea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40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×</m:t>
                        </m:r>
                        <m:r>
                          <m:rPr>
                            <m:nor/>
                          </m:rPr>
                          <a:rPr lang="en-US" sz="2400" b="0" i="0" kern="0" smtClea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400" b="0" i="0" kern="0" smtClea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6</m:t>
                        </m:r>
                      </m:den>
                    </m:f>
                    <m:r>
                      <a:rPr lang="en-US" sz="24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等线" panose="02010600030101010101" charset="-122"/>
                        <a:cs typeface="Times New Roman" panose="02020603050405020304"/>
                        <a:sym typeface="Arial" panose="020B0604020202020204"/>
                      </a:rPr>
                      <m:t>=</m:t>
                    </m:r>
                    <m:f>
                      <m:fPr>
                        <m:ctrlPr>
                          <a:rPr lang="en-US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b="0" i="0" kern="0" smtClea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sz="2400" kern="0" smtClea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0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b="0" i="0" kern="0" smtClea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54</m:t>
                        </m:r>
                      </m:den>
                    </m:f>
                  </m:oMath>
                </a14:m>
                <a:r>
                  <a:rPr lang="en-US" sz="2400" kern="0" dirty="0">
                    <a:solidFill>
                      <a:srgbClr val="000000"/>
                    </a:solidFill>
                    <a:ea typeface="等线" panose="02010600030101010101" charset="-122"/>
                    <a:cs typeface="Times New Roman" panose="02020603050405020304"/>
                    <a:sym typeface="Arial" panose="020B0604020202020204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等线" panose="02010600030101010101" charset="-122"/>
                        <a:cs typeface="Times New Roman" panose="02020603050405020304"/>
                        <a:sym typeface="Arial" panose="020B0604020202020204"/>
                      </a:rPr>
                      <m:t>=</m:t>
                    </m:r>
                    <m:f>
                      <m:fPr>
                        <m:ctrlPr>
                          <a:rPr lang="en-US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10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27</m:t>
                        </m:r>
                      </m:den>
                    </m:f>
                  </m:oMath>
                </a14:m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60" name="Pentagon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0379" y="3811720"/>
                <a:ext cx="5181599" cy="1202731"/>
              </a:xfrm>
              <a:prstGeom prst="homePlate">
                <a:avLst/>
              </a:prstGeom>
              <a:blipFill rotWithShape="1">
                <a:blip r:embed="rId5"/>
                <a:stretch>
                  <a:fillRect l="-12" t="-37" r="12" b="-78943"/>
                </a:stretch>
              </a:blipFill>
              <a:ln w="25400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1" name="Pentagon 60"/>
              <p:cNvSpPr/>
              <p:nvPr/>
            </p:nvSpPr>
            <p:spPr>
              <a:xfrm>
                <a:off x="5820378" y="5379396"/>
                <a:ext cx="5181599" cy="1202731"/>
              </a:xfrm>
              <a:prstGeom prst="homePlate">
                <a:avLst/>
              </a:prstGeom>
              <a:solidFill>
                <a:srgbClr val="F3D2FA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t"/>
              <a:lstStyle/>
              <a:p>
                <a:pPr marL="152400" marR="0" lvl="0" indent="0" algn="ctr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535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r>
                  <a:rPr kumimoji="0" lang="en-US" sz="2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 panose="02010600030101010101" charset="-122"/>
                    <a:cs typeface="Times New Roman" panose="02020603050405020304"/>
                    <a:sym typeface="Arial" panose="020B0604020202020204"/>
                  </a:rPr>
                  <a:t>Sửa</a:t>
                </a:r>
                <a:r>
                  <a:rPr kumimoji="0" lang="en-US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等线" panose="02010600030101010101" charset="-122"/>
                    <a:cs typeface="Times New Roman" panose="02020603050405020304"/>
                    <a:sym typeface="Arial" panose="020B0604020202020204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24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24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24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3</m:t>
                        </m:r>
                      </m:den>
                    </m:f>
                    <m:r>
                      <a:rPr kumimoji="0" lang="en-US" sz="24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等线" panose="02010600030101010101" charset="-122"/>
                        <a:cs typeface="Times New Roman" panose="02020603050405020304"/>
                        <a:sym typeface="Arial" panose="020B0604020202020204"/>
                      </a:rPr>
                      <m:t>×</m:t>
                    </m:r>
                    <m:f>
                      <m:fPr>
                        <m:ctrlPr>
                          <a:rPr kumimoji="0" lang="en-US" sz="24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24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24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12</m:t>
                        </m:r>
                      </m:den>
                    </m:f>
                    <m:r>
                      <a:rPr kumimoji="0" lang="en-US" sz="24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等线" panose="02010600030101010101" charset="-122"/>
                        <a:cs typeface="Times New Roman" panose="02020603050405020304"/>
                        <a:sym typeface="Arial" panose="020B0604020202020204"/>
                      </a:rPr>
                      <m:t>=</m:t>
                    </m:r>
                    <m:f>
                      <m:fPr>
                        <m:ctrlPr>
                          <a:rPr kumimoji="0" lang="en-US" sz="24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24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1</m:t>
                        </m:r>
                        <m:r>
                          <m:rPr>
                            <m:nor/>
                          </m:rPr>
                          <a:rPr kumimoji="0" lang="en-US" sz="24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×</m:t>
                        </m:r>
                        <m:r>
                          <m:rPr>
                            <m:nor/>
                          </m:rPr>
                          <a:rPr kumimoji="0" lang="en-US" sz="24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 </m:t>
                        </m:r>
                        <m:r>
                          <m:rPr>
                            <m:nor/>
                          </m:rPr>
                          <a:rPr kumimoji="0" lang="en-US" sz="24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24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3</m:t>
                        </m:r>
                        <m:r>
                          <m:rPr>
                            <m:nor/>
                          </m:rPr>
                          <a:rPr kumimoji="0" lang="en-US" sz="24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 </m:t>
                        </m:r>
                        <m:r>
                          <m:rPr>
                            <m:nor/>
                          </m:rPr>
                          <a:rPr kumimoji="0" lang="en-US" sz="24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×</m:t>
                        </m:r>
                        <m:r>
                          <m:rPr>
                            <m:nor/>
                          </m:rPr>
                          <a:rPr kumimoji="0" lang="en-US" sz="24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12</m:t>
                        </m:r>
                      </m:den>
                    </m:f>
                    <m:r>
                      <a:rPr kumimoji="0" lang="en-US" sz="24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等线" panose="02010600030101010101" charset="-122"/>
                        <a:cs typeface="Times New Roman" panose="02020603050405020304"/>
                        <a:sym typeface="Arial" panose="020B0604020202020204"/>
                      </a:rPr>
                      <m:t>=</m:t>
                    </m:r>
                    <m:f>
                      <m:fPr>
                        <m:ctrlPr>
                          <a:rPr kumimoji="0" lang="en-US" sz="24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24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24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  <a:sym typeface="Arial" panose="020B0604020202020204"/>
                          </a:rPr>
                          <m:t>36</m:t>
                        </m:r>
                      </m:den>
                    </m:f>
                  </m:oMath>
                </a14:m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61" name="Pentagon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0378" y="5379396"/>
                <a:ext cx="5181599" cy="1202731"/>
              </a:xfrm>
              <a:prstGeom prst="homePlate">
                <a:avLst/>
              </a:prstGeom>
              <a:blipFill rotWithShape="1">
                <a:blip r:embed="rId6"/>
                <a:stretch>
                  <a:fillRect l="-12" t="-26" r="12" b="-5462"/>
                </a:stretch>
              </a:blipFill>
              <a:ln w="25400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Rectangle 61"/>
          <p:cNvSpPr/>
          <p:nvPr/>
        </p:nvSpPr>
        <p:spPr>
          <a:xfrm>
            <a:off x="884749" y="1860849"/>
            <a:ext cx="5084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UTM Avo" panose="02040603050506020204" pitchFamily="18"/>
              </a:rPr>
              <a:t>a</a:t>
            </a:r>
            <a:r>
              <a:rPr lang="vi-VN" sz="2400" dirty="0">
                <a:latin typeface="UTM Avo" panose="02040603050506020204" pitchFamily="18"/>
              </a:rPr>
              <a:t>)</a:t>
            </a:r>
            <a:endParaRPr lang="en-US" sz="2400" dirty="0">
              <a:latin typeface="UTM Avo" panose="02040603050506020204" pitchFamily="1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54" grpId="0" animBg="1"/>
      <p:bldP spid="55" grpId="0" animBg="1"/>
      <p:bldP spid="56" grpId="0" animBg="1"/>
      <p:bldP spid="57" grpId="0"/>
      <p:bldP spid="58" grpId="0"/>
      <p:bldP spid="59" grpId="0"/>
      <p:bldP spid="60" grpId="0" animBg="1"/>
      <p:bldP spid="61" grpId="0" animBg="1"/>
      <p:bldP spid="6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06729" y="3429000"/>
            <a:ext cx="6096000" cy="3429000"/>
          </a:xfrm>
          <a:prstGeom prst="rect">
            <a:avLst/>
          </a:prstGeom>
          <a:solidFill>
            <a:srgbClr val="FFFAF7"/>
          </a:solidFill>
          <a:ln>
            <a:solidFill>
              <a:srgbClr val="FFFAF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" name="Rectangle 2"/>
          <p:cNvSpPr/>
          <p:nvPr/>
        </p:nvSpPr>
        <p:spPr>
          <a:xfrm>
            <a:off x="5197356" y="1649248"/>
            <a:ext cx="1797288" cy="5732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rgbClr val="C00000"/>
                </a:solidFill>
                <a:latin typeface="UTM Avo" panose="02040603050506020204" pitchFamily="18"/>
              </a:rPr>
              <a:t>Bài</a:t>
            </a:r>
            <a:r>
              <a:rPr lang="en-US" sz="2400" b="1" dirty="0">
                <a:solidFill>
                  <a:srgbClr val="C00000"/>
                </a:solidFill>
                <a:latin typeface="UTM Avo" panose="02040603050506020204" pitchFamily="18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UTM Avo" panose="02040603050506020204" pitchFamily="18"/>
              </a:rPr>
              <a:t>tập</a:t>
            </a:r>
            <a:r>
              <a:rPr lang="en-US" sz="2400" b="1" dirty="0">
                <a:solidFill>
                  <a:srgbClr val="C00000"/>
                </a:solidFill>
                <a:latin typeface="UTM Avo" panose="02040603050506020204" pitchFamily="18"/>
              </a:rPr>
              <a:t> 3: </a:t>
            </a:r>
            <a:endParaRPr lang="en-US" sz="2400" dirty="0">
              <a:latin typeface="UTM Avo" panose="02040603050506020204" pitchFamily="1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21768" y="2216913"/>
            <a:ext cx="10569921" cy="1121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/>
              </a:rPr>
              <a:t>b) </a:t>
            </a:r>
            <a:r>
              <a:rPr lang="en-US" sz="2400" dirty="0" err="1">
                <a:latin typeface="UTM Avo" panose="02040603050506020204" pitchFamily="18"/>
              </a:rPr>
              <a:t>Ghép</a:t>
            </a:r>
            <a:r>
              <a:rPr lang="en-US" sz="2400" dirty="0">
                <a:latin typeface="UTM Avo" panose="02040603050506020204" pitchFamily="18"/>
              </a:rPr>
              <a:t> </a:t>
            </a:r>
            <a:r>
              <a:rPr lang="en-US" sz="2400" dirty="0" err="1">
                <a:latin typeface="UTM Avo" panose="02040603050506020204" pitchFamily="18"/>
              </a:rPr>
              <a:t>thẻ</a:t>
            </a:r>
            <a:r>
              <a:rPr lang="en-US" sz="2400" dirty="0">
                <a:latin typeface="UTM Avo" panose="02040603050506020204" pitchFamily="18"/>
              </a:rPr>
              <a:t> </a:t>
            </a:r>
            <a:r>
              <a:rPr lang="en-US" sz="2400" dirty="0" err="1">
                <a:latin typeface="UTM Avo" panose="02040603050506020204" pitchFamily="18"/>
              </a:rPr>
              <a:t>ghi</a:t>
            </a:r>
            <a:r>
              <a:rPr lang="en-US" sz="2400" dirty="0">
                <a:latin typeface="UTM Avo" panose="02040603050506020204" pitchFamily="18"/>
              </a:rPr>
              <a:t> </a:t>
            </a:r>
            <a:r>
              <a:rPr lang="en-US" sz="2400" dirty="0" err="1">
                <a:latin typeface="UTM Avo" panose="02040603050506020204" pitchFamily="18"/>
              </a:rPr>
              <a:t>phép</a:t>
            </a:r>
            <a:r>
              <a:rPr lang="en-US" sz="2400" dirty="0">
                <a:latin typeface="UTM Avo" panose="02040603050506020204" pitchFamily="18"/>
              </a:rPr>
              <a:t> </a:t>
            </a:r>
            <a:r>
              <a:rPr lang="en-US" sz="2400" dirty="0" err="1">
                <a:latin typeface="UTM Avo" panose="02040603050506020204" pitchFamily="18"/>
              </a:rPr>
              <a:t>nhân</a:t>
            </a:r>
            <a:r>
              <a:rPr lang="en-US" sz="2400" dirty="0">
                <a:latin typeface="UTM Avo" panose="02040603050506020204" pitchFamily="18"/>
              </a:rPr>
              <a:t> </a:t>
            </a:r>
            <a:r>
              <a:rPr lang="en-US" sz="2400" dirty="0" err="1">
                <a:latin typeface="UTM Avo" panose="02040603050506020204" pitchFamily="18"/>
              </a:rPr>
              <a:t>phân</a:t>
            </a:r>
            <a:r>
              <a:rPr lang="en-US" sz="2400" dirty="0">
                <a:latin typeface="UTM Avo" panose="02040603050506020204" pitchFamily="18"/>
              </a:rPr>
              <a:t> </a:t>
            </a:r>
            <a:r>
              <a:rPr lang="en-US" sz="2400" dirty="0" err="1">
                <a:latin typeface="UTM Avo" panose="02040603050506020204" pitchFamily="18"/>
              </a:rPr>
              <a:t>số</a:t>
            </a:r>
            <a:r>
              <a:rPr lang="en-US" sz="2400" dirty="0">
                <a:latin typeface="UTM Avo" panose="02040603050506020204" pitchFamily="18"/>
              </a:rPr>
              <a:t> </a:t>
            </a:r>
            <a:r>
              <a:rPr lang="en-US" sz="2400" dirty="0" err="1">
                <a:latin typeface="UTM Avo" panose="02040603050506020204" pitchFamily="18"/>
              </a:rPr>
              <a:t>với</a:t>
            </a:r>
            <a:r>
              <a:rPr lang="en-US" sz="2400" dirty="0">
                <a:latin typeface="UTM Avo" panose="02040603050506020204" pitchFamily="18"/>
              </a:rPr>
              <a:t> </a:t>
            </a:r>
            <a:r>
              <a:rPr lang="en-US" sz="2400" dirty="0" err="1">
                <a:latin typeface="UTM Avo" panose="02040603050506020204" pitchFamily="18"/>
              </a:rPr>
              <a:t>thẻ</a:t>
            </a:r>
            <a:r>
              <a:rPr lang="en-US" sz="2400" dirty="0">
                <a:latin typeface="UTM Avo" panose="02040603050506020204" pitchFamily="18"/>
              </a:rPr>
              <a:t> </a:t>
            </a:r>
            <a:r>
              <a:rPr lang="en-US" sz="2400" dirty="0" err="1">
                <a:latin typeface="UTM Avo" panose="02040603050506020204" pitchFamily="18"/>
              </a:rPr>
              <a:t>hình</a:t>
            </a:r>
            <a:r>
              <a:rPr lang="en-US" sz="2400" dirty="0">
                <a:latin typeface="UTM Avo" panose="02040603050506020204" pitchFamily="18"/>
              </a:rPr>
              <a:t> </a:t>
            </a:r>
            <a:r>
              <a:rPr lang="en-US" sz="2400" dirty="0" err="1">
                <a:latin typeface="UTM Avo" panose="02040603050506020204" pitchFamily="18"/>
              </a:rPr>
              <a:t>và</a:t>
            </a:r>
            <a:r>
              <a:rPr lang="en-US" sz="2400" dirty="0">
                <a:latin typeface="UTM Avo" panose="02040603050506020204" pitchFamily="18"/>
              </a:rPr>
              <a:t> </a:t>
            </a:r>
            <a:r>
              <a:rPr lang="en-US" sz="2400" dirty="0" err="1">
                <a:latin typeface="UTM Avo" panose="02040603050506020204" pitchFamily="18"/>
              </a:rPr>
              <a:t>thẻ</a:t>
            </a:r>
            <a:r>
              <a:rPr lang="en-US" sz="2400" dirty="0">
                <a:latin typeface="UTM Avo" panose="02040603050506020204" pitchFamily="18"/>
              </a:rPr>
              <a:t> </a:t>
            </a:r>
            <a:r>
              <a:rPr lang="en-US" sz="2400" dirty="0" err="1">
                <a:latin typeface="UTM Avo" panose="02040603050506020204" pitchFamily="18"/>
              </a:rPr>
              <a:t>ghi</a:t>
            </a:r>
            <a:r>
              <a:rPr lang="en-US" sz="2400" dirty="0">
                <a:latin typeface="UTM Avo" panose="02040603050506020204" pitchFamily="18"/>
              </a:rPr>
              <a:t> </a:t>
            </a:r>
            <a:r>
              <a:rPr lang="en-US" sz="2400" dirty="0" err="1">
                <a:latin typeface="UTM Avo" panose="02040603050506020204" pitchFamily="18"/>
              </a:rPr>
              <a:t>kết</a:t>
            </a:r>
            <a:r>
              <a:rPr lang="en-US" sz="2400" dirty="0">
                <a:latin typeface="UTM Avo" panose="02040603050506020204" pitchFamily="18"/>
              </a:rPr>
              <a:t> </a:t>
            </a:r>
            <a:r>
              <a:rPr lang="en-US" sz="2400" dirty="0" err="1">
                <a:latin typeface="UTM Avo" panose="02040603050506020204" pitchFamily="18"/>
              </a:rPr>
              <a:t>quả</a:t>
            </a:r>
            <a:r>
              <a:rPr lang="en-US" sz="2400" dirty="0">
                <a:latin typeface="UTM Avo" panose="02040603050506020204" pitchFamily="18"/>
              </a:rPr>
              <a:t> </a:t>
            </a:r>
            <a:r>
              <a:rPr lang="en-US" sz="2400" dirty="0" err="1">
                <a:latin typeface="UTM Avo" panose="02040603050506020204" pitchFamily="18"/>
              </a:rPr>
              <a:t>thích</a:t>
            </a:r>
            <a:r>
              <a:rPr lang="en-US" sz="2400" dirty="0">
                <a:latin typeface="UTM Avo" panose="02040603050506020204" pitchFamily="18"/>
              </a:rPr>
              <a:t> </a:t>
            </a:r>
            <a:r>
              <a:rPr lang="en-US" sz="2400" dirty="0" err="1">
                <a:latin typeface="UTM Avo" panose="02040603050506020204" pitchFamily="18"/>
              </a:rPr>
              <a:t>hợp</a:t>
            </a:r>
            <a:r>
              <a:rPr lang="en-US" sz="2400" dirty="0">
                <a:latin typeface="UTM Avo" panose="02040603050506020204" pitchFamily="18"/>
              </a:rPr>
              <a:t>:</a:t>
            </a:r>
            <a:endParaRPr lang="en-US" sz="2400" dirty="0">
              <a:latin typeface="UTM Avo" panose="02040603050506020204" pitchFamily="18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849" y="3612119"/>
            <a:ext cx="1520071" cy="2875811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2887934" y="3513672"/>
            <a:ext cx="1236847" cy="914400"/>
            <a:chOff x="2398619" y="5524500"/>
            <a:chExt cx="1855270" cy="1371600"/>
          </a:xfrm>
        </p:grpSpPr>
        <p:sp>
          <p:nvSpPr>
            <p:cNvPr id="17" name="Rounded Rectangle 16"/>
            <p:cNvSpPr/>
            <p:nvPr/>
          </p:nvSpPr>
          <p:spPr>
            <a:xfrm>
              <a:off x="2398619" y="5524500"/>
              <a:ext cx="1787559" cy="137160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UTM Avo" panose="02040603050506020204" pitchFamily="18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Rectangle 17"/>
                <p:cNvSpPr/>
                <p:nvPr/>
              </p:nvSpPr>
              <p:spPr>
                <a:xfrm>
                  <a:off x="2603052" y="5672171"/>
                  <a:ext cx="1650837" cy="109106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  <m:t>3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ea typeface="等线" panose="02010600030101010101" charset="-122"/>
                          <a:cs typeface="Times New Roman" panose="02020603050405020304"/>
                        </a:rPr>
                        <m:t> 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等线" panose="02010600030101010101" charset="-122"/>
                          <a:cs typeface="Times New Roman" panose="02020603050405020304"/>
                        </a:rPr>
                        <m:t>×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等线" panose="02010600030101010101" charset="-122"/>
                          <a:cs typeface="Times New Roman" panose="02020603050405020304"/>
                        </a:rPr>
                        <m:t>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  <m:t>4</m:t>
                          </m:r>
                        </m:den>
                      </m:f>
                    </m:oMath>
                  </a14:m>
                  <a:r>
                    <a:rPr lang="en-US" sz="2400" dirty="0">
                      <a:latin typeface="UTM Avo" panose="02040603050506020204" pitchFamily="18" charset="0"/>
                    </a:rPr>
                    <a:t> </a:t>
                  </a:r>
                  <a:endParaRPr lang="en-US" sz="2400" dirty="0">
                    <a:latin typeface="UTM Avo" panose="02040603050506020204" pitchFamily="18" charset="0"/>
                  </a:endParaRPr>
                </a:p>
              </p:txBody>
            </p:sp>
          </mc:Choice>
          <mc:Fallback>
            <p:sp>
              <p:nvSpPr>
                <p:cNvPr id="18" name="Rectangle 1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03052" y="5672171"/>
                  <a:ext cx="1650837" cy="1091069"/>
                </a:xfrm>
                <a:prstGeom prst="rect">
                  <a:avLst/>
                </a:prstGeom>
                <a:blipFill rotWithShape="1">
                  <a:blip r:embed="rId3"/>
                </a:blipFill>
              </p:spPr>
              <p:txBody>
                <a:bodyPr/>
                <a:lstStyle/>
                <a:p>
                  <a:r>
                    <a:rPr lang="en-US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9" name="Group 18"/>
          <p:cNvGrpSpPr/>
          <p:nvPr/>
        </p:nvGrpSpPr>
        <p:grpSpPr>
          <a:xfrm>
            <a:off x="2908309" y="4627710"/>
            <a:ext cx="1236847" cy="914399"/>
            <a:chOff x="2398619" y="5524500"/>
            <a:chExt cx="1855271" cy="1371600"/>
          </a:xfrm>
        </p:grpSpPr>
        <p:sp>
          <p:nvSpPr>
            <p:cNvPr id="20" name="Rounded Rectangle 19"/>
            <p:cNvSpPr/>
            <p:nvPr/>
          </p:nvSpPr>
          <p:spPr>
            <a:xfrm>
              <a:off x="2398619" y="5524500"/>
              <a:ext cx="1787559" cy="137160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UTM Avo" panose="02040603050506020204" pitchFamily="18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Rectangle 20"/>
                <p:cNvSpPr/>
                <p:nvPr/>
              </p:nvSpPr>
              <p:spPr>
                <a:xfrm>
                  <a:off x="2603053" y="5672171"/>
                  <a:ext cx="1650837" cy="109106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  <m:t>5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ea typeface="等线" panose="02010600030101010101" charset="-122"/>
                          <a:cs typeface="Times New Roman" panose="02020603050405020304"/>
                        </a:rPr>
                        <m:t> 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等线" panose="02010600030101010101" charset="-122"/>
                          <a:cs typeface="Times New Roman" panose="02020603050405020304"/>
                        </a:rPr>
                        <m:t>×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等线" panose="02010600030101010101" charset="-122"/>
                          <a:cs typeface="Times New Roman" panose="02020603050405020304"/>
                        </a:rPr>
                        <m:t>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  <m:t>3</m:t>
                          </m:r>
                        </m:den>
                      </m:f>
                    </m:oMath>
                  </a14:m>
                  <a:r>
                    <a:rPr lang="en-US" sz="2400" dirty="0">
                      <a:latin typeface="UTM Avo" panose="02040603050506020204" pitchFamily="18" charset="0"/>
                    </a:rPr>
                    <a:t> </a:t>
                  </a:r>
                  <a:endParaRPr lang="en-US" sz="2400" dirty="0">
                    <a:latin typeface="UTM Avo" panose="02040603050506020204" pitchFamily="18" charset="0"/>
                  </a:endParaRPr>
                </a:p>
              </p:txBody>
            </p:sp>
          </mc:Choice>
          <mc:Fallback>
            <p:sp>
              <p:nvSpPr>
                <p:cNvPr id="21" name="Rectangle 2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03053" y="5672171"/>
                  <a:ext cx="1650837" cy="1091069"/>
                </a:xfrm>
                <a:prstGeom prst="rect">
                  <a:avLst/>
                </a:prstGeom>
                <a:blipFill rotWithShape="1">
                  <a:blip r:embed="rId4"/>
                </a:blipFill>
              </p:spPr>
              <p:txBody>
                <a:bodyPr/>
                <a:lstStyle/>
                <a:p>
                  <a:r>
                    <a:rPr lang="en-US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2" name="Group 21"/>
          <p:cNvGrpSpPr/>
          <p:nvPr/>
        </p:nvGrpSpPr>
        <p:grpSpPr>
          <a:xfrm>
            <a:off x="2908308" y="5692814"/>
            <a:ext cx="1236847" cy="914401"/>
            <a:chOff x="2398619" y="5524500"/>
            <a:chExt cx="1855271" cy="1371600"/>
          </a:xfrm>
        </p:grpSpPr>
        <p:sp>
          <p:nvSpPr>
            <p:cNvPr id="23" name="Rounded Rectangle 22"/>
            <p:cNvSpPr/>
            <p:nvPr/>
          </p:nvSpPr>
          <p:spPr>
            <a:xfrm>
              <a:off x="2398619" y="5524500"/>
              <a:ext cx="1787559" cy="137160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UTM Avo" panose="02040603050506020204" pitchFamily="18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4" name="Rectangle 23"/>
                <p:cNvSpPr/>
                <p:nvPr/>
              </p:nvSpPr>
              <p:spPr>
                <a:xfrm>
                  <a:off x="2603053" y="5672170"/>
                  <a:ext cx="1650837" cy="109106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ea typeface="等线" panose="02010600030101010101" charset="-122"/>
                          <a:cs typeface="Times New Roman" panose="02020603050405020304"/>
                        </a:rPr>
                        <m:t> 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等线" panose="02010600030101010101" charset="-122"/>
                          <a:cs typeface="Times New Roman" panose="02020603050405020304"/>
                        </a:rPr>
                        <m:t>×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等线" panose="02010600030101010101" charset="-122"/>
                          <a:cs typeface="Times New Roman" panose="02020603050405020304"/>
                        </a:rPr>
                        <m:t>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  <m:t>8</m:t>
                          </m:r>
                        </m:den>
                      </m:f>
                    </m:oMath>
                  </a14:m>
                  <a:r>
                    <a:rPr lang="en-US" sz="2400" dirty="0">
                      <a:latin typeface="UTM Avo" panose="02040603050506020204" pitchFamily="18" charset="0"/>
                    </a:rPr>
                    <a:t> </a:t>
                  </a:r>
                  <a:endParaRPr lang="en-US" sz="2400" dirty="0">
                    <a:latin typeface="UTM Avo" panose="02040603050506020204" pitchFamily="18" charset="0"/>
                  </a:endParaRPr>
                </a:p>
              </p:txBody>
            </p:sp>
          </mc:Choice>
          <mc:Fallback>
            <p:sp>
              <p:nvSpPr>
                <p:cNvPr id="24" name="Rectangle 2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03053" y="5672170"/>
                  <a:ext cx="1650837" cy="1091068"/>
                </a:xfrm>
                <a:prstGeom prst="rect">
                  <a:avLst/>
                </a:prstGeom>
                <a:blipFill rotWithShape="1">
                  <a:blip r:embed="rId5"/>
                </a:blipFill>
              </p:spPr>
              <p:txBody>
                <a:bodyPr/>
                <a:lstStyle/>
                <a:p>
                  <a:r>
                    <a:rPr lang="en-US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5" name="Group 24"/>
          <p:cNvGrpSpPr/>
          <p:nvPr/>
        </p:nvGrpSpPr>
        <p:grpSpPr>
          <a:xfrm>
            <a:off x="8838727" y="3513672"/>
            <a:ext cx="1191706" cy="914400"/>
            <a:chOff x="2398619" y="5524500"/>
            <a:chExt cx="1787559" cy="1371600"/>
          </a:xfrm>
        </p:grpSpPr>
        <p:sp>
          <p:nvSpPr>
            <p:cNvPr id="26" name="Rounded Rectangle 25"/>
            <p:cNvSpPr/>
            <p:nvPr/>
          </p:nvSpPr>
          <p:spPr>
            <a:xfrm>
              <a:off x="2398619" y="5524500"/>
              <a:ext cx="1787559" cy="137160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UTM Avo" panose="02040603050506020204" pitchFamily="18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7" name="Rectangle 26"/>
                <p:cNvSpPr/>
                <p:nvPr/>
              </p:nvSpPr>
              <p:spPr>
                <a:xfrm>
                  <a:off x="2865863" y="5672171"/>
                  <a:ext cx="914193" cy="108520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  <m:t>16</m:t>
                          </m:r>
                        </m:den>
                      </m:f>
                    </m:oMath>
                  </a14:m>
                  <a:r>
                    <a:rPr lang="en-US" sz="2400" dirty="0">
                      <a:latin typeface="UTM Avo" panose="02040603050506020204" pitchFamily="18" charset="0"/>
                    </a:rPr>
                    <a:t> </a:t>
                  </a:r>
                  <a:endParaRPr lang="en-US" sz="2400" dirty="0">
                    <a:latin typeface="UTM Avo" panose="02040603050506020204" pitchFamily="18" charset="0"/>
                  </a:endParaRPr>
                </a:p>
              </p:txBody>
            </p:sp>
          </mc:Choice>
          <mc:Fallback>
            <p:sp>
              <p:nvSpPr>
                <p:cNvPr id="27" name="Rectangle 2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65863" y="5672171"/>
                  <a:ext cx="914193" cy="1085202"/>
                </a:xfrm>
                <a:prstGeom prst="rect">
                  <a:avLst/>
                </a:prstGeom>
                <a:blipFill rotWithShape="1">
                  <a:blip r:embed="rId6"/>
                </a:blipFill>
              </p:spPr>
              <p:txBody>
                <a:bodyPr/>
                <a:lstStyle/>
                <a:p>
                  <a:r>
                    <a:rPr lang="en-US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8" name="Group 27"/>
          <p:cNvGrpSpPr/>
          <p:nvPr/>
        </p:nvGrpSpPr>
        <p:grpSpPr>
          <a:xfrm>
            <a:off x="8859102" y="4627713"/>
            <a:ext cx="1191706" cy="914400"/>
            <a:chOff x="2398619" y="5524500"/>
            <a:chExt cx="1787559" cy="1371600"/>
          </a:xfrm>
        </p:grpSpPr>
        <p:sp>
          <p:nvSpPr>
            <p:cNvPr id="29" name="Rounded Rectangle 28"/>
            <p:cNvSpPr/>
            <p:nvPr/>
          </p:nvSpPr>
          <p:spPr>
            <a:xfrm>
              <a:off x="2398619" y="5524500"/>
              <a:ext cx="1787559" cy="137160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UTM Avo" panose="02040603050506020204" pitchFamily="18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0" name="Rectangle 29"/>
                <p:cNvSpPr/>
                <p:nvPr/>
              </p:nvSpPr>
              <p:spPr>
                <a:xfrm>
                  <a:off x="2865863" y="5672171"/>
                  <a:ext cx="914193" cy="108520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  <m:t>15</m:t>
                          </m:r>
                        </m:den>
                      </m:f>
                    </m:oMath>
                  </a14:m>
                  <a:r>
                    <a:rPr lang="en-US" sz="2400" dirty="0">
                      <a:latin typeface="UTM Avo" panose="02040603050506020204" pitchFamily="18" charset="0"/>
                    </a:rPr>
                    <a:t> </a:t>
                  </a:r>
                  <a:endParaRPr lang="en-US" sz="2400" dirty="0">
                    <a:latin typeface="UTM Avo" panose="02040603050506020204" pitchFamily="18" charset="0"/>
                  </a:endParaRPr>
                </a:p>
              </p:txBody>
            </p:sp>
          </mc:Choice>
          <mc:Fallback>
            <p:sp>
              <p:nvSpPr>
                <p:cNvPr id="30" name="Rectangle 2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65863" y="5672171"/>
                  <a:ext cx="914193" cy="1085202"/>
                </a:xfrm>
                <a:prstGeom prst="rect">
                  <a:avLst/>
                </a:prstGeom>
                <a:blipFill rotWithShape="1">
                  <a:blip r:embed="rId7"/>
                </a:blipFill>
              </p:spPr>
              <p:txBody>
                <a:bodyPr/>
                <a:lstStyle/>
                <a:p>
                  <a:r>
                    <a:rPr lang="en-US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1" name="Group 30"/>
          <p:cNvGrpSpPr/>
          <p:nvPr/>
        </p:nvGrpSpPr>
        <p:grpSpPr>
          <a:xfrm>
            <a:off x="8859101" y="5692811"/>
            <a:ext cx="1191706" cy="914400"/>
            <a:chOff x="2398619" y="5524500"/>
            <a:chExt cx="1787559" cy="1371600"/>
          </a:xfrm>
        </p:grpSpPr>
        <p:sp>
          <p:nvSpPr>
            <p:cNvPr id="32" name="Rounded Rectangle 31"/>
            <p:cNvSpPr/>
            <p:nvPr/>
          </p:nvSpPr>
          <p:spPr>
            <a:xfrm>
              <a:off x="2398619" y="5524500"/>
              <a:ext cx="1787559" cy="137160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UTM Avo" panose="02040603050506020204" pitchFamily="18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3" name="Rectangle 32"/>
                <p:cNvSpPr/>
                <p:nvPr/>
              </p:nvSpPr>
              <p:spPr>
                <a:xfrm>
                  <a:off x="2865863" y="5672171"/>
                  <a:ext cx="914193" cy="107846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  <m:t>6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 panose="02010600030101010101" charset="-122"/>
                              <a:cs typeface="Times New Roman" panose="02020603050405020304"/>
                            </a:rPr>
                            <m:t>12</m:t>
                          </m:r>
                        </m:den>
                      </m:f>
                    </m:oMath>
                  </a14:m>
                  <a:r>
                    <a:rPr lang="en-US" sz="2400" dirty="0">
                      <a:latin typeface="UTM Avo" panose="02040603050506020204" pitchFamily="18" charset="0"/>
                    </a:rPr>
                    <a:t> </a:t>
                  </a:r>
                  <a:endParaRPr lang="en-US" sz="2400" dirty="0">
                    <a:latin typeface="UTM Avo" panose="02040603050506020204" pitchFamily="18" charset="0"/>
                  </a:endParaRPr>
                </a:p>
              </p:txBody>
            </p:sp>
          </mc:Choice>
          <mc:Fallback>
            <p:sp>
              <p:nvSpPr>
                <p:cNvPr id="33" name="Rectangle 3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65863" y="5672171"/>
                  <a:ext cx="914193" cy="1078469"/>
                </a:xfrm>
                <a:prstGeom prst="rect">
                  <a:avLst/>
                </a:prstGeom>
                <a:blipFill rotWithShape="1">
                  <a:blip r:embed="rId8"/>
                </a:blipFill>
              </p:spPr>
              <p:txBody>
                <a:bodyPr/>
                <a:lstStyle/>
                <a:p>
                  <a:r>
                    <a:rPr lang="en-US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06729" y="3429000"/>
            <a:ext cx="6096000" cy="3429000"/>
          </a:xfrm>
          <a:prstGeom prst="rect">
            <a:avLst/>
          </a:prstGeom>
          <a:solidFill>
            <a:srgbClr val="FFFAF7"/>
          </a:solidFill>
          <a:ln>
            <a:solidFill>
              <a:srgbClr val="FFFAF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4" name="Rectangle 43"/>
          <p:cNvSpPr/>
          <p:nvPr/>
        </p:nvSpPr>
        <p:spPr>
          <a:xfrm>
            <a:off x="5675852" y="1737338"/>
            <a:ext cx="8402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000000"/>
              </a:buClr>
              <a:buFont typeface="Arial" panose="020B0604020202020204"/>
              <a:buNone/>
            </a:pPr>
            <a:r>
              <a:rPr lang="vi-VN" sz="2400" b="1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Giải</a:t>
            </a:r>
            <a:endParaRPr lang="en-US" sz="2400" b="1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879" y="2350302"/>
            <a:ext cx="2307699" cy="4365917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2241442" y="2375702"/>
            <a:ext cx="1191707" cy="914400"/>
            <a:chOff x="2398619" y="5524500"/>
            <a:chExt cx="1787559" cy="1371600"/>
          </a:xfrm>
        </p:grpSpPr>
        <p:sp>
          <p:nvSpPr>
            <p:cNvPr id="5" name="Rounded Rectangle 4"/>
            <p:cNvSpPr/>
            <p:nvPr/>
          </p:nvSpPr>
          <p:spPr>
            <a:xfrm>
              <a:off x="2398619" y="5524500"/>
              <a:ext cx="1787559" cy="137160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" name="Rectangle 5"/>
                <p:cNvSpPr/>
                <p:nvPr/>
              </p:nvSpPr>
              <p:spPr>
                <a:xfrm>
                  <a:off x="2482476" y="5626955"/>
                  <a:ext cx="1626791" cy="121802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等线" panose="02010600030101010101" charset="-122"/>
                                <a:cs typeface="Times New Roman" panose="02020603050405020304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2400">
                                <a:latin typeface="UTM Avo" panose="02040603050506020204" pitchFamily="18" charset="0"/>
                                <a:ea typeface="等线" panose="02010600030101010101" charset="-122"/>
                                <a:cs typeface="Times New Roman" panose="02020603050405020304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2400">
                                <a:latin typeface="UTM Avo" panose="02040603050506020204" pitchFamily="18" charset="0"/>
                                <a:ea typeface="等线" panose="02010600030101010101" charset="-122"/>
                                <a:cs typeface="Times New Roman" panose="02020603050405020304"/>
                              </a:rPr>
                              <m:t>3</m:t>
                            </m:r>
                          </m:den>
                        </m:f>
                        <m:r>
                          <a:rPr lang="en-US" sz="2400" i="1">
                            <a:latin typeface="Cambria Math" panose="02040503050406030204" pitchFamily="18" charset="0"/>
                            <a:ea typeface="等线" panose="02010600030101010101" charset="-122"/>
                            <a:cs typeface="Times New Roman" panose="02020603050405020304"/>
                          </a:rPr>
                          <m:t> × 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等线" panose="02010600030101010101" charset="-122"/>
                                <a:cs typeface="Times New Roman" panose="02020603050405020304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2400">
                                <a:latin typeface="UTM Avo" panose="02040603050506020204" pitchFamily="18" charset="0"/>
                                <a:ea typeface="等线" panose="02010600030101010101" charset="-122"/>
                                <a:cs typeface="Times New Roman" panose="02020603050405020304"/>
                              </a:rPr>
                              <m:t>3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2400">
                                <a:latin typeface="UTM Avo" panose="02040603050506020204" pitchFamily="18" charset="0"/>
                                <a:ea typeface="等线" panose="02010600030101010101" charset="-122"/>
                                <a:cs typeface="Times New Roman" panose="02020603050405020304"/>
                              </a:rPr>
                              <m:t>4</m:t>
                            </m:r>
                          </m:den>
                        </m:f>
                      </m:oMath>
                    </m:oMathPara>
                  </a14:m>
                  <a:endParaRPr lang="en-US" sz="2400" dirty="0"/>
                </a:p>
              </p:txBody>
            </p:sp>
          </mc:Choice>
          <mc:Fallback>
            <p:sp>
              <p:nvSpPr>
                <p:cNvPr id="6" name="Rectangle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2476" y="5626955"/>
                  <a:ext cx="1626791" cy="1218026"/>
                </a:xfrm>
                <a:prstGeom prst="rect">
                  <a:avLst/>
                </a:prstGeom>
                <a:blipFill rotWithShape="1">
                  <a:blip r:embed="rId3"/>
                </a:blipFill>
              </p:spPr>
              <p:txBody>
                <a:bodyPr/>
                <a:lstStyle/>
                <a:p>
                  <a:r>
                    <a:rPr lang="en-US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" name="Group 6"/>
          <p:cNvGrpSpPr/>
          <p:nvPr/>
        </p:nvGrpSpPr>
        <p:grpSpPr>
          <a:xfrm>
            <a:off x="2282122" y="3955409"/>
            <a:ext cx="1191707" cy="914400"/>
            <a:chOff x="2398619" y="5524500"/>
            <a:chExt cx="1787559" cy="1371600"/>
          </a:xfrm>
        </p:grpSpPr>
        <p:sp>
          <p:nvSpPr>
            <p:cNvPr id="8" name="Rounded Rectangle 7"/>
            <p:cNvSpPr/>
            <p:nvPr/>
          </p:nvSpPr>
          <p:spPr>
            <a:xfrm>
              <a:off x="2398619" y="5524500"/>
              <a:ext cx="1787559" cy="137160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Rectangle 8"/>
                <p:cNvSpPr/>
                <p:nvPr/>
              </p:nvSpPr>
              <p:spPr>
                <a:xfrm>
                  <a:off x="2437260" y="5626955"/>
                  <a:ext cx="1626791" cy="121802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等线" panose="02010600030101010101" charset="-122"/>
                                <a:cs typeface="Times New Roman" panose="02020603050405020304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2400">
                                <a:latin typeface="UTM Avo" panose="02040603050506020204" pitchFamily="18" charset="0"/>
                                <a:ea typeface="等线" panose="02010600030101010101" charset="-122"/>
                                <a:cs typeface="Times New Roman" panose="02020603050405020304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2400">
                                <a:latin typeface="UTM Avo" panose="02040603050506020204" pitchFamily="18" charset="0"/>
                                <a:ea typeface="等线" panose="02010600030101010101" charset="-122"/>
                                <a:cs typeface="Times New Roman" panose="02020603050405020304"/>
                              </a:rPr>
                              <m:t>5</m:t>
                            </m:r>
                          </m:den>
                        </m:f>
                        <m:r>
                          <a:rPr lang="en-US" sz="2400" i="1">
                            <a:latin typeface="Cambria Math" panose="02040503050406030204" pitchFamily="18" charset="0"/>
                            <a:ea typeface="等线" panose="02010600030101010101" charset="-122"/>
                            <a:cs typeface="Times New Roman" panose="02020603050405020304"/>
                          </a:rPr>
                          <m:t> × 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等线" panose="02010600030101010101" charset="-122"/>
                                <a:cs typeface="Times New Roman" panose="02020603050405020304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2400">
                                <a:latin typeface="UTM Avo" panose="02040603050506020204" pitchFamily="18" charset="0"/>
                                <a:ea typeface="等线" panose="02010600030101010101" charset="-122"/>
                                <a:cs typeface="Times New Roman" panose="02020603050405020304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2400">
                                <a:latin typeface="UTM Avo" panose="02040603050506020204" pitchFamily="18" charset="0"/>
                                <a:ea typeface="等线" panose="02010600030101010101" charset="-122"/>
                                <a:cs typeface="Times New Roman" panose="02020603050405020304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lang="en-US" sz="2400" dirty="0"/>
                </a:p>
              </p:txBody>
            </p:sp>
          </mc:Choice>
          <mc:Fallback>
            <p:sp>
              <p:nvSpPr>
                <p:cNvPr id="9" name="Rectangle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37260" y="5626955"/>
                  <a:ext cx="1626791" cy="1218026"/>
                </a:xfrm>
                <a:prstGeom prst="rect">
                  <a:avLst/>
                </a:prstGeom>
                <a:blipFill rotWithShape="1">
                  <a:blip r:embed="rId4"/>
                </a:blipFill>
              </p:spPr>
              <p:txBody>
                <a:bodyPr/>
                <a:lstStyle/>
                <a:p>
                  <a:r>
                    <a:rPr lang="en-US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" name="Group 9"/>
          <p:cNvGrpSpPr/>
          <p:nvPr/>
        </p:nvGrpSpPr>
        <p:grpSpPr>
          <a:xfrm>
            <a:off x="2241442" y="5549343"/>
            <a:ext cx="1191707" cy="914400"/>
            <a:chOff x="2398619" y="5524500"/>
            <a:chExt cx="1787559" cy="1371600"/>
          </a:xfrm>
        </p:grpSpPr>
        <p:sp>
          <p:nvSpPr>
            <p:cNvPr id="11" name="Rounded Rectangle 10"/>
            <p:cNvSpPr/>
            <p:nvPr/>
          </p:nvSpPr>
          <p:spPr>
            <a:xfrm>
              <a:off x="2398619" y="5524500"/>
              <a:ext cx="1787559" cy="137160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Rectangle 11"/>
                <p:cNvSpPr/>
                <p:nvPr/>
              </p:nvSpPr>
              <p:spPr>
                <a:xfrm>
                  <a:off x="2512620" y="5611883"/>
                  <a:ext cx="1626791" cy="121802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等线" panose="02010600030101010101" charset="-122"/>
                                <a:cs typeface="Times New Roman" panose="02020603050405020304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2400">
                                <a:latin typeface="UTM Avo" panose="02040603050506020204" pitchFamily="18" charset="0"/>
                                <a:ea typeface="等线" panose="02010600030101010101" charset="-122"/>
                                <a:cs typeface="Times New Roman" panose="02020603050405020304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2400">
                                <a:latin typeface="UTM Avo" panose="02040603050506020204" pitchFamily="18" charset="0"/>
                                <a:ea typeface="等线" panose="02010600030101010101" charset="-122"/>
                                <a:cs typeface="Times New Roman" panose="02020603050405020304"/>
                              </a:rPr>
                              <m:t>2</m:t>
                            </m:r>
                          </m:den>
                        </m:f>
                        <m:r>
                          <a:rPr lang="en-US" sz="2400" i="1">
                            <a:latin typeface="Cambria Math" panose="02040503050406030204" pitchFamily="18" charset="0"/>
                            <a:ea typeface="等线" panose="02010600030101010101" charset="-122"/>
                            <a:cs typeface="Times New Roman" panose="02020603050405020304"/>
                          </a:rPr>
                          <m:t> × 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等线" panose="02010600030101010101" charset="-122"/>
                                <a:cs typeface="Times New Roman" panose="02020603050405020304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2400">
                                <a:latin typeface="UTM Avo" panose="02040603050506020204" pitchFamily="18" charset="0"/>
                                <a:ea typeface="等线" panose="02010600030101010101" charset="-122"/>
                                <a:cs typeface="Times New Roman" panose="02020603050405020304"/>
                              </a:rPr>
                              <m:t>3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2400">
                                <a:latin typeface="UTM Avo" panose="02040603050506020204" pitchFamily="18" charset="0"/>
                                <a:ea typeface="等线" panose="02010600030101010101" charset="-122"/>
                                <a:cs typeface="Times New Roman" panose="02020603050405020304"/>
                              </a:rPr>
                              <m:t>8</m:t>
                            </m:r>
                          </m:den>
                        </m:f>
                      </m:oMath>
                    </m:oMathPara>
                  </a14:m>
                  <a:endParaRPr lang="en-US" sz="2400" dirty="0"/>
                </a:p>
              </p:txBody>
            </p:sp>
          </mc:Choice>
          <mc:Fallback>
            <p:sp>
              <p:nvSpPr>
                <p:cNvPr id="12" name="Rectangle 1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12620" y="5611883"/>
                  <a:ext cx="1626791" cy="1218026"/>
                </a:xfrm>
                <a:prstGeom prst="rect">
                  <a:avLst/>
                </a:prstGeom>
                <a:blipFill rotWithShape="1">
                  <a:blip r:embed="rId5"/>
                </a:blipFill>
              </p:spPr>
              <p:txBody>
                <a:bodyPr/>
                <a:lstStyle/>
                <a:p>
                  <a:r>
                    <a:rPr lang="en-US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" name="Group 12"/>
          <p:cNvGrpSpPr/>
          <p:nvPr/>
        </p:nvGrpSpPr>
        <p:grpSpPr>
          <a:xfrm>
            <a:off x="8651799" y="2460053"/>
            <a:ext cx="1191706" cy="914400"/>
            <a:chOff x="2398619" y="5524500"/>
            <a:chExt cx="1787559" cy="1371600"/>
          </a:xfrm>
        </p:grpSpPr>
        <p:sp>
          <p:nvSpPr>
            <p:cNvPr id="14" name="Rounded Rectangle 13"/>
            <p:cNvSpPr/>
            <p:nvPr/>
          </p:nvSpPr>
          <p:spPr>
            <a:xfrm>
              <a:off x="2398619" y="5524500"/>
              <a:ext cx="1787559" cy="137160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Rectangle 14"/>
                <p:cNvSpPr/>
                <p:nvPr/>
              </p:nvSpPr>
              <p:spPr>
                <a:xfrm>
                  <a:off x="2892962" y="5611883"/>
                  <a:ext cx="890147" cy="121802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等线" panose="02010600030101010101" charset="-122"/>
                                <a:cs typeface="Times New Roman" panose="02020603050405020304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2400">
                                <a:latin typeface="UTM Avo" panose="02040603050506020204" pitchFamily="18" charset="0"/>
                                <a:ea typeface="等线" panose="02010600030101010101" charset="-122"/>
                                <a:cs typeface="Times New Roman" panose="02020603050405020304"/>
                              </a:rPr>
                              <m:t>3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2400">
                                <a:latin typeface="UTM Avo" panose="02040603050506020204" pitchFamily="18" charset="0"/>
                                <a:ea typeface="等线" panose="02010600030101010101" charset="-122"/>
                                <a:cs typeface="Times New Roman" panose="02020603050405020304"/>
                              </a:rPr>
                              <m:t>16</m:t>
                            </m:r>
                          </m:den>
                        </m:f>
                      </m:oMath>
                    </m:oMathPara>
                  </a14:m>
                  <a:endParaRPr lang="en-US" sz="2400" dirty="0"/>
                </a:p>
              </p:txBody>
            </p:sp>
          </mc:Choice>
          <mc:Fallback>
            <p:sp>
              <p:nvSpPr>
                <p:cNvPr id="15" name="Rectangle 1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92962" y="5611883"/>
                  <a:ext cx="890147" cy="1218026"/>
                </a:xfrm>
                <a:prstGeom prst="rect">
                  <a:avLst/>
                </a:prstGeom>
                <a:blipFill rotWithShape="1">
                  <a:blip r:embed="rId6"/>
                </a:blipFill>
              </p:spPr>
              <p:txBody>
                <a:bodyPr/>
                <a:lstStyle/>
                <a:p>
                  <a:r>
                    <a:rPr lang="en-US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6" name="Group 15"/>
          <p:cNvGrpSpPr/>
          <p:nvPr/>
        </p:nvGrpSpPr>
        <p:grpSpPr>
          <a:xfrm>
            <a:off x="8651799" y="3955409"/>
            <a:ext cx="1191706" cy="914400"/>
            <a:chOff x="2398619" y="5524500"/>
            <a:chExt cx="1787559" cy="1371600"/>
          </a:xfrm>
        </p:grpSpPr>
        <p:sp>
          <p:nvSpPr>
            <p:cNvPr id="17" name="Rounded Rectangle 16"/>
            <p:cNvSpPr/>
            <p:nvPr/>
          </p:nvSpPr>
          <p:spPr>
            <a:xfrm>
              <a:off x="2398619" y="5524500"/>
              <a:ext cx="1787559" cy="137160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Rectangle 17"/>
                <p:cNvSpPr/>
                <p:nvPr/>
              </p:nvSpPr>
              <p:spPr>
                <a:xfrm>
                  <a:off x="2908034" y="5596811"/>
                  <a:ext cx="890147" cy="121802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等线" panose="02010600030101010101" charset="-122"/>
                                <a:cs typeface="Times New Roman" panose="02020603050405020304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2400">
                                <a:latin typeface="UTM Avo" panose="02040603050506020204" pitchFamily="18" charset="0"/>
                                <a:ea typeface="等线" panose="02010600030101010101" charset="-122"/>
                                <a:cs typeface="Times New Roman" panose="02020603050405020304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2400">
                                <a:latin typeface="UTM Avo" panose="02040603050506020204" pitchFamily="18" charset="0"/>
                                <a:ea typeface="等线" panose="02010600030101010101" charset="-122"/>
                                <a:cs typeface="Times New Roman" panose="02020603050405020304"/>
                              </a:rPr>
                              <m:t>15</m:t>
                            </m:r>
                          </m:den>
                        </m:f>
                      </m:oMath>
                    </m:oMathPara>
                  </a14:m>
                  <a:endParaRPr lang="en-US" sz="2400" dirty="0"/>
                </a:p>
              </p:txBody>
            </p:sp>
          </mc:Choice>
          <mc:Fallback>
            <p:sp>
              <p:nvSpPr>
                <p:cNvPr id="18" name="Rectangle 1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08034" y="5596811"/>
                  <a:ext cx="890147" cy="1218026"/>
                </a:xfrm>
                <a:prstGeom prst="rect">
                  <a:avLst/>
                </a:prstGeom>
                <a:blipFill rotWithShape="1">
                  <a:blip r:embed="rId7"/>
                </a:blipFill>
              </p:spPr>
              <p:txBody>
                <a:bodyPr/>
                <a:lstStyle/>
                <a:p>
                  <a:r>
                    <a:rPr lang="en-US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9" name="Group 18"/>
          <p:cNvGrpSpPr/>
          <p:nvPr/>
        </p:nvGrpSpPr>
        <p:grpSpPr>
          <a:xfrm>
            <a:off x="8651799" y="5549342"/>
            <a:ext cx="1191706" cy="914400"/>
            <a:chOff x="2398619" y="5524500"/>
            <a:chExt cx="1787559" cy="1371600"/>
          </a:xfrm>
        </p:grpSpPr>
        <p:sp>
          <p:nvSpPr>
            <p:cNvPr id="20" name="Rounded Rectangle 19"/>
            <p:cNvSpPr/>
            <p:nvPr/>
          </p:nvSpPr>
          <p:spPr>
            <a:xfrm>
              <a:off x="2398619" y="5524500"/>
              <a:ext cx="1787559" cy="137160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Rectangle 20"/>
                <p:cNvSpPr/>
                <p:nvPr/>
              </p:nvSpPr>
              <p:spPr>
                <a:xfrm>
                  <a:off x="2983394" y="5626955"/>
                  <a:ext cx="890147" cy="120542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等线" panose="02010600030101010101" charset="-122"/>
                                <a:cs typeface="Times New Roman" panose="02020603050405020304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2400">
                                <a:latin typeface="UTM Avo" panose="02040603050506020204" pitchFamily="18" charset="0"/>
                                <a:ea typeface="等线" panose="02010600030101010101" charset="-122"/>
                                <a:cs typeface="Times New Roman" panose="02020603050405020304"/>
                              </a:rPr>
                              <m:t>6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2400">
                                <a:latin typeface="UTM Avo" panose="02040603050506020204" pitchFamily="18" charset="0"/>
                                <a:ea typeface="等线" panose="02010600030101010101" charset="-122"/>
                                <a:cs typeface="Times New Roman" panose="02020603050405020304"/>
                              </a:rPr>
                              <m:t>12</m:t>
                            </m:r>
                          </m:den>
                        </m:f>
                      </m:oMath>
                    </m:oMathPara>
                  </a14:m>
                  <a:endParaRPr lang="en-US" sz="2400" dirty="0"/>
                </a:p>
              </p:txBody>
            </p:sp>
          </mc:Choice>
          <mc:Fallback>
            <p:sp>
              <p:nvSpPr>
                <p:cNvPr id="21" name="Rectangle 2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83394" y="5626955"/>
                  <a:ext cx="890147" cy="1205427"/>
                </a:xfrm>
                <a:prstGeom prst="rect">
                  <a:avLst/>
                </a:prstGeom>
                <a:blipFill rotWithShape="1">
                  <a:blip r:embed="rId8"/>
                </a:blipFill>
              </p:spPr>
              <p:txBody>
                <a:bodyPr/>
                <a:lstStyle/>
                <a:p>
                  <a:r>
                    <a:rPr lang="en-US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2" name="Straight Connector 21"/>
          <p:cNvCxnSpPr/>
          <p:nvPr/>
        </p:nvCxnSpPr>
        <p:spPr>
          <a:xfrm>
            <a:off x="3433147" y="2750653"/>
            <a:ext cx="1631453" cy="318832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8" idx="3"/>
          </p:cNvCxnSpPr>
          <p:nvPr/>
        </p:nvCxnSpPr>
        <p:spPr>
          <a:xfrm flipV="1">
            <a:off x="3473827" y="3016771"/>
            <a:ext cx="1580653" cy="139583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3433147" y="4684849"/>
            <a:ext cx="1631453" cy="132875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endCxn id="20" idx="1"/>
          </p:cNvCxnSpPr>
          <p:nvPr/>
        </p:nvCxnSpPr>
        <p:spPr>
          <a:xfrm>
            <a:off x="7177058" y="6006542"/>
            <a:ext cx="1474741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7177058" y="2889545"/>
            <a:ext cx="1474741" cy="176759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7177058" y="3103952"/>
            <a:ext cx="1474741" cy="137442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881620" y="1888637"/>
            <a:ext cx="5084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UTM Avo" panose="02040603050506020204" pitchFamily="18"/>
              </a:rPr>
              <a:t>b</a:t>
            </a:r>
            <a:r>
              <a:rPr lang="vi-VN" sz="2400" dirty="0">
                <a:latin typeface="UTM Avo" panose="02040603050506020204" pitchFamily="18"/>
              </a:rPr>
              <a:t>)</a:t>
            </a:r>
            <a:endParaRPr lang="en-US" sz="2400" dirty="0">
              <a:latin typeface="UTM Avo" panose="02040603050506020204" pitchFamily="1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06729" y="3429000"/>
            <a:ext cx="6096000" cy="3429000"/>
          </a:xfrm>
          <a:prstGeom prst="rect">
            <a:avLst/>
          </a:prstGeom>
          <a:solidFill>
            <a:srgbClr val="FFFAF7"/>
          </a:solidFill>
          <a:ln>
            <a:solidFill>
              <a:srgbClr val="FFFAF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5197356" y="1601675"/>
            <a:ext cx="1797288" cy="5732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rgbClr val="C00000"/>
                </a:solidFill>
                <a:latin typeface="UTM Avo" panose="02040603050506020204" pitchFamily="18"/>
              </a:rPr>
              <a:t>Bài</a:t>
            </a:r>
            <a:r>
              <a:rPr lang="en-US" sz="2400" b="1" dirty="0">
                <a:solidFill>
                  <a:srgbClr val="C00000"/>
                </a:solidFill>
                <a:latin typeface="UTM Avo" panose="02040603050506020204" pitchFamily="18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UTM Avo" panose="02040603050506020204" pitchFamily="18"/>
              </a:rPr>
              <a:t>tập</a:t>
            </a:r>
            <a:r>
              <a:rPr lang="en-US" sz="2400" b="1" dirty="0">
                <a:solidFill>
                  <a:srgbClr val="C00000"/>
                </a:solidFill>
                <a:latin typeface="UTM Avo" panose="02040603050506020204" pitchFamily="18"/>
              </a:rPr>
              <a:t> 5: </a:t>
            </a:r>
            <a:endParaRPr lang="en-US" sz="2400" dirty="0">
              <a:latin typeface="UTM Avo" panose="02040603050506020204" pitchFamily="18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Rectangle 29"/>
              <p:cNvSpPr/>
              <p:nvPr/>
            </p:nvSpPr>
            <p:spPr>
              <a:xfrm>
                <a:off x="688279" y="1982913"/>
                <a:ext cx="10815441" cy="15084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</a:rPr>
                  <a:t>Một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</a:rPr>
                  <a:t>biển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</a:rPr>
                  <a:t>quảng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</a:rPr>
                  <a:t>cáo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</a:rPr>
                  <a:t>hình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</a:rPr>
                  <a:t>chữ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</a:rPr>
                  <a:t>nhật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</a:rPr>
                  <a:t>có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</a:rPr>
                  <a:t>chiều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</a:rPr>
                  <a:t>dài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等线" panose="02010600030101010101" charset="-122"/>
                  </a:rPr>
                  <a:t> </a:t>
                </a:r>
                <a:r>
                  <a:rPr lang="en-US" sz="2400" dirty="0">
                    <a:latin typeface="UTM Avo" panose="02040603050506020204" pitchFamily="18"/>
                    <a:ea typeface="等线" panose="02010600030101010101" charset="-122"/>
                  </a:rPr>
                  <a:t>m </a:t>
                </a:r>
                <a:r>
                  <a:rPr lang="en-US" sz="2400" dirty="0" err="1">
                    <a:latin typeface="UTM Avo" panose="02040603050506020204" pitchFamily="18"/>
                    <a:ea typeface="等线" panose="02010600030101010101" charset="-122"/>
                  </a:rPr>
                  <a:t>và</a:t>
                </a:r>
                <a:r>
                  <a:rPr lang="en-US" sz="2400" dirty="0">
                    <a:latin typeface="UTM Avo" panose="02040603050506020204" pitchFamily="18"/>
                    <a:ea typeface="等线" panose="02010600030101010101" charset="-122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 panose="02010600030101010101" charset="-122"/>
                  </a:rPr>
                  <a:t>chiều</a:t>
                </a:r>
                <a:r>
                  <a:rPr lang="en-US" sz="2400" dirty="0">
                    <a:latin typeface="UTM Avo" panose="02040603050506020204" pitchFamily="18"/>
                    <a:ea typeface="等线" panose="02010600030101010101" charset="-122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 panose="02010600030101010101" charset="-122"/>
                  </a:rPr>
                  <a:t>rộng</a:t>
                </a:r>
                <a:r>
                  <a:rPr lang="en-US" sz="2400" dirty="0">
                    <a:latin typeface="UTM Avo" panose="02040603050506020204" pitchFamily="18"/>
                    <a:ea typeface="等线" panose="02010600030101010101" charset="-122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等线" panose="02010600030101010101" charset="-122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等线" panose="02010600030101010101" charset="-122"/>
                            <a:cs typeface="Times New Roman" panose="02020603050405020304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等线" panose="02010600030101010101" charset="-122"/>
                  </a:rPr>
                  <a:t> </a:t>
                </a:r>
                <a:r>
                  <a:rPr lang="en-US" sz="2400" dirty="0">
                    <a:latin typeface="UTM Avo" panose="02040603050506020204" pitchFamily="18"/>
                    <a:ea typeface="等线" panose="02010600030101010101" charset="-122"/>
                  </a:rPr>
                  <a:t>m. </a:t>
                </a:r>
                <a:r>
                  <a:rPr lang="en-US" sz="2400" dirty="0" err="1">
                    <a:latin typeface="UTM Avo" panose="02040603050506020204" pitchFamily="18"/>
                    <a:ea typeface="等线" panose="02010600030101010101" charset="-122"/>
                  </a:rPr>
                  <a:t>Tính</a:t>
                </a:r>
                <a:r>
                  <a:rPr lang="en-US" sz="2400" dirty="0">
                    <a:latin typeface="UTM Avo" panose="02040603050506020204" pitchFamily="18"/>
                    <a:ea typeface="等线" panose="02010600030101010101" charset="-122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 panose="02010600030101010101" charset="-122"/>
                  </a:rPr>
                  <a:t>diện</a:t>
                </a:r>
                <a:r>
                  <a:rPr lang="en-US" sz="2400" dirty="0">
                    <a:latin typeface="UTM Avo" panose="02040603050506020204" pitchFamily="18"/>
                    <a:ea typeface="等线" panose="02010600030101010101" charset="-122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 panose="02010600030101010101" charset="-122"/>
                  </a:rPr>
                  <a:t>tích</a:t>
                </a:r>
                <a:r>
                  <a:rPr lang="en-US" sz="2400" dirty="0">
                    <a:latin typeface="UTM Avo" panose="02040603050506020204" pitchFamily="18"/>
                    <a:ea typeface="等线" panose="02010600030101010101" charset="-122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 panose="02010600030101010101" charset="-122"/>
                  </a:rPr>
                  <a:t>biển</a:t>
                </a:r>
                <a:r>
                  <a:rPr lang="en-US" sz="2400" dirty="0">
                    <a:latin typeface="UTM Avo" panose="02040603050506020204" pitchFamily="18"/>
                    <a:ea typeface="等线" panose="02010600030101010101" charset="-122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 panose="02010600030101010101" charset="-122"/>
                  </a:rPr>
                  <a:t>quảng</a:t>
                </a:r>
                <a:r>
                  <a:rPr lang="en-US" sz="2400" dirty="0">
                    <a:latin typeface="UTM Avo" panose="02040603050506020204" pitchFamily="18"/>
                    <a:ea typeface="等线" panose="02010600030101010101" charset="-122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 panose="02010600030101010101" charset="-122"/>
                  </a:rPr>
                  <a:t>cáo</a:t>
                </a:r>
                <a:r>
                  <a:rPr lang="en-US" sz="2400" dirty="0">
                    <a:latin typeface="UTM Avo" panose="02040603050506020204" pitchFamily="18"/>
                    <a:ea typeface="等线" panose="02010600030101010101" charset="-122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 panose="02010600030101010101" charset="-122"/>
                  </a:rPr>
                  <a:t>đó</a:t>
                </a:r>
                <a:endParaRPr lang="en-US" sz="2400" dirty="0">
                  <a:latin typeface="UTM Avo" panose="02040603050506020204" pitchFamily="18"/>
                </a:endParaRPr>
              </a:p>
            </p:txBody>
          </p:sp>
        </mc:Choice>
        <mc:Fallback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279" y="1982913"/>
                <a:ext cx="10815441" cy="1508490"/>
              </a:xfrm>
              <a:prstGeom prst="rect">
                <a:avLst/>
              </a:prstGeom>
              <a:blipFill rotWithShape="1">
                <a:blip r:embed="rId2"/>
                <a:stretch>
                  <a:fillRect l="-5" t="-29" r="1" b="-3903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Rectangle 30"/>
          <p:cNvSpPr/>
          <p:nvPr/>
        </p:nvSpPr>
        <p:spPr>
          <a:xfrm>
            <a:off x="4455387" y="3429000"/>
            <a:ext cx="1483938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i="1" u="sng" dirty="0" err="1">
                <a:solidFill>
                  <a:srgbClr val="C00000"/>
                </a:solidFill>
                <a:latin typeface="UTM Avo" panose="02040603050506020204" pitchFamily="18"/>
                <a:cs typeface="Arial" panose="020B0604020202020204" pitchFamily="34" charset="0"/>
              </a:rPr>
              <a:t>Bài</a:t>
            </a:r>
            <a:r>
              <a:rPr lang="en-US" sz="2400" b="1" i="1" u="sng" dirty="0">
                <a:solidFill>
                  <a:srgbClr val="C00000"/>
                </a:solidFill>
                <a:latin typeface="UTM Avo" panose="02040603050506020204" pitchFamily="18"/>
                <a:cs typeface="Arial" panose="020B0604020202020204" pitchFamily="34" charset="0"/>
              </a:rPr>
              <a:t> </a:t>
            </a:r>
            <a:r>
              <a:rPr lang="en-US" sz="2400" b="1" i="1" u="sng" dirty="0" err="1">
                <a:solidFill>
                  <a:srgbClr val="C00000"/>
                </a:solidFill>
                <a:latin typeface="UTM Avo" panose="02040603050506020204" pitchFamily="18"/>
                <a:cs typeface="Arial" panose="020B0604020202020204" pitchFamily="34" charset="0"/>
              </a:rPr>
              <a:t>giải</a:t>
            </a:r>
            <a:endParaRPr lang="en-US" sz="2400" b="1" i="1" u="sng" dirty="0">
              <a:solidFill>
                <a:srgbClr val="C00000"/>
              </a:solidFill>
              <a:latin typeface="UTM Avo" panose="02040603050506020204" pitchFamily="18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Rectangle 31"/>
              <p:cNvSpPr/>
              <p:nvPr/>
            </p:nvSpPr>
            <p:spPr>
              <a:xfrm>
                <a:off x="2149356" y="4092540"/>
                <a:ext cx="6096000" cy="272196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Diện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tích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biển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quảng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cáo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đó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là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:</a:t>
                </a:r>
                <a:endParaRPr lang="en-US" sz="2400" dirty="0">
                  <a:latin typeface="UTM Avo" panose="02040603050506020204" pitchFamily="18"/>
                  <a:ea typeface="Calibri" panose="020F0502020204030204"/>
                  <a:cs typeface="Times New Roman" panose="02020603050405020304"/>
                </a:endParaRPr>
              </a:p>
              <a:p>
                <a:pPr algn="ctr">
                  <a:lnSpc>
                    <a:spcPct val="150000"/>
                  </a:lnSpc>
                  <a:spcAft>
                    <a:spcPts val="535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4</m:t>
                          </m:r>
                        </m:den>
                      </m:f>
                      <m:r>
                        <a:rPr lang="en-US" sz="2400">
                          <a:latin typeface="Cambria Math" panose="02040503050406030204" pitchFamily="18" charset="0"/>
                          <a:ea typeface="Calibri" panose="020F0502020204030204"/>
                          <a:cs typeface="Times New Roman" panose="02020603050405020304"/>
                        </a:rPr>
                        <m:t>×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8</m:t>
                          </m:r>
                        </m:den>
                      </m:f>
                      <m:r>
                        <a:rPr lang="en-US" sz="2400">
                          <a:latin typeface="Cambria Math" panose="02040503050406030204" pitchFamily="18" charset="0"/>
                          <a:ea typeface="Calibri" panose="020F0502020204030204"/>
                          <a:cs typeface="Times New Roman" panose="02020603050405020304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15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32</m:t>
                          </m:r>
                        </m:den>
                      </m:f>
                      <m:r>
                        <a:rPr lang="en-US" sz="2400">
                          <a:latin typeface="Cambria Math" panose="02040503050406030204" pitchFamily="18" charset="0"/>
                          <a:ea typeface="Calibri" panose="020F0502020204030204"/>
                          <a:cs typeface="Times New Roman" panose="02020603050405020304"/>
                        </a:rPr>
                        <m:t> (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m</m:t>
                          </m:r>
                        </m:e>
                        <m:sup>
                          <m:r>
                            <a:rPr lang="en-US" sz="2400"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2</m:t>
                          </m:r>
                        </m:sup>
                      </m:sSup>
                      <m:r>
                        <a:rPr lang="en-US" sz="2400">
                          <a:latin typeface="Cambria Math" panose="02040503050406030204" pitchFamily="18" charset="0"/>
                          <a:ea typeface="Calibri" panose="020F0502020204030204"/>
                          <a:cs typeface="Times New Roman" panose="02020603050405020304"/>
                        </a:rPr>
                        <m:t>)</m:t>
                      </m:r>
                    </m:oMath>
                  </m:oMathPara>
                </a14:m>
                <a:endParaRPr lang="en-US" sz="2400" dirty="0">
                  <a:latin typeface="UTM Avo" panose="02040603050506020204" pitchFamily="18"/>
                  <a:ea typeface="Calibri" panose="020F0502020204030204"/>
                  <a:cs typeface="Times New Roman" panose="02020603050405020304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sz="2400" dirty="0" err="1">
                    <a:latin typeface="UTM Avo" panose="02040603050506020204" pitchFamily="18"/>
                    <a:ea typeface="等线" panose="02010600030101010101" charset="-122"/>
                  </a:rPr>
                  <a:t>Đáp</a:t>
                </a:r>
                <a:r>
                  <a:rPr lang="en-US" sz="2400" dirty="0">
                    <a:latin typeface="UTM Avo" panose="02040603050506020204" pitchFamily="18"/>
                    <a:ea typeface="等线" panose="02010600030101010101" charset="-122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等线" panose="02010600030101010101" charset="-122"/>
                  </a:rPr>
                  <a:t>số</a:t>
                </a:r>
                <a:r>
                  <a:rPr lang="en-US" sz="2400" dirty="0">
                    <a:latin typeface="UTM Avo" panose="02040603050506020204" pitchFamily="18"/>
                    <a:ea typeface="等线" panose="02010600030101010101" charset="-122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32</m:t>
                        </m:r>
                      </m:den>
                    </m:f>
                    <m:r>
                      <m:rPr>
                        <m:nor/>
                      </m:rPr>
                      <a:rPr lang="en-US" sz="2400" i="0"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</a:rPr>
                      <m:t> 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m</m:t>
                        </m:r>
                      </m:e>
                      <m:sup>
                        <m:r>
                          <a:rPr lang="en-US" sz="2400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</a:rPr>
                      <m:t>.</m:t>
                    </m:r>
                  </m:oMath>
                </a14:m>
                <a:endParaRPr lang="en-US" sz="2400" dirty="0">
                  <a:latin typeface="UTM Avo" panose="02040603050506020204" pitchFamily="18"/>
                </a:endParaRPr>
              </a:p>
            </p:txBody>
          </p:sp>
        </mc:Choice>
        <mc:Fallback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356" y="4092540"/>
                <a:ext cx="6096000" cy="2721964"/>
              </a:xfrm>
              <a:prstGeom prst="rect">
                <a:avLst/>
              </a:prstGeom>
              <a:blipFill rotWithShape="1">
                <a:blip r:embed="rId3"/>
                <a:stretch>
                  <a:fillRect l="-8" t="-22" r="8" b="12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Picture 3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4812" y="3937037"/>
            <a:ext cx="3058633" cy="2920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3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mẫu Toán 4</Template>
  <TotalTime>0</TotalTime>
  <Words>1975</Words>
  <Application>WPS Presentation</Application>
  <PresentationFormat>Widescreen</PresentationFormat>
  <Paragraphs>206</Paragraphs>
  <Slides>21</Slides>
  <Notes>8</Notes>
  <HiddenSlides>0</HiddenSlides>
  <MMClips>10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21</vt:i4>
      </vt:variant>
    </vt:vector>
  </HeadingPairs>
  <TitlesOfParts>
    <vt:vector size="40" baseType="lpstr">
      <vt:lpstr>Arial</vt:lpstr>
      <vt:lpstr>SimSun</vt:lpstr>
      <vt:lpstr>Wingdings</vt:lpstr>
      <vt:lpstr>Calibri</vt:lpstr>
      <vt:lpstr>Arial</vt:lpstr>
      <vt:lpstr>UTM Avo</vt:lpstr>
      <vt:lpstr>Segoe Print</vt:lpstr>
      <vt:lpstr>UTM Avo</vt:lpstr>
      <vt:lpstr>Times New Roman</vt:lpstr>
      <vt:lpstr>Cambria Math</vt:lpstr>
      <vt:lpstr>等线</vt:lpstr>
      <vt:lpstr>Microsoft YaHei</vt:lpstr>
      <vt:lpstr>Arial Unicode MS</vt:lpstr>
      <vt:lpstr>Cambria Math</vt:lpstr>
      <vt:lpstr>Paytone One</vt:lpstr>
      <vt:lpstr>Calibri Light</vt:lpstr>
      <vt:lpstr>Office Theme</vt:lpstr>
      <vt:lpstr>1_Office Theme</vt:lpstr>
      <vt:lpstr>2_Office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ha hai</cp:lastModifiedBy>
  <cp:revision>24</cp:revision>
  <dcterms:created xsi:type="dcterms:W3CDTF">2023-10-24T04:45:00Z</dcterms:created>
  <dcterms:modified xsi:type="dcterms:W3CDTF">2024-03-22T09:55:55Z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F7D412DE89C5496A9EE6E1EF726606A3_12</vt:lpwstr>
  </property>
  <property fmtid="{D5CDD505-2E9C-101B-9397-08002B2CF9AE}" pid="3" name="KSOProductBuildVer">
    <vt:lpwstr>1033-12.2.0.13489</vt:lpwstr>
  </property>
</Properties>
</file>