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3" r:id="rId8"/>
    <p:sldId id="28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994" y="8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0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1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6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0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47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2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59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2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2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A6D78-AAEC-4EB9-B7D9-C2DBE2F0D50D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74B26-5537-4ADD-9E14-4F775151C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2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microsoft.com/office/2007/relationships/hdphoto" Target="../media/hdphoto5.wdp"/><Relationship Id="rId18" Type="http://schemas.microsoft.com/office/2007/relationships/hdphoto" Target="../media/hdphoto7.wdp"/><Relationship Id="rId3" Type="http://schemas.openxmlformats.org/officeDocument/2006/relationships/image" Target="../media/image4.png"/><Relationship Id="rId21" Type="http://schemas.microsoft.com/office/2007/relationships/hdphoto" Target="../media/hdphoto8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17" Type="http://schemas.openxmlformats.org/officeDocument/2006/relationships/image" Target="../media/image9.png"/><Relationship Id="rId2" Type="http://schemas.openxmlformats.org/officeDocument/2006/relationships/image" Target="../media/image3.png"/><Relationship Id="rId16" Type="http://schemas.microsoft.com/office/2007/relationships/hdphoto" Target="../media/hdphoto6.wdp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slide" Target="slide6.xml"/><Relationship Id="rId5" Type="http://schemas.openxmlformats.org/officeDocument/2006/relationships/slide" Target="slide7.xml"/><Relationship Id="rId15" Type="http://schemas.openxmlformats.org/officeDocument/2006/relationships/image" Target="../media/image8.png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4" Type="http://schemas.microsoft.com/office/2007/relationships/hdphoto" Target="../media/hdphoto2.wdp"/><Relationship Id="rId9" Type="http://schemas.openxmlformats.org/officeDocument/2006/relationships/image" Target="../media/image6.png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4.xml"/><Relationship Id="rId18" Type="http://schemas.microsoft.com/office/2007/relationships/hdphoto" Target="../media/hdphoto5.wdp"/><Relationship Id="rId3" Type="http://schemas.openxmlformats.org/officeDocument/2006/relationships/image" Target="../media/image12.png"/><Relationship Id="rId21" Type="http://schemas.microsoft.com/office/2007/relationships/hdphoto" Target="../media/hdphoto6.wdp"/><Relationship Id="rId7" Type="http://schemas.microsoft.com/office/2007/relationships/hdphoto" Target="../media/hdphoto10.wdp"/><Relationship Id="rId12" Type="http://schemas.microsoft.com/office/2007/relationships/hdphoto" Target="../media/hdphoto3.wdp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slide" Target="slide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5" Type="http://schemas.microsoft.com/office/2007/relationships/hdphoto" Target="../media/hdphoto4.wdp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microsoft.com/office/2007/relationships/hdphoto" Target="../media/hdphoto9.wdp"/><Relationship Id="rId9" Type="http://schemas.microsoft.com/office/2007/relationships/hdphoto" Target="../media/hdphoto11.wdp"/><Relationship Id="rId14" Type="http://schemas.openxmlformats.org/officeDocument/2006/relationships/image" Target="../media/image6.png"/><Relationship Id="rId22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18" Type="http://schemas.microsoft.com/office/2007/relationships/hdphoto" Target="../media/hdphoto5.wdp"/><Relationship Id="rId3" Type="http://schemas.openxmlformats.org/officeDocument/2006/relationships/image" Target="../media/image12.png"/><Relationship Id="rId21" Type="http://schemas.microsoft.com/office/2007/relationships/hdphoto" Target="../media/hdphoto6.wdp"/><Relationship Id="rId7" Type="http://schemas.microsoft.com/office/2007/relationships/hdphoto" Target="../media/hdphoto10.wdp"/><Relationship Id="rId12" Type="http://schemas.microsoft.com/office/2007/relationships/hdphoto" Target="../media/hdphoto3.wdp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slide" Target="slide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5" Type="http://schemas.microsoft.com/office/2007/relationships/hdphoto" Target="../media/hdphoto4.wdp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microsoft.com/office/2007/relationships/hdphoto" Target="../media/hdphoto9.wdp"/><Relationship Id="rId9" Type="http://schemas.microsoft.com/office/2007/relationships/hdphoto" Target="../media/hdphoto12.wdp"/><Relationship Id="rId14" Type="http://schemas.openxmlformats.org/officeDocument/2006/relationships/image" Target="../media/image6.png"/><Relationship Id="rId2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18" Type="http://schemas.microsoft.com/office/2007/relationships/hdphoto" Target="../media/hdphoto5.wdp"/><Relationship Id="rId3" Type="http://schemas.openxmlformats.org/officeDocument/2006/relationships/image" Target="../media/image12.png"/><Relationship Id="rId21" Type="http://schemas.microsoft.com/office/2007/relationships/hdphoto" Target="../media/hdphoto6.wdp"/><Relationship Id="rId7" Type="http://schemas.microsoft.com/office/2007/relationships/hdphoto" Target="../media/hdphoto10.wdp"/><Relationship Id="rId12" Type="http://schemas.microsoft.com/office/2007/relationships/hdphoto" Target="../media/hdphoto3.wdp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slide" Target="slide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5" Type="http://schemas.microsoft.com/office/2007/relationships/hdphoto" Target="../media/hdphoto4.wdp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microsoft.com/office/2007/relationships/hdphoto" Target="../media/hdphoto9.wdp"/><Relationship Id="rId9" Type="http://schemas.microsoft.com/office/2007/relationships/hdphoto" Target="../media/hdphoto12.wdp"/><Relationship Id="rId14" Type="http://schemas.openxmlformats.org/officeDocument/2006/relationships/image" Target="../media/image6.png"/><Relationship Id="rId2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18" Type="http://schemas.microsoft.com/office/2007/relationships/hdphoto" Target="../media/hdphoto5.wdp"/><Relationship Id="rId3" Type="http://schemas.openxmlformats.org/officeDocument/2006/relationships/image" Target="../media/image12.png"/><Relationship Id="rId21" Type="http://schemas.microsoft.com/office/2007/relationships/hdphoto" Target="../media/hdphoto6.wdp"/><Relationship Id="rId7" Type="http://schemas.microsoft.com/office/2007/relationships/hdphoto" Target="../media/hdphoto10.wdp"/><Relationship Id="rId12" Type="http://schemas.microsoft.com/office/2007/relationships/hdphoto" Target="../media/hdphoto3.wdp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slide" Target="slide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5" Type="http://schemas.microsoft.com/office/2007/relationships/hdphoto" Target="../media/hdphoto4.wdp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microsoft.com/office/2007/relationships/hdphoto" Target="../media/hdphoto9.wdp"/><Relationship Id="rId9" Type="http://schemas.microsoft.com/office/2007/relationships/hdphoto" Target="../media/hdphoto12.wdp"/><Relationship Id="rId14" Type="http://schemas.openxmlformats.org/officeDocument/2006/relationships/image" Target="../media/image6.png"/><Relationship Id="rId2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C_Doraemon_Nobita_and_The_Island_of_Miracle__Animal_Adventure_2 (2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orizontal Scroll 2"/>
          <p:cNvSpPr/>
          <p:nvPr/>
        </p:nvSpPr>
        <p:spPr>
          <a:xfrm>
            <a:off x="2133600" y="4914900"/>
            <a:ext cx="4953000" cy="838200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DẸP CĂN PHÒNG</a:t>
            </a:r>
            <a:endParaRPr 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ADMIN\Desktop\Tai nguyen thiet ke tro choi\Angry birds epic birds\1505573783630 (2)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103346"/>
            <a:ext cx="1028700" cy="62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33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167" t="18889" r="52083" b="59630"/>
          <a:stretch/>
        </p:blipFill>
        <p:spPr>
          <a:xfrm>
            <a:off x="1600200" y="1181365"/>
            <a:ext cx="5541579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2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19629" r="22083" b="59630"/>
          <a:stretch/>
        </p:blipFill>
        <p:spPr>
          <a:xfrm>
            <a:off x="2228850" y="1200415"/>
            <a:ext cx="5086350" cy="28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6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167" t="18889" r="51666" b="59630"/>
          <a:stretch/>
        </p:blipFill>
        <p:spPr>
          <a:xfrm>
            <a:off x="1905000" y="1181365"/>
            <a:ext cx="5334000" cy="289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18889" r="22083" b="59630"/>
          <a:stretch/>
        </p:blipFill>
        <p:spPr>
          <a:xfrm>
            <a:off x="2133600" y="1162315"/>
            <a:ext cx="52959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9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166" t="48518" r="51667" b="30000"/>
          <a:stretch/>
        </p:blipFill>
        <p:spPr>
          <a:xfrm>
            <a:off x="1866900" y="1181365"/>
            <a:ext cx="5410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9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48518" r="22083" b="30000"/>
          <a:stretch/>
        </p:blipFill>
        <p:spPr>
          <a:xfrm>
            <a:off x="1905000" y="1181365"/>
            <a:ext cx="5334000" cy="299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8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0500"/>
            <a:ext cx="8229600" cy="952500"/>
          </a:xfrm>
        </p:spPr>
        <p:txBody>
          <a:bodyPr/>
          <a:lstStyle/>
          <a:p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19630" r="50000" b="52222"/>
          <a:stretch/>
        </p:blipFill>
        <p:spPr>
          <a:xfrm>
            <a:off x="2209800" y="1333500"/>
            <a:ext cx="4724400" cy="292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5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162315"/>
            <a:ext cx="4715388" cy="314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5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18889" r="50000" b="52963"/>
          <a:stretch/>
        </p:blipFill>
        <p:spPr>
          <a:xfrm>
            <a:off x="1905000" y="952500"/>
            <a:ext cx="50292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500" t="18148" r="20417" b="52222"/>
          <a:stretch/>
        </p:blipFill>
        <p:spPr>
          <a:xfrm>
            <a:off x="1828800" y="800100"/>
            <a:ext cx="5715000" cy="351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3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623888"/>
            <a:ext cx="9372600" cy="63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Don phong Nobita\zet9819a (2)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304" y1="20606" x2="40870" y2="26061"/>
                        <a14:foregroundMark x1="29565" y1="81818" x2="8696" y2="88485"/>
                        <a14:foregroundMark x1="32174" y1="46061" x2="40000" y2="53333"/>
                        <a14:foregroundMark x1="50435" y1="48485" x2="50435" y2="52727"/>
                        <a14:foregroundMark x1="16522" y1="50909" x2="17391" y2="62424"/>
                        <a14:backgroundMark x1="15652" y1="48485" x2="15652" y2="63636"/>
                        <a14:backgroundMark x1="11304" y1="46667" x2="17391" y2="53333"/>
                        <a14:backgroundMark x1="15652" y1="49091" x2="16522" y2="50909"/>
                        <a14:backgroundMark x1="14783" y1="56970" x2="17391" y2="60606"/>
                        <a14:backgroundMark x1="16522" y1="53333" x2="17391" y2="57576"/>
                        <a14:backgroundMark x1="17391" y1="61818" x2="15652" y2="63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1200" y="3162300"/>
            <a:ext cx="1010584" cy="140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ADMIN\Desktop\Don phong Nobita\L9F-ppLOVFwDdXSY-nobita-shoes-1487143127_3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7100" y1="12319" x2="56101" y2="55435"/>
                        <a14:foregroundMark x1="63867" y1="13406" x2="42155" y2="31522"/>
                        <a14:foregroundMark x1="62282" y1="11232" x2="40729" y2="29710"/>
                      </a14:backgroundRemoval>
                    </a14:imgEffect>
                    <a14:imgEffect>
                      <a14:artisticPaintStrokes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71" y="5082993"/>
            <a:ext cx="795513" cy="3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bbe5680e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1685017" y="3777759"/>
            <a:ext cx="788758" cy="9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Untitled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6500" y1="68908" x2="16000" y2="96134"/>
                        <a14:foregroundMark x1="12167" y1="69244" x2="12667" y2="78487"/>
                        <a14:foregroundMark x1="24833" y1="96134" x2="93000" y2="9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27">
            <a:off x="5427526" y="4380829"/>
            <a:ext cx="490359" cy="4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5181600" y="-20751"/>
            <a:ext cx="4465825" cy="3183051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FF"/>
                </a:solidFill>
              </a:rPr>
              <a:t>CON ĐÃ DỌN DẸP PHÒNG CHƯA NOBITA ?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1038" name="Picture 14" descr="Kết quả hình ảnh cho GỐI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628" y="4594741"/>
            <a:ext cx="1587811" cy="9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ẹ nobita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4063" r="100000">
                        <a14:foregroundMark x1="59062" y1="13421" x2="45000" y2="18947"/>
                        <a14:backgroundMark x1="47500" y1="82895" x2="47188" y2="85263"/>
                        <a14:backgroundMark x1="47500" y1="81579" x2="46875" y2="82632"/>
                        <a14:backgroundMark x1="47500" y1="85789" x2="47188" y2="86579"/>
                        <a14:backgroundMark x1="47188" y1="81842" x2="47188" y2="80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1598" y="1349570"/>
            <a:ext cx="2902561" cy="335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nobita doraemon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971" y="3141610"/>
            <a:ext cx="1405445" cy="149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ADMIN\Desktop\Tai nguyen thiet ke tro choi\Angry birds epic birds\1505573783630 (2aA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8333" y1="7763" x2="22222" y2="44292"/>
                        <a14:foregroundMark x1="7222" y1="7763" x2="95556" y2="9589"/>
                        <a14:foregroundMark x1="21111" y1="4110" x2="90556" y2="4110"/>
                        <a14:foregroundMark x1="95000" y1="12329" x2="97778" y2="85388"/>
                        <a14:foregroundMark x1="16667" y1="14155" x2="98333" y2="24201"/>
                        <a14:foregroundMark x1="7778" y1="5023" x2="2778" y2="39726"/>
                        <a14:foregroundMark x1="2778" y1="38813" x2="3889" y2="85388"/>
                        <a14:foregroundMark x1="1667" y1="85388" x2="6111" y2="93607"/>
                        <a14:foregroundMark x1="7778" y1="91781" x2="68889" y2="92694"/>
                        <a14:foregroundMark x1="67778" y1="93607" x2="92222" y2="97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9" y="38100"/>
            <a:ext cx="1296821" cy="7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xplosion 1 5"/>
          <p:cNvSpPr/>
          <p:nvPr/>
        </p:nvSpPr>
        <p:spPr>
          <a:xfrm>
            <a:off x="3276600" y="-190500"/>
            <a:ext cx="3429000" cy="2631196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CON GIỎI LẮM !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47778" r="50000" b="22592"/>
          <a:stretch/>
        </p:blipFill>
        <p:spPr>
          <a:xfrm>
            <a:off x="1676400" y="723900"/>
            <a:ext cx="573024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500" t="47778" r="20417" b="22592"/>
          <a:stretch/>
        </p:blipFill>
        <p:spPr>
          <a:xfrm>
            <a:off x="1676400" y="876300"/>
            <a:ext cx="5943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2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21" y="728740"/>
            <a:ext cx="7559039" cy="47005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419757" y="2077423"/>
            <a:ext cx="3554842" cy="2470902"/>
          </a:xfrm>
          <a:prstGeom prst="rect">
            <a:avLst/>
          </a:prstGeom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43" y="529575"/>
            <a:ext cx="1249425" cy="91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65120" y="2996686"/>
            <a:ext cx="5958840" cy="8309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12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19630" r="50000" b="52222"/>
          <a:stretch/>
        </p:blipFill>
        <p:spPr>
          <a:xfrm>
            <a:off x="38100" y="571500"/>
            <a:ext cx="3162300" cy="2143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1" y="536064"/>
            <a:ext cx="3048000" cy="21438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3333" t="18889" r="50000" b="52963"/>
          <a:stretch/>
        </p:blipFill>
        <p:spPr>
          <a:xfrm>
            <a:off x="6178884" y="606936"/>
            <a:ext cx="2965116" cy="20729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2500" t="18148" r="20417" b="52222"/>
          <a:stretch/>
        </p:blipFill>
        <p:spPr>
          <a:xfrm>
            <a:off x="-38086" y="3022557"/>
            <a:ext cx="3352785" cy="22977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3333" t="47778" r="50000" b="22592"/>
          <a:stretch/>
        </p:blipFill>
        <p:spPr>
          <a:xfrm>
            <a:off x="3314699" y="3057993"/>
            <a:ext cx="3048000" cy="2310378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2500" t="47778" r="20417" b="22592"/>
          <a:stretch/>
        </p:blipFill>
        <p:spPr>
          <a:xfrm>
            <a:off x="6380300" y="3057993"/>
            <a:ext cx="2763700" cy="223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3900"/>
            <a:ext cx="8229600" cy="2933435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56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</p:spPr>
      </p:pic>
    </p:spTree>
    <p:extLst>
      <p:ext uri="{BB962C8B-B14F-4D97-AF65-F5344CB8AC3E}">
        <p14:creationId xmlns:p14="http://schemas.microsoft.com/office/powerpoint/2010/main" val="200684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623888"/>
            <a:ext cx="9448800" cy="63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761014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có liên qua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003324"/>
            <a:ext cx="1738890" cy="173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512871" y="3815073"/>
            <a:ext cx="981668" cy="101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ADMIN\Desktop\Don phong Nobita\L9F-ppLOVFwDdXSY-nobita-shoes-1487143127_3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7100" y1="12319" x2="56101" y2="55435"/>
                        <a14:foregroundMark x1="63867" y1="13406" x2="42155" y2="31522"/>
                        <a14:foregroundMark x1="62282" y1="11232" x2="40729" y2="29710"/>
                      </a14:backgroundRemoval>
                    </a14:imgEffect>
                    <a14:imgEffect>
                      <a14:artisticPaintStrokes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29" y="5209518"/>
            <a:ext cx="795513" cy="3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ADMIN\Desktop\bbe5680e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2559898" y="4585638"/>
            <a:ext cx="788758" cy="9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ADMIN\Desktop\Untitled.jp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6500" y1="68908" x2="16000" y2="96134"/>
                        <a14:foregroundMark x1="12167" y1="69244" x2="12667" y2="78487"/>
                        <a14:foregroundMark x1="24833" y1="96134" x2="93000" y2="9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27">
            <a:off x="6673261" y="4943333"/>
            <a:ext cx="490359" cy="4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Kết quả hình ảnh cho GỐI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12" y="4664944"/>
            <a:ext cx="1587811" cy="9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2"/>
          <a:srcRect l="21667" t="22592" r="50833" b="31482"/>
          <a:stretch/>
        </p:blipFill>
        <p:spPr>
          <a:xfrm>
            <a:off x="2429712" y="111301"/>
            <a:ext cx="4143121" cy="38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9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623888"/>
            <a:ext cx="9448800" cy="63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761014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có liên qua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003324"/>
            <a:ext cx="1738890" cy="173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512871" y="3815073"/>
            <a:ext cx="981668" cy="101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Don phong Nobita\L9F-ppLOVFwDdXSY-nobita-shoes-1487143127_3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7100" y1="12319" x2="56101" y2="55435"/>
                        <a14:foregroundMark x1="63867" y1="13406" x2="42155" y2="31522"/>
                        <a14:foregroundMark x1="62282" y1="11232" x2="40729" y2="29710"/>
                      </a14:backgroundRemoval>
                    </a14:imgEffect>
                    <a14:imgEffect>
                      <a14:artisticPaintStrokes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29" y="5209518"/>
            <a:ext cx="795513" cy="3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bbe5680e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2559898" y="4585638"/>
            <a:ext cx="788758" cy="9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Untitled.jp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6500" y1="68908" x2="16000" y2="96134"/>
                        <a14:foregroundMark x1="12167" y1="69244" x2="12667" y2="78487"/>
                        <a14:foregroundMark x1="24833" y1="96134" x2="93000" y2="9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27">
            <a:off x="6673261" y="4943333"/>
            <a:ext cx="490359" cy="4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Kết quả hình ảnh cho GỐI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12" y="4664944"/>
            <a:ext cx="1587811" cy="9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2"/>
          <a:srcRect l="52083" t="22592" r="20417" b="31482"/>
          <a:stretch/>
        </p:blipFill>
        <p:spPr>
          <a:xfrm>
            <a:off x="2410662" y="476586"/>
            <a:ext cx="3754270" cy="352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623888"/>
            <a:ext cx="9448800" cy="63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761014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có liên qua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003324"/>
            <a:ext cx="1738890" cy="173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512871" y="3815073"/>
            <a:ext cx="981668" cy="101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Don phong Nobita\L9F-ppLOVFwDdXSY-nobita-shoes-1487143127_3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7100" y1="12319" x2="56101" y2="55435"/>
                        <a14:foregroundMark x1="63867" y1="13406" x2="42155" y2="31522"/>
                        <a14:foregroundMark x1="62282" y1="11232" x2="40729" y2="29710"/>
                      </a14:backgroundRemoval>
                    </a14:imgEffect>
                    <a14:imgEffect>
                      <a14:artisticPaintStrokes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29" y="5209518"/>
            <a:ext cx="795513" cy="3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bbe5680e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2559898" y="4585638"/>
            <a:ext cx="788758" cy="9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Untitled.jp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6500" y1="68908" x2="16000" y2="96134"/>
                        <a14:foregroundMark x1="12167" y1="69244" x2="12667" y2="78487"/>
                        <a14:foregroundMark x1="24833" y1="96134" x2="93000" y2="9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27">
            <a:off x="6673261" y="4943333"/>
            <a:ext cx="490359" cy="4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Kết quả hình ảnh cho GỐI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12" y="4664944"/>
            <a:ext cx="1587811" cy="9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2"/>
          <a:srcRect l="21667" t="29259" r="50833" b="24814"/>
          <a:stretch/>
        </p:blipFill>
        <p:spPr>
          <a:xfrm>
            <a:off x="2312210" y="356590"/>
            <a:ext cx="3820449" cy="35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Untitled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623888"/>
            <a:ext cx="9448800" cy="63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761014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ình ảnh có liên qua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003324"/>
            <a:ext cx="1738890" cy="173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Don phong Nobita\ad9933b1ed69afc1e465a03320eed3c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82037" y1="28811" x2="18333" y2="57621"/>
                        <a14:foregroundMark x1="27963" y1="28811" x2="50185" y2="57621"/>
                        <a14:foregroundMark x1="58519" y1="28811" x2="66667" y2="52596"/>
                        <a14:foregroundMark x1="74630" y1="22278" x2="67963" y2="61139"/>
                        <a14:foregroundMark x1="73148" y1="33501" x2="76667" y2="71692"/>
                        <a14:foregroundMark x1="81111" y1="30821" x2="75926" y2="52596"/>
                        <a14:foregroundMark x1="73889" y1="27638" x2="40370" y2="39363"/>
                        <a14:foregroundMark x1="44815" y1="24958" x2="29444" y2="53936"/>
                        <a14:foregroundMark x1="22222" y1="55109" x2="8333" y2="63819"/>
                        <a14:foregroundMark x1="33889" y1="55779" x2="27963" y2="74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829" flipH="1">
            <a:off x="512871" y="3815073"/>
            <a:ext cx="981668" cy="101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Don phong Nobita\L9F-ppLOVFwDdXSY-nobita-shoes-1487143127_3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7100" y1="12319" x2="56101" y2="55435"/>
                        <a14:foregroundMark x1="63867" y1="13406" x2="42155" y2="31522"/>
                        <a14:foregroundMark x1="62282" y1="11232" x2="40729" y2="29710"/>
                      </a14:backgroundRemoval>
                    </a14:imgEffect>
                    <a14:imgEffect>
                      <a14:artisticPaintStrokes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29" y="5209518"/>
            <a:ext cx="795513" cy="3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bbe5680e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22" b="99559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166">
            <a:off x="2559898" y="4585638"/>
            <a:ext cx="788758" cy="9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Untitled.jp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6500" y1="68908" x2="16000" y2="96134"/>
                        <a14:foregroundMark x1="12167" y1="69244" x2="12667" y2="78487"/>
                        <a14:foregroundMark x1="24833" y1="96134" x2="93000" y2="9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27">
            <a:off x="6673261" y="4943333"/>
            <a:ext cx="490359" cy="4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Kết quả hình ảnh cho GỐI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66" b="100000" l="0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12" y="4664944"/>
            <a:ext cx="1587811" cy="9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2"/>
          <a:srcRect l="52083" t="28889" r="20417" b="25185"/>
          <a:stretch/>
        </p:blipFill>
        <p:spPr>
          <a:xfrm>
            <a:off x="2375840" y="380281"/>
            <a:ext cx="3856788" cy="362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38100"/>
            <a:ext cx="8229600" cy="952500"/>
          </a:xfrm>
        </p:spPr>
        <p:txBody>
          <a:bodyPr/>
          <a:lstStyle/>
          <a:p>
            <a:r>
              <a:rPr lang="en-US" dirty="0" err="1" smtClean="0">
                <a:latin typeface="UTM Avo" panose="02040603050506020204" pitchFamily="18" charset="0"/>
              </a:rPr>
              <a:t>Khởi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động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1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144000" cy="5715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71700"/>
            <a:ext cx="8229600" cy="952500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80: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Hàng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xóm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924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4300"/>
            <a:ext cx="8229600" cy="952500"/>
          </a:xfrm>
        </p:spPr>
        <p:txBody>
          <a:bodyPr/>
          <a:lstStyle/>
          <a:p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kể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chuyện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35</Words>
  <Application>Microsoft Office PowerPoint</Application>
  <PresentationFormat>On-screen Show (16:10)</PresentationFormat>
  <Paragraphs>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</vt:lpstr>
      <vt:lpstr>Bài 80: Hàng xóm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Trả lời câu hỏi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ASUS</cp:lastModifiedBy>
  <cp:revision>14</cp:revision>
  <dcterms:created xsi:type="dcterms:W3CDTF">2018-02-21T07:03:27Z</dcterms:created>
  <dcterms:modified xsi:type="dcterms:W3CDTF">2020-08-13T04:02:03Z</dcterms:modified>
</cp:coreProperties>
</file>