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media/image16.svg" ContentType="image/svg+xml"/>
  <Override PartName="/ppt/media/image25.svg" ContentType="image/svg+xml"/>
  <Override PartName="/ppt/media/image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1"/>
    <p:sldMasterId id="2147483660" r:id="rId3"/>
  </p:sldMasterIdLst>
  <p:notesMasterIdLst>
    <p:notesMasterId r:id="rId5"/>
  </p:notesMasterIdLst>
  <p:sldIdLst>
    <p:sldId id="256" r:id="rId4"/>
    <p:sldId id="257" r:id="rId6"/>
    <p:sldId id="258" r:id="rId7"/>
    <p:sldId id="332" r:id="rId8"/>
    <p:sldId id="333" r:id="rId9"/>
    <p:sldId id="259" r:id="rId10"/>
    <p:sldId id="260" r:id="rId11"/>
    <p:sldId id="334" r:id="rId12"/>
    <p:sldId id="327" r:id="rId13"/>
    <p:sldId id="335" r:id="rId14"/>
    <p:sldId id="336" r:id="rId15"/>
    <p:sldId id="337" r:id="rId16"/>
    <p:sldId id="261" r:id="rId17"/>
    <p:sldId id="262" r:id="rId18"/>
    <p:sldId id="338" r:id="rId19"/>
    <p:sldId id="339" r:id="rId20"/>
    <p:sldId id="340" r:id="rId21"/>
    <p:sldId id="341" r:id="rId22"/>
    <p:sldId id="342" r:id="rId23"/>
    <p:sldId id="263" r:id="rId24"/>
    <p:sldId id="343" r:id="rId25"/>
    <p:sldId id="264" r:id="rId26"/>
    <p:sldId id="265" r:id="rId27"/>
  </p:sldIdLst>
  <p:sldSz cx="12192000" cy="6858000"/>
  <p:notesSz cx="6858000" cy="9144000"/>
  <p:embeddedFontLst>
    <p:embeddedFont>
      <p:font typeface="Calibri" panose="020F0502020204030204"/>
      <p:regular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AF7"/>
    <a:srgbClr val="FFFFFF"/>
    <a:srgbClr val="F5EC91"/>
    <a:srgbClr val="F7F5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86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68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6" Type="http://schemas.openxmlformats.org/officeDocument/2006/relationships/font" Target="fonts/font5.fntdata"/><Relationship Id="rId35" Type="http://schemas.openxmlformats.org/officeDocument/2006/relationships/font" Target="fonts/font4.fntdata"/><Relationship Id="rId34" Type="http://schemas.openxmlformats.org/officeDocument/2006/relationships/font" Target="fonts/font3.fntdata"/><Relationship Id="rId33" Type="http://schemas.openxmlformats.org/officeDocument/2006/relationships/font" Target="fonts/font2.fntdata"/><Relationship Id="rId32" Type="http://schemas.openxmlformats.org/officeDocument/2006/relationships/font" Target="fonts/font1.fntdata"/><Relationship Id="rId31" Type="http://schemas.openxmlformats.org/officeDocument/2006/relationships/commentAuthors" Target="commentAuthors.xml"/><Relationship Id="rId30" Type="http://schemas.openxmlformats.org/officeDocument/2006/relationships/tableStyles" Target="tableStyles.xml"/><Relationship Id="rId3" Type="http://schemas.openxmlformats.org/officeDocument/2006/relationships/slideMaster" Target="slideMasters/slideMaster2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</a:fld>
            <a:endParaRPr sz="12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 panose="020F0502020204030204"/>
              <a:buNone/>
            </a:pPr>
            <a:endParaRPr dirty="0"/>
          </a:p>
        </p:txBody>
      </p:sp>
      <p:sp>
        <p:nvSpPr>
          <p:cNvPr id="161" name="Google Shape;16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6" name="Google Shape;18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6" name="Google Shape;18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6" name="Google Shape;18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0" name="Google Shape;19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5" name="Google Shape;19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5" name="Google Shape;19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5" name="Google Shape;19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5" name="Google Shape;19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5" name="Google Shape;19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5" name="Google Shape;19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8" name="Google Shape;16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9" name="Google Shape;19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9" name="Google Shape;19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03" name="Google Shape;20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10" name="Google Shape;21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5" name="Google Shape;17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5" name="Google Shape;17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5" name="Google Shape;17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79" name="Google Shape;17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6" name="Google Shape;18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6" name="Google Shape;18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6" name="Google Shape;18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19" name="Google Shape;19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20" name="Google Shape;20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Title and Vertical Text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76" name="Google Shape;76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77" name="Google Shape;77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Vertical Title and Text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82" name="Google Shape;82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83" name="Google Shape;83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93" name="Google Shape;93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itle and Content">
  <p:cSld name="OBJEC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9" name="Google Shape;99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1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5" name="Google Shape;105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Two Content">
  <p:cSld name="TWO_OBJECTS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1" name="Google Shape;111;p2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Comparison">
  <p:cSld name="TWO_OBJECTS_WITH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118" name="Google Shape;118;p2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" name="Google Shape;119;p2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120" name="Google Shape;120;p2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" name="Google Shape;121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Content with Caption">
  <p:cSld name="OBJECT_WITH_CAPTION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2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36" name="Google Shape;136;p2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37" name="Google Shape;137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23" name="Google Shape;23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24" name="Google Shape;24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Picture with Caption">
  <p:cSld name="PICTURE_WITH_CAPTION_TEXT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2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43" name="Google Shape;143;p2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44" name="Google Shape;14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Title and Vertical Text">
  <p:cSld name="VERTICAL_TEX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p2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" name="Google Shape;15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Vertical Title and Text">
  <p:cSld name="VERTICAL_TITLE_AND_VERTICAL_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p2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" name="Google Shape;156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itle and Content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29" name="Google Shape;29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30" name="Google Shape;30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2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35" name="Google Shape;35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36" name="Google Shape;36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Two Content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3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42" name="Google Shape;4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43" name="Google Shape;4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Comparison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3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7" name="Google Shape;47;p3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3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9" name="Google Shape;49;p3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51" name="Google Shape;51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52" name="Google Shape;52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56" name="Google Shape;56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57" name="Google Shape;57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Content with Caption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3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63" name="Google Shape;63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64" name="Google Shape;64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Picture with Caption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70" name="Google Shape;70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71" name="Google Shape;71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1" name="Google Shape;11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2" name="Google Shape;12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3" name="Google Shape;13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4" name="Google Shape;14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6" name="Google Shape;86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7" name="Google Shape;87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8" name="Google Shape;88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9" name="Google Shape;89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27.png"/><Relationship Id="rId7" Type="http://schemas.openxmlformats.org/officeDocument/2006/relationships/image" Target="../media/image26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0" Type="http://schemas.openxmlformats.org/officeDocument/2006/relationships/notesSlide" Target="../notesSlides/notesSlide10.xml"/><Relationship Id="rId1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30.png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3.png"/><Relationship Id="rId2" Type="http://schemas.openxmlformats.org/officeDocument/2006/relationships/hyperlink" Target="https://hoc10.vn/doc-sach/toan-4-tap-2/1/391/38/" TargetMode="External"/><Relationship Id="rId1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6.png"/><Relationship Id="rId1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6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42.png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7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43.png"/><Relationship Id="rId1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45.png"/><Relationship Id="rId2" Type="http://schemas.openxmlformats.org/officeDocument/2006/relationships/image" Target="../media/image43.png"/><Relationship Id="rId1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3.png"/><Relationship Id="rId2" Type="http://schemas.openxmlformats.org/officeDocument/2006/relationships/hyperlink" Target="https://hoc10.vn/doc-sach/toan-4-tap-2/1/391/70/" TargetMode="External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6.jpe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2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3.png"/><Relationship Id="rId2" Type="http://schemas.openxmlformats.org/officeDocument/2006/relationships/hyperlink" Target="https://hoc10.vn/doc-sach/toan-4-tap-2/1/391/71/" TargetMode="External"/><Relationship Id="rId1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3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49.png"/><Relationship Id="rId1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0.png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3.png"/><Relationship Id="rId2" Type="http://schemas.openxmlformats.org/officeDocument/2006/relationships/hyperlink" Target="https://hoc10.vn/doc-sach/toan-4-tap-2/1/391/70/" TargetMode="External"/><Relationship Id="rId1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8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"/>
          <p:cNvSpPr txBox="1"/>
          <p:nvPr/>
        </p:nvSpPr>
        <p:spPr>
          <a:xfrm>
            <a:off x="9510944" y="81280"/>
            <a:ext cx="268105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 panose="020B0604020202020204"/>
              <a:buNone/>
            </a:pPr>
            <a:r>
              <a:rPr lang="en-US" sz="3600" b="0" i="0" u="none" strike="noStrike" cap="none" dirty="0">
                <a:solidFill>
                  <a:srgbClr val="FFFFFF"/>
                </a:solidFill>
                <a:latin typeface="UTM Avo" panose="02040603050506020204" pitchFamily="18" charset="0"/>
                <a:sym typeface="Arial" panose="020B0604020202020204"/>
              </a:rPr>
              <a:t>TOÁN 4</a:t>
            </a:r>
            <a:endParaRPr dirty="0">
              <a:latin typeface="UTM Avo" panose="02040603050506020204" pitchFamily="18" charset="0"/>
            </a:endParaRPr>
          </a:p>
        </p:txBody>
      </p:sp>
      <p:sp>
        <p:nvSpPr>
          <p:cNvPr id="164" name="Google Shape;164;p1"/>
          <p:cNvSpPr/>
          <p:nvPr/>
        </p:nvSpPr>
        <p:spPr>
          <a:xfrm>
            <a:off x="10807051" y="670412"/>
            <a:ext cx="990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</a:pPr>
            <a:r>
              <a:rPr lang="en-US" sz="2400" b="0" i="0" u="none" strike="noStrike" cap="none" dirty="0" err="1">
                <a:solidFill>
                  <a:srgbClr val="FFFFFF"/>
                </a:solidFill>
                <a:latin typeface="UTM Avo" panose="02040603050506020204" pitchFamily="18" charset="0"/>
                <a:sym typeface="Arial" panose="020B0604020202020204"/>
              </a:rPr>
              <a:t>Tập</a:t>
            </a:r>
            <a:r>
              <a:rPr lang="en-US" sz="2400" b="0" i="0" u="none" strike="noStrike" cap="none" dirty="0">
                <a:solidFill>
                  <a:srgbClr val="FFFFFF"/>
                </a:solidFill>
                <a:latin typeface="UTM Avo" panose="02040603050506020204" pitchFamily="18" charset="0"/>
                <a:sym typeface="Arial" panose="020B0604020202020204"/>
              </a:rPr>
              <a:t> 2</a:t>
            </a:r>
            <a:endParaRPr dirty="0">
              <a:latin typeface="UTM Avo" panose="02040603050506020204" pitchFamily="18" charset="0"/>
            </a:endParaRPr>
          </a:p>
        </p:txBody>
      </p:sp>
      <p:sp>
        <p:nvSpPr>
          <p:cNvPr id="165" name="Google Shape;165;p1"/>
          <p:cNvSpPr txBox="1"/>
          <p:nvPr/>
        </p:nvSpPr>
        <p:spPr>
          <a:xfrm>
            <a:off x="727107" y="1938713"/>
            <a:ext cx="10737785" cy="3910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 panose="020B0604020202020204"/>
              <a:buNone/>
            </a:pPr>
            <a:r>
              <a:rPr lang="en-US" sz="5400" b="1" i="0" u="none" strike="noStrike" cap="none" dirty="0">
                <a:solidFill>
                  <a:srgbClr val="002060"/>
                </a:solidFill>
                <a:latin typeface="UTM Avo" panose="02040603050506020204" pitchFamily="18" charset="0"/>
                <a:sym typeface="Arial" panose="020B0604020202020204"/>
              </a:rPr>
              <a:t>Tuần 30</a:t>
            </a:r>
            <a:endParaRPr sz="1600" dirty="0">
              <a:latin typeface="UTM Avo" panose="02040603050506020204" pitchFamily="18" charset="0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 panose="020F0502020204030204"/>
              <a:buNone/>
            </a:pPr>
            <a:r>
              <a:rPr lang="it-IT" sz="5400" b="1" i="0" u="none" strike="noStrike" cap="none" dirty="0">
                <a:solidFill>
                  <a:srgbClr val="FF0000"/>
                </a:solidFill>
                <a:latin typeface="UTM Avo" panose="02040603050506020204" pitchFamily="18" charset="0"/>
                <a:sym typeface="Arial" panose="020B0604020202020204"/>
              </a:rPr>
              <a:t>Bài 84: Phép chia phân số Tiết 1</a:t>
            </a:r>
            <a:endParaRPr sz="1600" dirty="0">
              <a:latin typeface="UTM Avo" panose="02040603050506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1270000" y="1603756"/>
                <a:ext cx="10403840" cy="923831"/>
              </a:xfrm>
              <a:prstGeom prst="rect">
                <a:avLst/>
              </a:prstGeom>
            </p:spPr>
            <p:txBody>
              <a:bodyPr wrap="square" lIns="60948" tIns="30474" rIns="60948" bIns="30474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Độ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dài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của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băng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giấy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gấp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6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lần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độ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dài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của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băng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giấy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nên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ta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có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:</a:t>
                </a:r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0000" y="1603756"/>
                <a:ext cx="10403840" cy="923831"/>
              </a:xfrm>
              <a:prstGeom prst="rect">
                <a:avLst/>
              </a:prstGeom>
              <a:blipFill rotWithShape="1">
                <a:blip r:embed="rId2"/>
                <a:stretch>
                  <a:fillRect t="-41" b="-67948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2464" flipH="1">
            <a:off x="381444" y="1612716"/>
            <a:ext cx="742760" cy="80633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1300480" y="2600807"/>
                <a:ext cx="1383496" cy="781227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txBody>
              <a:bodyPr wrap="none" lIns="60948" tIns="30474" rIns="60948" bIns="30474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4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</a:rPr>
                        <m:t> </m:t>
                      </m:r>
                      <m:r>
                        <a:rPr lang="en-US" sz="2400">
                          <a:latin typeface="Cambria Math" panose="02040503050406030204"/>
                          <a:ea typeface="Calibri" panose="020F0502020204030204"/>
                          <a:cs typeface="Times New Roman" panose="02020603050405020304"/>
                        </a:rPr>
                        <m:t>: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8</m:t>
                          </m:r>
                        </m:den>
                      </m:f>
                      <m:r>
                        <a:rPr lang="en-US" sz="2400">
                          <a:latin typeface="Cambria Math" panose="02040503050406030204"/>
                          <a:ea typeface="Calibri" panose="020F0502020204030204"/>
                          <a:cs typeface="Times New Roman" panose="02020603050405020304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400" i="0">
                          <a:latin typeface="UTM Avo" panose="02040603050506020204" pitchFamily="18" charset="0"/>
                          <a:ea typeface="Calibri" panose="020F0502020204030204"/>
                          <a:cs typeface="Times New Roman" panose="02020603050405020304"/>
                        </a:rPr>
                        <m:t>6</m:t>
                      </m:r>
                    </m:oMath>
                  </m:oMathPara>
                </a14:m>
                <a:endParaRPr lang="en-US" sz="2400" dirty="0">
                  <a:latin typeface="UTM Avo" panose="02040603050506020204" pitchFamily="18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0480" y="2600807"/>
                <a:ext cx="1383496" cy="781227"/>
              </a:xfrm>
              <a:prstGeom prst="rect">
                <a:avLst/>
              </a:prstGeom>
              <a:blipFill rotWithShape="1">
                <a:blip r:embed="rId4"/>
                <a:stretch>
                  <a:fillRect t="-62" r="-5979" b="3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9800000">
            <a:off x="2987042" y="2707643"/>
            <a:ext cx="1451461" cy="110574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4862144" y="2592245"/>
                <a:ext cx="3267025" cy="923831"/>
              </a:xfrm>
              <a:prstGeom prst="rect">
                <a:avLst/>
              </a:prstGeom>
            </p:spPr>
            <p:txBody>
              <a:bodyPr wrap="none" lIns="60948" tIns="30474" rIns="60948" bIns="30474"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4</m:t>
                        </m:r>
                      </m:den>
                    </m:f>
                    <m:r>
                      <a:rPr lang="en-US" sz="2400" i="1">
                        <a:latin typeface="Cambria Math" panose="02040503050406030204"/>
                        <a:ea typeface="Calibri" panose="020F0502020204030204"/>
                        <a:cs typeface="Times New Roman" panose="02020603050405020304"/>
                      </a:rPr>
                      <m:t>×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8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</m:t>
                        </m:r>
                      </m:den>
                    </m:f>
                    <m:r>
                      <a:rPr lang="en-US" sz="2400" i="1">
                        <a:latin typeface="Cambria Math" panose="02040503050406030204"/>
                        <a:ea typeface="Calibri" panose="020F0502020204030204"/>
                        <a:cs typeface="Times New Roman" panose="02020603050405020304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en-US" sz="2400" b="0" i="0" smtClean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 </m:t>
                        </m:r>
                        <m:r>
                          <a:rPr lang="en-US" sz="2400" i="1">
                            <a:latin typeface="Cambria Math" panose="02040503050406030204"/>
                            <a:ea typeface="Calibri" panose="020F0502020204030204"/>
                            <a:cs typeface="Times New Roman" panose="02020603050405020304"/>
                          </a:rPr>
                          <m:t>×</m:t>
                        </m:r>
                        <m:r>
                          <m:rPr>
                            <m:nor/>
                          </m:rPr>
                          <a:rPr lang="en-US" sz="2400" b="0" i="0" smtClean="0">
                            <a:latin typeface="Cambria Math" panose="02040503050406030204"/>
                            <a:ea typeface="Calibri" panose="020F0502020204030204"/>
                            <a:cs typeface="Times New Roman" panose="02020603050405020304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8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4</m:t>
                        </m:r>
                        <m:r>
                          <m:rPr>
                            <m:nor/>
                          </m:rPr>
                          <a:rPr lang="en-US" sz="2400" b="0" i="0" smtClean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 </m:t>
                        </m:r>
                        <m:r>
                          <a:rPr lang="en-US" sz="2400" i="1">
                            <a:latin typeface="Cambria Math" panose="02040503050406030204"/>
                            <a:ea typeface="Calibri" panose="020F0502020204030204"/>
                            <a:cs typeface="Times New Roman" panose="02020603050405020304"/>
                          </a:rPr>
                          <m:t>×</m:t>
                        </m:r>
                        <m:r>
                          <m:rPr>
                            <m:nor/>
                          </m:rPr>
                          <a:rPr lang="en-US" sz="2400" b="0" i="0" smtClean="0">
                            <a:latin typeface="Cambria Math" panose="02040503050406030204"/>
                            <a:ea typeface="Calibri" panose="020F0502020204030204"/>
                            <a:cs typeface="Times New Roman" panose="02020603050405020304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</m:t>
                        </m:r>
                      </m:den>
                    </m:f>
                    <m:r>
                      <a:rPr lang="en-US" sz="2400" i="1">
                        <a:latin typeface="Cambria Math" panose="02040503050406030204"/>
                        <a:ea typeface="Calibri" panose="020F0502020204030204"/>
                        <a:cs typeface="Times New Roman" panose="02020603050405020304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24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4</m:t>
                        </m:r>
                      </m:den>
                    </m:f>
                    <m:r>
                      <a:rPr lang="en-US" sz="2400" i="1">
                        <a:latin typeface="Cambria Math" panose="02040503050406030204"/>
                        <a:ea typeface="等线"/>
                        <a:cs typeface="Times New Roman" panose="02020603050405020304"/>
                      </a:rPr>
                      <m:t>=</m:t>
                    </m:r>
                    <m:r>
                      <m:rPr>
                        <m:nor/>
                      </m:rPr>
                      <a:rPr lang="en-US" sz="2400" i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6</m:t>
                    </m:r>
                  </m:oMath>
                </a14:m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2144" y="2592245"/>
                <a:ext cx="3267025" cy="923831"/>
              </a:xfrm>
              <a:prstGeom prst="rect">
                <a:avLst/>
              </a:prstGeom>
              <a:blipFill rotWithShape="1">
                <a:blip r:embed="rId7"/>
                <a:stretch>
                  <a:fillRect l="-3069" t="-19" r="-5698" b="-3518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3166676" y="4185921"/>
                <a:ext cx="2547276" cy="1205190"/>
              </a:xfrm>
              <a:prstGeom prst="rect">
                <a:avLst/>
              </a:prstGeom>
              <a:solidFill>
                <a:srgbClr val="E797D0">
                  <a:lumMod val="40000"/>
                  <a:lumOff val="60000"/>
                </a:srgbClr>
              </a:solidFill>
              <a:ln w="38100">
                <a:solidFill>
                  <a:srgbClr val="E719C2">
                    <a:lumMod val="50000"/>
                  </a:srgbClr>
                </a:solidFill>
                <a:prstDash val="dash"/>
              </a:ln>
            </p:spPr>
            <p:txBody>
              <a:bodyPr wrap="none" lIns="60948" tIns="30474" rIns="60948" bIns="30474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35"/>
                  </a:spcAft>
                  <a:buClr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4</m:t>
                          </m:r>
                        </m:den>
                      </m:f>
                      <m:r>
                        <a:rPr lang="en-US" sz="2400" i="1">
                          <a:latin typeface="Cambria Math" panose="02040503050406030204"/>
                          <a:ea typeface="Calibri" panose="020F0502020204030204"/>
                          <a:cs typeface="Times New Roman" panose="02020603050405020304"/>
                        </a:rPr>
                        <m:t>×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8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1</m:t>
                          </m:r>
                        </m:den>
                      </m:f>
                      <m:r>
                        <a:rPr lang="en-US" sz="2400" i="1">
                          <a:latin typeface="Cambria Math" panose="02040503050406030204"/>
                          <a:ea typeface="Calibri" panose="020F0502020204030204"/>
                          <a:cs typeface="Times New Roman" panose="02020603050405020304"/>
                        </a:rPr>
                        <m:t>=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4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</a:rPr>
                        <m:t> </m:t>
                      </m:r>
                      <m:r>
                        <a:rPr lang="en-US" sz="2400" i="1">
                          <a:latin typeface="Cambria Math" panose="02040503050406030204"/>
                          <a:ea typeface="Calibri" panose="020F0502020204030204"/>
                          <a:cs typeface="Times New Roman" panose="02020603050405020304"/>
                        </a:rPr>
                        <m:t>: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8</m:t>
                          </m:r>
                        </m:den>
                      </m:f>
                      <m:r>
                        <a:rPr lang="en-US" sz="2400" i="1">
                          <a:latin typeface="Cambria Math" panose="02040503050406030204"/>
                          <a:ea typeface="Calibri" panose="020F0502020204030204"/>
                          <a:cs typeface="Times New Roman" panose="02020603050405020304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400" i="0">
                          <a:latin typeface="UTM Avo" panose="02040603050506020204" pitchFamily="18" charset="0"/>
                          <a:ea typeface="Calibri" panose="020F0502020204030204"/>
                          <a:cs typeface="Times New Roman" panose="02020603050405020304"/>
                        </a:rPr>
                        <m:t>6</m:t>
                      </m:r>
                    </m:oMath>
                  </m:oMathPara>
                </a14:m>
                <a:endParaRPr lang="en-US" sz="2400" dirty="0">
                  <a:solidFill>
                    <a:sysClr val="windowText" lastClr="000000"/>
                  </a:solidFill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6676" y="4185921"/>
                <a:ext cx="2547276" cy="1205190"/>
              </a:xfrm>
              <a:prstGeom prst="rect">
                <a:avLst/>
              </a:prstGeom>
              <a:blipFill rotWithShape="1">
                <a:blip r:embed="rId8"/>
                <a:stretch>
                  <a:fillRect l="-770" t="-1581" r="-6672" b="-1531"/>
                </a:stretch>
              </a:blipFill>
              <a:ln w="38100">
                <a:solidFill>
                  <a:srgbClr val="E719C2">
                    <a:lumMod val="50000"/>
                  </a:srgbClr>
                </a:solidFill>
                <a:prstDash val="dash"/>
              </a:ln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oogle Shape;3751;p98"/>
          <p:cNvGrpSpPr/>
          <p:nvPr/>
        </p:nvGrpSpPr>
        <p:grpSpPr>
          <a:xfrm rot="-852922">
            <a:off x="1571949" y="4436619"/>
            <a:ext cx="1198556" cy="785020"/>
            <a:chOff x="2262250" y="3536075"/>
            <a:chExt cx="658350" cy="431200"/>
          </a:xfrm>
        </p:grpSpPr>
        <p:sp>
          <p:nvSpPr>
            <p:cNvPr id="11" name="Google Shape;3752;p98"/>
            <p:cNvSpPr/>
            <p:nvPr/>
          </p:nvSpPr>
          <p:spPr>
            <a:xfrm>
              <a:off x="2830275" y="3688950"/>
              <a:ext cx="90325" cy="57000"/>
            </a:xfrm>
            <a:custGeom>
              <a:avLst/>
              <a:gdLst/>
              <a:ahLst/>
              <a:cxnLst/>
              <a:rect l="l" t="t" r="r" b="b"/>
              <a:pathLst>
                <a:path w="3613" h="2280" extrusionOk="0">
                  <a:moveTo>
                    <a:pt x="2825" y="474"/>
                  </a:moveTo>
                  <a:cubicBezTo>
                    <a:pt x="2843" y="474"/>
                    <a:pt x="2860" y="475"/>
                    <a:pt x="2875" y="479"/>
                  </a:cubicBezTo>
                  <a:cubicBezTo>
                    <a:pt x="3114" y="546"/>
                    <a:pt x="3066" y="709"/>
                    <a:pt x="3095" y="881"/>
                  </a:cubicBezTo>
                  <a:cubicBezTo>
                    <a:pt x="3143" y="1198"/>
                    <a:pt x="3152" y="1523"/>
                    <a:pt x="3124" y="1839"/>
                  </a:cubicBezTo>
                  <a:lnTo>
                    <a:pt x="3124" y="1830"/>
                  </a:lnTo>
                  <a:cubicBezTo>
                    <a:pt x="2673" y="1734"/>
                    <a:pt x="2223" y="1619"/>
                    <a:pt x="1782" y="1475"/>
                  </a:cubicBezTo>
                  <a:cubicBezTo>
                    <a:pt x="1370" y="1341"/>
                    <a:pt x="958" y="1140"/>
                    <a:pt x="537" y="1016"/>
                  </a:cubicBezTo>
                  <a:cubicBezTo>
                    <a:pt x="1160" y="853"/>
                    <a:pt x="1782" y="699"/>
                    <a:pt x="2405" y="575"/>
                  </a:cubicBezTo>
                  <a:cubicBezTo>
                    <a:pt x="2505" y="550"/>
                    <a:pt x="2700" y="474"/>
                    <a:pt x="2825" y="474"/>
                  </a:cubicBezTo>
                  <a:close/>
                  <a:moveTo>
                    <a:pt x="3023" y="0"/>
                  </a:moveTo>
                  <a:cubicBezTo>
                    <a:pt x="2679" y="0"/>
                    <a:pt x="2237" y="173"/>
                    <a:pt x="1945" y="230"/>
                  </a:cubicBezTo>
                  <a:cubicBezTo>
                    <a:pt x="1361" y="355"/>
                    <a:pt x="776" y="498"/>
                    <a:pt x="211" y="661"/>
                  </a:cubicBezTo>
                  <a:cubicBezTo>
                    <a:pt x="48" y="699"/>
                    <a:pt x="0" y="910"/>
                    <a:pt x="115" y="1016"/>
                  </a:cubicBezTo>
                  <a:cubicBezTo>
                    <a:pt x="115" y="1044"/>
                    <a:pt x="135" y="1063"/>
                    <a:pt x="144" y="1073"/>
                  </a:cubicBezTo>
                  <a:cubicBezTo>
                    <a:pt x="997" y="1734"/>
                    <a:pt x="2252" y="2012"/>
                    <a:pt x="3277" y="2271"/>
                  </a:cubicBezTo>
                  <a:cubicBezTo>
                    <a:pt x="3296" y="2276"/>
                    <a:pt x="3314" y="2279"/>
                    <a:pt x="3333" y="2279"/>
                  </a:cubicBezTo>
                  <a:cubicBezTo>
                    <a:pt x="3436" y="2279"/>
                    <a:pt x="3526" y="2193"/>
                    <a:pt x="3526" y="2079"/>
                  </a:cubicBezTo>
                  <a:cubicBezTo>
                    <a:pt x="3526" y="1552"/>
                    <a:pt x="3612" y="920"/>
                    <a:pt x="3507" y="402"/>
                  </a:cubicBezTo>
                  <a:cubicBezTo>
                    <a:pt x="3468" y="182"/>
                    <a:pt x="3430" y="77"/>
                    <a:pt x="3200" y="19"/>
                  </a:cubicBezTo>
                  <a:cubicBezTo>
                    <a:pt x="3145" y="6"/>
                    <a:pt x="3086" y="0"/>
                    <a:pt x="3023" y="0"/>
                  </a:cubicBezTo>
                  <a:close/>
                </a:path>
              </a:pathLst>
            </a:custGeom>
            <a:solidFill>
              <a:srgbClr val="1E1E1C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2400" dirty="0">
                <a:solidFill>
                  <a:sysClr val="windowText" lastClr="000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2" name="Google Shape;3753;p98"/>
            <p:cNvSpPr/>
            <p:nvPr/>
          </p:nvSpPr>
          <p:spPr>
            <a:xfrm>
              <a:off x="2843675" y="3541900"/>
              <a:ext cx="59900" cy="72700"/>
            </a:xfrm>
            <a:custGeom>
              <a:avLst/>
              <a:gdLst/>
              <a:ahLst/>
              <a:cxnLst/>
              <a:rect l="l" t="t" r="r" b="b"/>
              <a:pathLst>
                <a:path w="2396" h="2908" extrusionOk="0">
                  <a:moveTo>
                    <a:pt x="1208" y="584"/>
                  </a:moveTo>
                  <a:cubicBezTo>
                    <a:pt x="1371" y="747"/>
                    <a:pt x="1524" y="910"/>
                    <a:pt x="1687" y="1073"/>
                  </a:cubicBezTo>
                  <a:cubicBezTo>
                    <a:pt x="1725" y="1121"/>
                    <a:pt x="1773" y="1169"/>
                    <a:pt x="1821" y="1216"/>
                  </a:cubicBezTo>
                  <a:cubicBezTo>
                    <a:pt x="1994" y="1303"/>
                    <a:pt x="2013" y="1370"/>
                    <a:pt x="1888" y="1427"/>
                  </a:cubicBezTo>
                  <a:cubicBezTo>
                    <a:pt x="1840" y="1523"/>
                    <a:pt x="1553" y="1676"/>
                    <a:pt x="1486" y="1734"/>
                  </a:cubicBezTo>
                  <a:cubicBezTo>
                    <a:pt x="1170" y="1964"/>
                    <a:pt x="796" y="2194"/>
                    <a:pt x="490" y="2462"/>
                  </a:cubicBezTo>
                  <a:cubicBezTo>
                    <a:pt x="777" y="1858"/>
                    <a:pt x="1016" y="1226"/>
                    <a:pt x="1208" y="584"/>
                  </a:cubicBezTo>
                  <a:close/>
                  <a:moveTo>
                    <a:pt x="1121" y="0"/>
                  </a:moveTo>
                  <a:cubicBezTo>
                    <a:pt x="1034" y="0"/>
                    <a:pt x="951" y="53"/>
                    <a:pt x="921" y="143"/>
                  </a:cubicBezTo>
                  <a:cubicBezTo>
                    <a:pt x="672" y="939"/>
                    <a:pt x="375" y="1724"/>
                    <a:pt x="49" y="2500"/>
                  </a:cubicBezTo>
                  <a:cubicBezTo>
                    <a:pt x="1" y="2625"/>
                    <a:pt x="116" y="2730"/>
                    <a:pt x="240" y="2740"/>
                  </a:cubicBezTo>
                  <a:cubicBezTo>
                    <a:pt x="221" y="2749"/>
                    <a:pt x="212" y="2759"/>
                    <a:pt x="202" y="2768"/>
                  </a:cubicBezTo>
                  <a:cubicBezTo>
                    <a:pt x="160" y="2827"/>
                    <a:pt x="214" y="2908"/>
                    <a:pt x="279" y="2908"/>
                  </a:cubicBezTo>
                  <a:cubicBezTo>
                    <a:pt x="288" y="2908"/>
                    <a:pt x="298" y="2906"/>
                    <a:pt x="307" y="2903"/>
                  </a:cubicBezTo>
                  <a:cubicBezTo>
                    <a:pt x="748" y="2759"/>
                    <a:pt x="1122" y="2424"/>
                    <a:pt x="1505" y="2165"/>
                  </a:cubicBezTo>
                  <a:cubicBezTo>
                    <a:pt x="1754" y="1992"/>
                    <a:pt x="2156" y="1820"/>
                    <a:pt x="2319" y="1561"/>
                  </a:cubicBezTo>
                  <a:cubicBezTo>
                    <a:pt x="2396" y="1437"/>
                    <a:pt x="2396" y="1274"/>
                    <a:pt x="2300" y="1149"/>
                  </a:cubicBezTo>
                  <a:cubicBezTo>
                    <a:pt x="2061" y="747"/>
                    <a:pt x="1582" y="393"/>
                    <a:pt x="1266" y="57"/>
                  </a:cubicBezTo>
                  <a:cubicBezTo>
                    <a:pt x="1223" y="18"/>
                    <a:pt x="1171" y="0"/>
                    <a:pt x="1121" y="0"/>
                  </a:cubicBezTo>
                  <a:close/>
                </a:path>
              </a:pathLst>
            </a:custGeom>
            <a:solidFill>
              <a:srgbClr val="1E1E1C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2400" dirty="0">
                <a:solidFill>
                  <a:sysClr val="windowText" lastClr="000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3" name="Google Shape;3754;p98"/>
            <p:cNvSpPr/>
            <p:nvPr/>
          </p:nvSpPr>
          <p:spPr>
            <a:xfrm>
              <a:off x="2813750" y="3809325"/>
              <a:ext cx="77150" cy="57925"/>
            </a:xfrm>
            <a:custGeom>
              <a:avLst/>
              <a:gdLst/>
              <a:ahLst/>
              <a:cxnLst/>
              <a:rect l="l" t="t" r="r" b="b"/>
              <a:pathLst>
                <a:path w="3086" h="2317" extrusionOk="0">
                  <a:moveTo>
                    <a:pt x="2606" y="416"/>
                  </a:moveTo>
                  <a:lnTo>
                    <a:pt x="2606" y="416"/>
                  </a:lnTo>
                  <a:cubicBezTo>
                    <a:pt x="2520" y="876"/>
                    <a:pt x="2472" y="1336"/>
                    <a:pt x="2453" y="1805"/>
                  </a:cubicBezTo>
                  <a:cubicBezTo>
                    <a:pt x="1801" y="1470"/>
                    <a:pt x="1160" y="1106"/>
                    <a:pt x="508" y="770"/>
                  </a:cubicBezTo>
                  <a:cubicBezTo>
                    <a:pt x="1188" y="569"/>
                    <a:pt x="1897" y="445"/>
                    <a:pt x="2606" y="416"/>
                  </a:cubicBezTo>
                  <a:close/>
                  <a:moveTo>
                    <a:pt x="2639" y="1"/>
                  </a:moveTo>
                  <a:cubicBezTo>
                    <a:pt x="1802" y="1"/>
                    <a:pt x="977" y="153"/>
                    <a:pt x="192" y="435"/>
                  </a:cubicBezTo>
                  <a:cubicBezTo>
                    <a:pt x="29" y="493"/>
                    <a:pt x="0" y="703"/>
                    <a:pt x="135" y="809"/>
                  </a:cubicBezTo>
                  <a:cubicBezTo>
                    <a:pt x="144" y="837"/>
                    <a:pt x="163" y="866"/>
                    <a:pt x="192" y="885"/>
                  </a:cubicBezTo>
                  <a:cubicBezTo>
                    <a:pt x="978" y="1364"/>
                    <a:pt x="1773" y="1805"/>
                    <a:pt x="2549" y="2294"/>
                  </a:cubicBezTo>
                  <a:cubicBezTo>
                    <a:pt x="2580" y="2309"/>
                    <a:pt x="2613" y="2317"/>
                    <a:pt x="2645" y="2317"/>
                  </a:cubicBezTo>
                  <a:cubicBezTo>
                    <a:pt x="2750" y="2317"/>
                    <a:pt x="2846" y="2239"/>
                    <a:pt x="2846" y="2121"/>
                  </a:cubicBezTo>
                  <a:cubicBezTo>
                    <a:pt x="2846" y="1498"/>
                    <a:pt x="2913" y="876"/>
                    <a:pt x="3056" y="263"/>
                  </a:cubicBezTo>
                  <a:cubicBezTo>
                    <a:pt x="3085" y="138"/>
                    <a:pt x="2989" y="4"/>
                    <a:pt x="2855" y="4"/>
                  </a:cubicBezTo>
                  <a:cubicBezTo>
                    <a:pt x="2783" y="2"/>
                    <a:pt x="2711" y="1"/>
                    <a:pt x="2639" y="1"/>
                  </a:cubicBezTo>
                  <a:close/>
                </a:path>
              </a:pathLst>
            </a:custGeom>
            <a:solidFill>
              <a:srgbClr val="1E1E1C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2400" dirty="0">
                <a:solidFill>
                  <a:sysClr val="windowText" lastClr="000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4" name="Google Shape;3755;p98"/>
            <p:cNvSpPr/>
            <p:nvPr/>
          </p:nvSpPr>
          <p:spPr>
            <a:xfrm>
              <a:off x="2262250" y="3536075"/>
              <a:ext cx="535225" cy="431200"/>
            </a:xfrm>
            <a:custGeom>
              <a:avLst/>
              <a:gdLst/>
              <a:ahLst/>
              <a:cxnLst/>
              <a:rect l="l" t="t" r="r" b="b"/>
              <a:pathLst>
                <a:path w="21409" h="17248" extrusionOk="0">
                  <a:moveTo>
                    <a:pt x="17404" y="6345"/>
                  </a:moveTo>
                  <a:cubicBezTo>
                    <a:pt x="17424" y="6364"/>
                    <a:pt x="17452" y="6364"/>
                    <a:pt x="17481" y="6364"/>
                  </a:cubicBezTo>
                  <a:cubicBezTo>
                    <a:pt x="17522" y="6360"/>
                    <a:pt x="17564" y="6357"/>
                    <a:pt x="17606" y="6357"/>
                  </a:cubicBezTo>
                  <a:cubicBezTo>
                    <a:pt x="18263" y="6357"/>
                    <a:pt x="18953" y="6909"/>
                    <a:pt x="18746" y="7638"/>
                  </a:cubicBezTo>
                  <a:lnTo>
                    <a:pt x="18746" y="7629"/>
                  </a:lnTo>
                  <a:cubicBezTo>
                    <a:pt x="18588" y="8157"/>
                    <a:pt x="18073" y="8400"/>
                    <a:pt x="17570" y="8400"/>
                  </a:cubicBezTo>
                  <a:cubicBezTo>
                    <a:pt x="17462" y="8400"/>
                    <a:pt x="17355" y="8388"/>
                    <a:pt x="17251" y="8366"/>
                  </a:cubicBezTo>
                  <a:cubicBezTo>
                    <a:pt x="17261" y="8079"/>
                    <a:pt x="17280" y="7782"/>
                    <a:pt x="17299" y="7495"/>
                  </a:cubicBezTo>
                  <a:cubicBezTo>
                    <a:pt x="17318" y="7111"/>
                    <a:pt x="17356" y="6728"/>
                    <a:pt x="17404" y="6345"/>
                  </a:cubicBezTo>
                  <a:close/>
                  <a:moveTo>
                    <a:pt x="1834" y="6287"/>
                  </a:moveTo>
                  <a:cubicBezTo>
                    <a:pt x="1888" y="6287"/>
                    <a:pt x="1941" y="6290"/>
                    <a:pt x="1994" y="6296"/>
                  </a:cubicBezTo>
                  <a:lnTo>
                    <a:pt x="1994" y="6296"/>
                  </a:lnTo>
                  <a:cubicBezTo>
                    <a:pt x="1529" y="7100"/>
                    <a:pt x="1417" y="8111"/>
                    <a:pt x="1875" y="8960"/>
                  </a:cubicBezTo>
                  <a:cubicBezTo>
                    <a:pt x="1616" y="8845"/>
                    <a:pt x="1338" y="8807"/>
                    <a:pt x="1099" y="8644"/>
                  </a:cubicBezTo>
                  <a:cubicBezTo>
                    <a:pt x="716" y="8386"/>
                    <a:pt x="476" y="7974"/>
                    <a:pt x="457" y="7514"/>
                  </a:cubicBezTo>
                  <a:cubicBezTo>
                    <a:pt x="466" y="6769"/>
                    <a:pt x="1155" y="6287"/>
                    <a:pt x="1834" y="6287"/>
                  </a:cubicBezTo>
                  <a:close/>
                  <a:moveTo>
                    <a:pt x="7968" y="5004"/>
                  </a:moveTo>
                  <a:lnTo>
                    <a:pt x="7968" y="5004"/>
                  </a:lnTo>
                  <a:cubicBezTo>
                    <a:pt x="7499" y="6754"/>
                    <a:pt x="7537" y="8589"/>
                    <a:pt x="8061" y="10320"/>
                  </a:cubicBezTo>
                  <a:lnTo>
                    <a:pt x="8061" y="10320"/>
                  </a:lnTo>
                  <a:cubicBezTo>
                    <a:pt x="6931" y="10206"/>
                    <a:pt x="5802" y="10177"/>
                    <a:pt x="4682" y="10043"/>
                  </a:cubicBezTo>
                  <a:cubicBezTo>
                    <a:pt x="3973" y="9957"/>
                    <a:pt x="3168" y="9803"/>
                    <a:pt x="2632" y="9296"/>
                  </a:cubicBezTo>
                  <a:cubicBezTo>
                    <a:pt x="1884" y="8596"/>
                    <a:pt x="1856" y="7303"/>
                    <a:pt x="2306" y="6441"/>
                  </a:cubicBezTo>
                  <a:cubicBezTo>
                    <a:pt x="3101" y="4917"/>
                    <a:pt x="5142" y="5176"/>
                    <a:pt x="6579" y="5109"/>
                  </a:cubicBezTo>
                  <a:cubicBezTo>
                    <a:pt x="7048" y="5090"/>
                    <a:pt x="7508" y="5052"/>
                    <a:pt x="7968" y="5004"/>
                  </a:cubicBezTo>
                  <a:close/>
                  <a:moveTo>
                    <a:pt x="18535" y="1162"/>
                  </a:moveTo>
                  <a:lnTo>
                    <a:pt x="18535" y="1162"/>
                  </a:lnTo>
                  <a:cubicBezTo>
                    <a:pt x="18401" y="1392"/>
                    <a:pt x="18286" y="1612"/>
                    <a:pt x="18209" y="1775"/>
                  </a:cubicBezTo>
                  <a:lnTo>
                    <a:pt x="18209" y="1766"/>
                  </a:lnTo>
                  <a:cubicBezTo>
                    <a:pt x="17586" y="2992"/>
                    <a:pt x="17299" y="4371"/>
                    <a:pt x="17107" y="5722"/>
                  </a:cubicBezTo>
                  <a:cubicBezTo>
                    <a:pt x="16868" y="7341"/>
                    <a:pt x="16810" y="8989"/>
                    <a:pt x="16935" y="10618"/>
                  </a:cubicBezTo>
                  <a:cubicBezTo>
                    <a:pt x="17012" y="11643"/>
                    <a:pt x="17174" y="12649"/>
                    <a:pt x="17634" y="13559"/>
                  </a:cubicBezTo>
                  <a:cubicBezTo>
                    <a:pt x="15076" y="11969"/>
                    <a:pt x="12116" y="10972"/>
                    <a:pt x="9156" y="10474"/>
                  </a:cubicBezTo>
                  <a:cubicBezTo>
                    <a:pt x="8888" y="10426"/>
                    <a:pt x="8619" y="10388"/>
                    <a:pt x="8341" y="10359"/>
                  </a:cubicBezTo>
                  <a:cubicBezTo>
                    <a:pt x="8226" y="9449"/>
                    <a:pt x="8092" y="8558"/>
                    <a:pt x="8083" y="7648"/>
                  </a:cubicBezTo>
                  <a:cubicBezTo>
                    <a:pt x="8083" y="6738"/>
                    <a:pt x="8246" y="5856"/>
                    <a:pt x="8361" y="4965"/>
                  </a:cubicBezTo>
                  <a:cubicBezTo>
                    <a:pt x="9319" y="4841"/>
                    <a:pt x="10277" y="4668"/>
                    <a:pt x="11216" y="4429"/>
                  </a:cubicBezTo>
                  <a:cubicBezTo>
                    <a:pt x="13831" y="3768"/>
                    <a:pt x="16303" y="2666"/>
                    <a:pt x="18535" y="1162"/>
                  </a:cubicBezTo>
                  <a:close/>
                  <a:moveTo>
                    <a:pt x="19673" y="784"/>
                  </a:moveTo>
                  <a:cubicBezTo>
                    <a:pt x="19710" y="784"/>
                    <a:pt x="19749" y="786"/>
                    <a:pt x="19790" y="788"/>
                  </a:cubicBezTo>
                  <a:cubicBezTo>
                    <a:pt x="20393" y="827"/>
                    <a:pt x="20346" y="990"/>
                    <a:pt x="20508" y="1516"/>
                  </a:cubicBezTo>
                  <a:cubicBezTo>
                    <a:pt x="20595" y="1775"/>
                    <a:pt x="20643" y="2043"/>
                    <a:pt x="20700" y="2312"/>
                  </a:cubicBezTo>
                  <a:cubicBezTo>
                    <a:pt x="20825" y="2934"/>
                    <a:pt x="20911" y="3567"/>
                    <a:pt x="20940" y="4199"/>
                  </a:cubicBezTo>
                  <a:cubicBezTo>
                    <a:pt x="20997" y="5291"/>
                    <a:pt x="20959" y="6383"/>
                    <a:pt x="20834" y="7475"/>
                  </a:cubicBezTo>
                  <a:cubicBezTo>
                    <a:pt x="20700" y="8654"/>
                    <a:pt x="20489" y="9832"/>
                    <a:pt x="20240" y="11001"/>
                  </a:cubicBezTo>
                  <a:cubicBezTo>
                    <a:pt x="19981" y="12237"/>
                    <a:pt x="19560" y="13607"/>
                    <a:pt x="18219" y="14009"/>
                  </a:cubicBezTo>
                  <a:cubicBezTo>
                    <a:pt x="17289" y="12419"/>
                    <a:pt x="17174" y="10436"/>
                    <a:pt x="17242" y="8587"/>
                  </a:cubicBezTo>
                  <a:lnTo>
                    <a:pt x="17242" y="8587"/>
                  </a:lnTo>
                  <a:cubicBezTo>
                    <a:pt x="17405" y="8677"/>
                    <a:pt x="17581" y="8718"/>
                    <a:pt x="17759" y="8718"/>
                  </a:cubicBezTo>
                  <a:cubicBezTo>
                    <a:pt x="18374" y="8718"/>
                    <a:pt x="19000" y="8231"/>
                    <a:pt x="19119" y="7629"/>
                  </a:cubicBezTo>
                  <a:cubicBezTo>
                    <a:pt x="19302" y="6775"/>
                    <a:pt x="18519" y="5985"/>
                    <a:pt x="17692" y="5985"/>
                  </a:cubicBezTo>
                  <a:cubicBezTo>
                    <a:pt x="17609" y="5985"/>
                    <a:pt x="17526" y="5993"/>
                    <a:pt x="17443" y="6010"/>
                  </a:cubicBezTo>
                  <a:cubicBezTo>
                    <a:pt x="17539" y="5301"/>
                    <a:pt x="17673" y="4601"/>
                    <a:pt x="17845" y="3912"/>
                  </a:cubicBezTo>
                  <a:cubicBezTo>
                    <a:pt x="17979" y="3337"/>
                    <a:pt x="18171" y="2772"/>
                    <a:pt x="18410" y="2235"/>
                  </a:cubicBezTo>
                  <a:cubicBezTo>
                    <a:pt x="18535" y="1957"/>
                    <a:pt x="18669" y="1699"/>
                    <a:pt x="18832" y="1440"/>
                  </a:cubicBezTo>
                  <a:cubicBezTo>
                    <a:pt x="19099" y="1021"/>
                    <a:pt x="19184" y="784"/>
                    <a:pt x="19673" y="784"/>
                  </a:cubicBezTo>
                  <a:close/>
                  <a:moveTo>
                    <a:pt x="4049" y="10369"/>
                  </a:moveTo>
                  <a:cubicBezTo>
                    <a:pt x="4203" y="10407"/>
                    <a:pt x="4346" y="10426"/>
                    <a:pt x="4500" y="10445"/>
                  </a:cubicBezTo>
                  <a:cubicBezTo>
                    <a:pt x="4969" y="10512"/>
                    <a:pt x="5439" y="10551"/>
                    <a:pt x="5918" y="10579"/>
                  </a:cubicBezTo>
                  <a:cubicBezTo>
                    <a:pt x="5659" y="11336"/>
                    <a:pt x="5678" y="12189"/>
                    <a:pt x="5851" y="12955"/>
                  </a:cubicBezTo>
                  <a:cubicBezTo>
                    <a:pt x="6052" y="13875"/>
                    <a:pt x="7153" y="15245"/>
                    <a:pt x="6655" y="16165"/>
                  </a:cubicBezTo>
                  <a:lnTo>
                    <a:pt x="5803" y="16855"/>
                  </a:lnTo>
                  <a:lnTo>
                    <a:pt x="5170" y="16673"/>
                  </a:lnTo>
                  <a:cubicBezTo>
                    <a:pt x="4711" y="16414"/>
                    <a:pt x="4471" y="15897"/>
                    <a:pt x="4327" y="15418"/>
                  </a:cubicBezTo>
                  <a:cubicBezTo>
                    <a:pt x="4174" y="14871"/>
                    <a:pt x="4069" y="14297"/>
                    <a:pt x="4021" y="13722"/>
                  </a:cubicBezTo>
                  <a:cubicBezTo>
                    <a:pt x="3906" y="12610"/>
                    <a:pt x="3925" y="11490"/>
                    <a:pt x="4049" y="10369"/>
                  </a:cubicBezTo>
                  <a:close/>
                  <a:moveTo>
                    <a:pt x="19486" y="1"/>
                  </a:moveTo>
                  <a:cubicBezTo>
                    <a:pt x="19448" y="1"/>
                    <a:pt x="19409" y="14"/>
                    <a:pt x="19378" y="41"/>
                  </a:cubicBezTo>
                  <a:cubicBezTo>
                    <a:pt x="17031" y="1804"/>
                    <a:pt x="14387" y="3107"/>
                    <a:pt x="11560" y="3902"/>
                  </a:cubicBezTo>
                  <a:cubicBezTo>
                    <a:pt x="10133" y="4295"/>
                    <a:pt x="8677" y="4563"/>
                    <a:pt x="7201" y="4678"/>
                  </a:cubicBezTo>
                  <a:cubicBezTo>
                    <a:pt x="6061" y="4764"/>
                    <a:pt x="4864" y="4659"/>
                    <a:pt x="3743" y="4946"/>
                  </a:cubicBezTo>
                  <a:cubicBezTo>
                    <a:pt x="3149" y="5109"/>
                    <a:pt x="2622" y="5454"/>
                    <a:pt x="2248" y="5943"/>
                  </a:cubicBezTo>
                  <a:cubicBezTo>
                    <a:pt x="2105" y="5902"/>
                    <a:pt x="1957" y="5883"/>
                    <a:pt x="1810" y="5883"/>
                  </a:cubicBezTo>
                  <a:cubicBezTo>
                    <a:pt x="984" y="5883"/>
                    <a:pt x="163" y="6489"/>
                    <a:pt x="74" y="7351"/>
                  </a:cubicBezTo>
                  <a:cubicBezTo>
                    <a:pt x="1" y="8046"/>
                    <a:pt x="698" y="9184"/>
                    <a:pt x="1482" y="9184"/>
                  </a:cubicBezTo>
                  <a:cubicBezTo>
                    <a:pt x="1627" y="9184"/>
                    <a:pt x="1776" y="9145"/>
                    <a:pt x="1923" y="9056"/>
                  </a:cubicBezTo>
                  <a:cubicBezTo>
                    <a:pt x="1923" y="9056"/>
                    <a:pt x="1923" y="9056"/>
                    <a:pt x="1932" y="9047"/>
                  </a:cubicBezTo>
                  <a:cubicBezTo>
                    <a:pt x="1999" y="9162"/>
                    <a:pt x="2076" y="9277"/>
                    <a:pt x="2162" y="9372"/>
                  </a:cubicBezTo>
                  <a:cubicBezTo>
                    <a:pt x="2574" y="9880"/>
                    <a:pt x="3168" y="10148"/>
                    <a:pt x="3791" y="10311"/>
                  </a:cubicBezTo>
                  <a:cubicBezTo>
                    <a:pt x="3503" y="11844"/>
                    <a:pt x="3513" y="13415"/>
                    <a:pt x="3820" y="14938"/>
                  </a:cubicBezTo>
                  <a:cubicBezTo>
                    <a:pt x="4019" y="15943"/>
                    <a:pt x="4546" y="17248"/>
                    <a:pt x="5763" y="17248"/>
                  </a:cubicBezTo>
                  <a:cubicBezTo>
                    <a:pt x="5776" y="17248"/>
                    <a:pt x="5789" y="17248"/>
                    <a:pt x="5803" y="17247"/>
                  </a:cubicBezTo>
                  <a:cubicBezTo>
                    <a:pt x="6837" y="17219"/>
                    <a:pt x="7249" y="16155"/>
                    <a:pt x="7106" y="15264"/>
                  </a:cubicBezTo>
                  <a:cubicBezTo>
                    <a:pt x="6991" y="14507"/>
                    <a:pt x="6540" y="13856"/>
                    <a:pt x="6339" y="13137"/>
                  </a:cubicBezTo>
                  <a:cubicBezTo>
                    <a:pt x="6081" y="12256"/>
                    <a:pt x="6176" y="11480"/>
                    <a:pt x="6291" y="10599"/>
                  </a:cubicBezTo>
                  <a:lnTo>
                    <a:pt x="6291" y="10599"/>
                  </a:lnTo>
                  <a:cubicBezTo>
                    <a:pt x="7000" y="10647"/>
                    <a:pt x="7709" y="10685"/>
                    <a:pt x="8418" y="10781"/>
                  </a:cubicBezTo>
                  <a:cubicBezTo>
                    <a:pt x="11819" y="11269"/>
                    <a:pt x="14942" y="12515"/>
                    <a:pt x="17970" y="14105"/>
                  </a:cubicBezTo>
                  <a:cubicBezTo>
                    <a:pt x="17989" y="14134"/>
                    <a:pt x="18008" y="14162"/>
                    <a:pt x="18037" y="14191"/>
                  </a:cubicBezTo>
                  <a:cubicBezTo>
                    <a:pt x="18020" y="14310"/>
                    <a:pt x="18124" y="14407"/>
                    <a:pt x="18234" y="14407"/>
                  </a:cubicBezTo>
                  <a:cubicBezTo>
                    <a:pt x="18248" y="14407"/>
                    <a:pt x="18262" y="14405"/>
                    <a:pt x="18276" y="14402"/>
                  </a:cubicBezTo>
                  <a:cubicBezTo>
                    <a:pt x="19397" y="14086"/>
                    <a:pt x="20029" y="13185"/>
                    <a:pt x="20374" y="12131"/>
                  </a:cubicBezTo>
                  <a:cubicBezTo>
                    <a:pt x="20834" y="10704"/>
                    <a:pt x="21035" y="9123"/>
                    <a:pt x="21208" y="7638"/>
                  </a:cubicBezTo>
                  <a:cubicBezTo>
                    <a:pt x="21409" y="6115"/>
                    <a:pt x="21409" y="4582"/>
                    <a:pt x="21217" y="3059"/>
                  </a:cubicBezTo>
                  <a:cubicBezTo>
                    <a:pt x="21112" y="2302"/>
                    <a:pt x="20978" y="415"/>
                    <a:pt x="20010" y="127"/>
                  </a:cubicBezTo>
                  <a:cubicBezTo>
                    <a:pt x="19943" y="105"/>
                    <a:pt x="19872" y="96"/>
                    <a:pt x="19802" y="96"/>
                  </a:cubicBezTo>
                  <a:cubicBezTo>
                    <a:pt x="19753" y="96"/>
                    <a:pt x="19703" y="100"/>
                    <a:pt x="19656" y="108"/>
                  </a:cubicBezTo>
                  <a:cubicBezTo>
                    <a:pt x="19625" y="41"/>
                    <a:pt x="19555" y="1"/>
                    <a:pt x="19486" y="1"/>
                  </a:cubicBezTo>
                  <a:close/>
                </a:path>
              </a:pathLst>
            </a:custGeom>
            <a:solidFill>
              <a:srgbClr val="1E1E1C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2400" dirty="0">
                <a:solidFill>
                  <a:sysClr val="windowText" lastClr="000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5" name="Google Shape;3756;p98"/>
            <p:cNvSpPr/>
            <p:nvPr/>
          </p:nvSpPr>
          <p:spPr>
            <a:xfrm>
              <a:off x="2308625" y="3659000"/>
              <a:ext cx="155225" cy="135100"/>
            </a:xfrm>
            <a:custGeom>
              <a:avLst/>
              <a:gdLst/>
              <a:ahLst/>
              <a:cxnLst/>
              <a:rect l="l" t="t" r="r" b="b"/>
              <a:pathLst>
                <a:path w="6209" h="5404" extrusionOk="0">
                  <a:moveTo>
                    <a:pt x="6113" y="87"/>
                  </a:moveTo>
                  <a:lnTo>
                    <a:pt x="6113" y="87"/>
                  </a:lnTo>
                  <a:cubicBezTo>
                    <a:pt x="5653" y="135"/>
                    <a:pt x="5193" y="173"/>
                    <a:pt x="4724" y="192"/>
                  </a:cubicBezTo>
                  <a:cubicBezTo>
                    <a:pt x="3287" y="259"/>
                    <a:pt x="1246" y="0"/>
                    <a:pt x="451" y="1514"/>
                  </a:cubicBezTo>
                  <a:cubicBezTo>
                    <a:pt x="1" y="2386"/>
                    <a:pt x="29" y="3679"/>
                    <a:pt x="777" y="4379"/>
                  </a:cubicBezTo>
                  <a:cubicBezTo>
                    <a:pt x="1313" y="4886"/>
                    <a:pt x="2118" y="5040"/>
                    <a:pt x="2827" y="5126"/>
                  </a:cubicBezTo>
                  <a:cubicBezTo>
                    <a:pt x="3948" y="5260"/>
                    <a:pt x="5078" y="5289"/>
                    <a:pt x="6209" y="5404"/>
                  </a:cubicBezTo>
                  <a:cubicBezTo>
                    <a:pt x="5682" y="3679"/>
                    <a:pt x="5643" y="1830"/>
                    <a:pt x="6113" y="87"/>
                  </a:cubicBezTo>
                  <a:close/>
                </a:path>
              </a:pathLst>
            </a:custGeom>
            <a:solidFill>
              <a:srgbClr val="67C6EA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  <a:defRPr/>
              </a:pPr>
              <a:endParaRPr sz="2400" dirty="0">
                <a:solidFill>
                  <a:sysClr val="windowText" lastClr="000000"/>
                </a:solidFill>
                <a:latin typeface="UTM Avo" panose="02040603050506020204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6" grpId="0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1659862" y="1807959"/>
                <a:ext cx="8865864" cy="696589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8100">
                <a:solidFill>
                  <a:srgbClr val="E719C2">
                    <a:lumMod val="50000"/>
                  </a:srgbClr>
                </a:solidFill>
                <a:prstDash val="dash"/>
              </a:ln>
            </p:spPr>
            <p:txBody>
              <a:bodyPr wrap="none" lIns="60948" tIns="30474" rIns="60948" bIns="30474">
                <a:spAutoFit/>
              </a:bodyPr>
              <a:lstStyle/>
              <a:p>
                <a:pPr algn="just">
                  <a:spcAft>
                    <a:spcPts val="535"/>
                  </a:spcAft>
                  <a:buClrTx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>
                        <a:latin typeface="UTM Avo" panose="02040603050506020204" pitchFamily="18" charset="0"/>
                        <a:ea typeface="Calibri" panose="020F0502020204030204"/>
                      </a:rPr>
                      <m:t>Ph</m:t>
                    </m:r>
                    <m:r>
                      <m:rPr>
                        <m:nor/>
                      </m:rPr>
                      <a:rPr lang="en-US" sz="2400">
                        <a:latin typeface="UTM Avo" panose="02040603050506020204" pitchFamily="18" charset="0"/>
                        <a:ea typeface="Calibri" panose="020F0502020204030204"/>
                      </a:rPr>
                      <m:t>â</m:t>
                    </m:r>
                    <m:r>
                      <m:rPr>
                        <m:nor/>
                      </m:rPr>
                      <a:rPr lang="en-US" sz="2400">
                        <a:latin typeface="UTM Avo" panose="02040603050506020204" pitchFamily="18" charset="0"/>
                        <a:ea typeface="Calibri" panose="020F0502020204030204"/>
                      </a:rPr>
                      <m:t>n</m:t>
                    </m:r>
                    <m:r>
                      <m:rPr>
                        <m:nor/>
                      </m:rPr>
                      <a:rPr lang="en-US" sz="2400">
                        <a:latin typeface="UTM Avo" panose="02040603050506020204" pitchFamily="18" charset="0"/>
                        <a:ea typeface="Calibri" panose="020F0502020204030204"/>
                      </a:rPr>
                      <m:t> </m:t>
                    </m:r>
                    <m:r>
                      <m:rPr>
                        <m:nor/>
                      </m:rPr>
                      <a:rPr lang="en-US" sz="2400">
                        <a:latin typeface="UTM Avo" panose="02040603050506020204" pitchFamily="18" charset="0"/>
                        <a:ea typeface="Calibri" panose="020F0502020204030204"/>
                      </a:rPr>
                      <m:t>s</m:t>
                    </m:r>
                    <m:r>
                      <m:rPr>
                        <m:nor/>
                      </m:rPr>
                      <a:rPr lang="en-US" sz="2400">
                        <a:latin typeface="UTM Avo" panose="02040603050506020204" pitchFamily="18" charset="0"/>
                        <a:ea typeface="Calibri" panose="020F0502020204030204"/>
                      </a:rPr>
                      <m:t>ố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8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</m:t>
                        </m:r>
                      </m:den>
                    </m:f>
                    <m:r>
                      <m:rPr>
                        <m:nor/>
                      </m:rPr>
                      <a:rPr lang="en-US" sz="2400">
                        <a:latin typeface="UTM Avo" panose="02040603050506020204" pitchFamily="18" charset="0"/>
                        <a:ea typeface="等线"/>
                      </a:rPr>
                      <m:t> đượ</m:t>
                    </m:r>
                    <m:r>
                      <m:rPr>
                        <m:nor/>
                      </m:rPr>
                      <a:rPr lang="en-US" sz="2400">
                        <a:latin typeface="UTM Avo" panose="02040603050506020204" pitchFamily="18" charset="0"/>
                        <a:ea typeface="等线"/>
                      </a:rPr>
                      <m:t>c</m:t>
                    </m:r>
                    <m:r>
                      <m:rPr>
                        <m:nor/>
                      </m:rPr>
                      <a:rPr lang="en-US" sz="2400">
                        <a:latin typeface="UTM Avo" panose="02040603050506020204" pitchFamily="18" charset="0"/>
                        <a:ea typeface="等线"/>
                      </a:rPr>
                      <m:t> </m:t>
                    </m:r>
                    <m:r>
                      <m:rPr>
                        <m:nor/>
                      </m:rPr>
                      <a:rPr lang="en-US" sz="2400">
                        <a:latin typeface="UTM Avo" panose="02040603050506020204" pitchFamily="18" charset="0"/>
                        <a:ea typeface="等线"/>
                      </a:rPr>
                      <m:t>g</m:t>
                    </m:r>
                    <m:r>
                      <m:rPr>
                        <m:nor/>
                      </m:rPr>
                      <a:rPr lang="en-US" sz="2400">
                        <a:latin typeface="UTM Avo" panose="02040603050506020204" pitchFamily="18" charset="0"/>
                        <a:ea typeface="等线"/>
                      </a:rPr>
                      <m:t>ọ</m:t>
                    </m:r>
                    <m:r>
                      <m:rPr>
                        <m:nor/>
                      </m:rPr>
                      <a:rPr lang="en-US" sz="2400">
                        <a:latin typeface="UTM Avo" panose="02040603050506020204" pitchFamily="18" charset="0"/>
                        <a:ea typeface="等线"/>
                      </a:rPr>
                      <m:t>i</m:t>
                    </m:r>
                    <m:r>
                      <m:rPr>
                        <m:nor/>
                      </m:rPr>
                      <a:rPr lang="en-US" sz="2400">
                        <a:latin typeface="UTM Avo" panose="02040603050506020204" pitchFamily="18" charset="0"/>
                        <a:ea typeface="等线"/>
                      </a:rPr>
                      <m:t> </m:t>
                    </m:r>
                    <m:r>
                      <m:rPr>
                        <m:nor/>
                      </m:rPr>
                      <a:rPr lang="en-US" sz="2400">
                        <a:latin typeface="UTM Avo" panose="02040603050506020204" pitchFamily="18" charset="0"/>
                        <a:ea typeface="等线"/>
                      </a:rPr>
                      <m:t>l</m:t>
                    </m:r>
                    <m:r>
                      <m:rPr>
                        <m:nor/>
                      </m:rPr>
                      <a:rPr lang="en-US" sz="2400">
                        <a:latin typeface="UTM Avo" panose="02040603050506020204" pitchFamily="18" charset="0"/>
                        <a:ea typeface="等线"/>
                      </a:rPr>
                      <m:t>à </m:t>
                    </m:r>
                    <m:r>
                      <m:rPr>
                        <m:nor/>
                      </m:rPr>
                      <a:rPr lang="en-US" sz="2400" i="1">
                        <a:latin typeface="UTM Avo" panose="02040603050506020204" pitchFamily="18" charset="0"/>
                        <a:ea typeface="等线"/>
                      </a:rPr>
                      <m:t>ph</m:t>
                    </m:r>
                    <m:r>
                      <m:rPr>
                        <m:nor/>
                      </m:rPr>
                      <a:rPr lang="en-US" sz="2400" i="1">
                        <a:latin typeface="UTM Avo" panose="02040603050506020204" pitchFamily="18" charset="0"/>
                        <a:ea typeface="等线"/>
                      </a:rPr>
                      <m:t>â</m:t>
                    </m:r>
                    <m:r>
                      <m:rPr>
                        <m:nor/>
                      </m:rPr>
                      <a:rPr lang="en-US" sz="2400" i="1">
                        <a:latin typeface="UTM Avo" panose="02040603050506020204" pitchFamily="18" charset="0"/>
                        <a:ea typeface="等线"/>
                      </a:rPr>
                      <m:t>n</m:t>
                    </m:r>
                    <m:r>
                      <m:rPr>
                        <m:nor/>
                      </m:rPr>
                      <a:rPr lang="en-US" sz="2400" i="1">
                        <a:latin typeface="UTM Avo" panose="02040603050506020204" pitchFamily="18" charset="0"/>
                        <a:ea typeface="等线"/>
                      </a:rPr>
                      <m:t> </m:t>
                    </m:r>
                    <m:r>
                      <m:rPr>
                        <m:nor/>
                      </m:rPr>
                      <a:rPr lang="en-US" sz="2400" i="1">
                        <a:latin typeface="UTM Avo" panose="02040603050506020204" pitchFamily="18" charset="0"/>
                        <a:ea typeface="等线"/>
                      </a:rPr>
                      <m:t>s</m:t>
                    </m:r>
                    <m:r>
                      <m:rPr>
                        <m:nor/>
                      </m:rPr>
                      <a:rPr lang="en-US" sz="2400" i="1">
                        <a:latin typeface="UTM Avo" panose="02040603050506020204" pitchFamily="18" charset="0"/>
                        <a:ea typeface="等线"/>
                      </a:rPr>
                      <m:t>ố đả</m:t>
                    </m:r>
                    <m:r>
                      <m:rPr>
                        <m:nor/>
                      </m:rPr>
                      <a:rPr lang="en-US" sz="2400" i="1">
                        <a:latin typeface="UTM Avo" panose="02040603050506020204" pitchFamily="18" charset="0"/>
                        <a:ea typeface="等线"/>
                      </a:rPr>
                      <m:t>o</m:t>
                    </m:r>
                    <m:r>
                      <m:rPr>
                        <m:nor/>
                      </m:rPr>
                      <a:rPr lang="en-US" sz="2400" i="1">
                        <a:latin typeface="UTM Avo" panose="02040603050506020204" pitchFamily="18" charset="0"/>
                        <a:ea typeface="等线"/>
                      </a:rPr>
                      <m:t> </m:t>
                    </m:r>
                    <m:r>
                      <m:rPr>
                        <m:nor/>
                      </m:rPr>
                      <a:rPr lang="en-US" sz="2400" i="1">
                        <a:latin typeface="UTM Avo" panose="02040603050506020204" pitchFamily="18" charset="0"/>
                        <a:ea typeface="等线"/>
                      </a:rPr>
                      <m:t>ng</m:t>
                    </m:r>
                    <m:r>
                      <m:rPr>
                        <m:nor/>
                      </m:rPr>
                      <a:rPr lang="en-US" sz="2400" i="1">
                        <a:latin typeface="UTM Avo" panose="02040603050506020204" pitchFamily="18" charset="0"/>
                        <a:ea typeface="等线"/>
                      </a:rPr>
                      <m:t>ượ</m:t>
                    </m:r>
                    <m:r>
                      <m:rPr>
                        <m:nor/>
                      </m:rPr>
                      <a:rPr lang="en-US" sz="2400" i="1">
                        <a:latin typeface="UTM Avo" panose="02040603050506020204" pitchFamily="18" charset="0"/>
                        <a:ea typeface="等线"/>
                      </a:rPr>
                      <m:t>c</m:t>
                    </m:r>
                    <m:r>
                      <m:rPr>
                        <m:nor/>
                      </m:rPr>
                      <a:rPr lang="en-US" sz="2400" i="1">
                        <a:latin typeface="UTM Avo" panose="02040603050506020204" pitchFamily="18" charset="0"/>
                        <a:ea typeface="等线"/>
                      </a:rPr>
                      <m:t> </m:t>
                    </m:r>
                    <m:r>
                      <m:rPr>
                        <m:nor/>
                      </m:rPr>
                      <a:rPr lang="en-US" sz="2400">
                        <a:latin typeface="UTM Avo" panose="02040603050506020204" pitchFamily="18" charset="0"/>
                        <a:ea typeface="等线"/>
                      </a:rPr>
                      <m:t>c</m:t>
                    </m:r>
                    <m:r>
                      <m:rPr>
                        <m:nor/>
                      </m:rPr>
                      <a:rPr lang="en-US" sz="2400">
                        <a:latin typeface="UTM Avo" panose="02040603050506020204" pitchFamily="18" charset="0"/>
                        <a:ea typeface="等线"/>
                      </a:rPr>
                      <m:t>ủ</m:t>
                    </m:r>
                    <m:r>
                      <m:rPr>
                        <m:nor/>
                      </m:rPr>
                      <a:rPr lang="en-US" sz="2400">
                        <a:latin typeface="UTM Avo" panose="02040603050506020204" pitchFamily="18" charset="0"/>
                        <a:ea typeface="等线"/>
                      </a:rPr>
                      <m:t>a</m:t>
                    </m:r>
                    <m:r>
                      <m:rPr>
                        <m:nor/>
                      </m:rPr>
                      <a:rPr lang="en-US" sz="2400">
                        <a:latin typeface="UTM Avo" panose="02040603050506020204" pitchFamily="18" charset="0"/>
                        <a:ea typeface="等线"/>
                      </a:rPr>
                      <m:t> </m:t>
                    </m:r>
                    <m:r>
                      <m:rPr>
                        <m:nor/>
                      </m:rPr>
                      <a:rPr lang="en-US" sz="2400">
                        <a:latin typeface="UTM Avo" panose="02040603050506020204" pitchFamily="18" charset="0"/>
                        <a:ea typeface="等线"/>
                      </a:rPr>
                      <m:t>ph</m:t>
                    </m:r>
                    <m:r>
                      <m:rPr>
                        <m:nor/>
                      </m:rPr>
                      <a:rPr lang="en-US" sz="2400">
                        <a:latin typeface="UTM Avo" panose="02040603050506020204" pitchFamily="18" charset="0"/>
                        <a:ea typeface="等线"/>
                      </a:rPr>
                      <m:t>â</m:t>
                    </m:r>
                    <m:r>
                      <m:rPr>
                        <m:nor/>
                      </m:rPr>
                      <a:rPr lang="en-US" sz="2400">
                        <a:latin typeface="UTM Avo" panose="02040603050506020204" pitchFamily="18" charset="0"/>
                        <a:ea typeface="等线"/>
                      </a:rPr>
                      <m:t>n</m:t>
                    </m:r>
                    <m:r>
                      <m:rPr>
                        <m:nor/>
                      </m:rPr>
                      <a:rPr lang="en-US" sz="2400">
                        <a:latin typeface="UTM Avo" panose="02040603050506020204" pitchFamily="18" charset="0"/>
                        <a:ea typeface="等线"/>
                      </a:rPr>
                      <m:t> </m:t>
                    </m:r>
                    <m:r>
                      <m:rPr>
                        <m:nor/>
                      </m:rPr>
                      <a:rPr lang="en-US" sz="2400">
                        <a:latin typeface="UTM Avo" panose="02040603050506020204" pitchFamily="18" charset="0"/>
                        <a:ea typeface="等线"/>
                      </a:rPr>
                      <m:t>s</m:t>
                    </m:r>
                    <m:r>
                      <m:rPr>
                        <m:nor/>
                      </m:rPr>
                      <a:rPr lang="en-US" sz="2400">
                        <a:latin typeface="UTM Avo" panose="02040603050506020204" pitchFamily="18" charset="0"/>
                        <a:ea typeface="等线"/>
                      </a:rPr>
                      <m:t>ố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ysClr val="windowText" lastClr="000000"/>
                    </a:solidFill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.</a:t>
                </a:r>
                <a:endParaRPr lang="en-US" sz="2400" dirty="0">
                  <a:solidFill>
                    <a:sysClr val="windowText" lastClr="000000"/>
                  </a:solidFill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9862" y="1807959"/>
                <a:ext cx="8865864" cy="696589"/>
              </a:xfrm>
              <a:prstGeom prst="rect">
                <a:avLst/>
              </a:prstGeom>
              <a:blipFill rotWithShape="1">
                <a:blip r:embed="rId2"/>
                <a:stretch>
                  <a:fillRect l="-222" t="-2751" r="-1003" b="-2719"/>
                </a:stretch>
              </a:blipFill>
              <a:ln w="38100">
                <a:solidFill>
                  <a:srgbClr val="E719C2">
                    <a:lumMod val="50000"/>
                  </a:srgbClr>
                </a:solidFill>
                <a:prstDash val="dash"/>
              </a:ln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385" y="2818128"/>
            <a:ext cx="1687175" cy="1510032"/>
          </a:xfrm>
          <a:prstGeom prst="rect">
            <a:avLst/>
          </a:prstGeom>
        </p:spPr>
      </p:pic>
      <p:sp>
        <p:nvSpPr>
          <p:cNvPr id="16" name="Rounded Rectangular Callout 8"/>
          <p:cNvSpPr/>
          <p:nvPr/>
        </p:nvSpPr>
        <p:spPr>
          <a:xfrm>
            <a:off x="687601" y="2907843"/>
            <a:ext cx="7757271" cy="698958"/>
          </a:xfrm>
          <a:prstGeom prst="wedgeRoundRectCallout">
            <a:avLst>
              <a:gd name="adj1" fmla="val 54376"/>
              <a:gd name="adj2" fmla="val -7015"/>
              <a:gd name="adj3" fmla="val 16667"/>
            </a:avLst>
          </a:prstGeom>
          <a:solidFill>
            <a:srgbClr val="FFFFFF"/>
          </a:solidFill>
          <a:ln w="25400" cap="flat" cmpd="sng" algn="ctr">
            <a:solidFill>
              <a:srgbClr val="FFC9AB">
                <a:shade val="50000"/>
              </a:srgbClr>
            </a:solidFill>
            <a:prstDash val="solid"/>
          </a:ln>
          <a:effectLst/>
        </p:spPr>
        <p:txBody>
          <a:bodyPr lIns="60948" tIns="30474" rIns="60948" bIns="30474" rtlCol="0" anchor="ctr"/>
          <a:lstStyle/>
          <a:p>
            <a:pPr lvl="0" algn="ctr">
              <a:buClrTx/>
            </a:pPr>
            <a:r>
              <a:rPr lang="vi-VN" sz="2400" dirty="0">
                <a:latin typeface="UTM Avo" panose="02040603050506020204" pitchFamily="18" charset="0"/>
                <a:ea typeface="+mn-ea"/>
                <a:cs typeface="+mn-cs"/>
              </a:rPr>
              <a:t>Vậy muốn chia hai phân số, ta làm như thế nào?</a:t>
            </a:r>
            <a:endParaRPr lang="vi-VN" sz="2400" dirty="0">
              <a:latin typeface="UTM Avo" panose="02040603050506020204" pitchFamily="18" charset="0"/>
              <a:ea typeface="+mn-ea"/>
              <a:cs typeface="+mn-cs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127760" y="3762738"/>
            <a:ext cx="6868160" cy="2655262"/>
            <a:chOff x="4267200" y="5046807"/>
            <a:chExt cx="10302240" cy="3982893"/>
          </a:xfrm>
        </p:grpSpPr>
        <p:sp>
          <p:nvSpPr>
            <p:cNvPr id="18" name="Rounded Rectangle 10"/>
            <p:cNvSpPr/>
            <p:nvPr/>
          </p:nvSpPr>
          <p:spPr>
            <a:xfrm>
              <a:off x="4267200" y="5753100"/>
              <a:ext cx="10302240" cy="3276600"/>
            </a:xfrm>
            <a:prstGeom prst="roundRect">
              <a:avLst/>
            </a:prstGeom>
            <a:solidFill>
              <a:srgbClr val="C1E4FB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50000"/>
                </a:lnSpc>
              </a:pPr>
              <a:r>
                <a:rPr lang="vi-VN" sz="2400" dirty="0">
                  <a:solidFill>
                    <a:srgbClr val="000000"/>
                  </a:solidFill>
                  <a:latin typeface="UTM Avo" panose="02040603050506020204" pitchFamily="18" charset="0"/>
                </a:rPr>
                <a:t>Muốn chia một phân số cho một phân số khác 0, ta lấy phân số thứ nhất nhân với phân số đảo ngược của phân số thứ hai</a:t>
              </a:r>
              <a:r>
                <a:rPr lang="en-US" sz="2400" dirty="0">
                  <a:solidFill>
                    <a:srgbClr val="000000"/>
                  </a:solidFill>
                  <a:latin typeface="UTM Avo" panose="02040603050506020204" pitchFamily="18" charset="0"/>
                </a:rPr>
                <a:t>.</a:t>
              </a:r>
              <a:endParaRPr lang="vi-VN" sz="2400" dirty="0">
                <a:solidFill>
                  <a:srgbClr val="000000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844" t="32074" r="23077" b="28181"/>
            <a:stretch>
              <a:fillRect/>
            </a:stretch>
          </p:blipFill>
          <p:spPr>
            <a:xfrm>
              <a:off x="8476412" y="5046807"/>
              <a:ext cx="1706013" cy="151429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5335671" y="1671539"/>
                <a:ext cx="2068555" cy="929409"/>
              </a:xfrm>
              <a:prstGeom prst="rect">
                <a:avLst/>
              </a:prstGeom>
            </p:spPr>
            <p:txBody>
              <a:bodyPr wrap="none" lIns="60948" tIns="30474" rIns="60948" bIns="30474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400" b="1" u="sng" dirty="0">
                    <a:solidFill>
                      <a:srgbClr val="C00000"/>
                    </a:solidFill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Ví </a:t>
                </a:r>
                <a:r>
                  <a:rPr lang="en-US" sz="2400" b="1" u="sng" dirty="0" err="1">
                    <a:solidFill>
                      <a:srgbClr val="C00000"/>
                    </a:solidFill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dụ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:</a:t>
                </a:r>
                <a14:m>
                  <m:oMath xmlns:m="http://schemas.openxmlformats.org/officeDocument/2006/math">
                    <m:r>
                      <a:rPr lang="en-US" sz="2400" i="0">
                        <a:latin typeface="Cambria Math" panose="02040503050406030204"/>
                        <a:cs typeface="Times New Roman" panose="02020603050405020304"/>
                      </a:rPr>
                      <m:t>  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7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12</m:t>
                        </m:r>
                      </m:den>
                    </m:f>
                    <m:r>
                      <a:rPr lang="en-US" sz="2400" b="0" i="0" smtClean="0"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</a:rPr>
                      <m:t> </m:t>
                    </m:r>
                    <m:r>
                      <a:rPr lang="en-US" sz="2400" i="0">
                        <a:latin typeface="Cambria Math" panose="02040503050406030204"/>
                        <a:ea typeface="Calibri" panose="020F0502020204030204"/>
                        <a:cs typeface="Times New Roman" panose="02020603050405020304"/>
                      </a:rPr>
                      <m:t>: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5</m:t>
                        </m:r>
                      </m:den>
                    </m:f>
                  </m:oMath>
                </a14:m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5671" y="1671539"/>
                <a:ext cx="2068555" cy="929409"/>
              </a:xfrm>
              <a:prstGeom prst="rect">
                <a:avLst/>
              </a:prstGeom>
              <a:blipFill rotWithShape="1">
                <a:blip r:embed="rId2"/>
                <a:stretch>
                  <a:fillRect l="-19" t="-24" r="-13378" b="-8678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oogle Shape;3933;p73"/>
          <p:cNvGrpSpPr/>
          <p:nvPr/>
        </p:nvGrpSpPr>
        <p:grpSpPr>
          <a:xfrm>
            <a:off x="4485378" y="1689751"/>
            <a:ext cx="725595" cy="906585"/>
            <a:chOff x="1499813" y="1267373"/>
            <a:chExt cx="2471373" cy="3087827"/>
          </a:xfrm>
        </p:grpSpPr>
        <p:sp>
          <p:nvSpPr>
            <p:cNvPr id="4" name="Google Shape;3934;p73"/>
            <p:cNvSpPr/>
            <p:nvPr/>
          </p:nvSpPr>
          <p:spPr>
            <a:xfrm>
              <a:off x="1499813" y="3259150"/>
              <a:ext cx="684030" cy="811284"/>
            </a:xfrm>
            <a:custGeom>
              <a:avLst/>
              <a:gdLst/>
              <a:ahLst/>
              <a:cxnLst/>
              <a:rect l="l" t="t" r="r" b="b"/>
              <a:pathLst>
                <a:path w="12976" h="15390" extrusionOk="0">
                  <a:moveTo>
                    <a:pt x="7550" y="1"/>
                  </a:moveTo>
                  <a:cubicBezTo>
                    <a:pt x="5647" y="1"/>
                    <a:pt x="3726" y="390"/>
                    <a:pt x="2401" y="1842"/>
                  </a:cubicBezTo>
                  <a:cubicBezTo>
                    <a:pt x="820" y="3572"/>
                    <a:pt x="0" y="6069"/>
                    <a:pt x="95" y="8396"/>
                  </a:cubicBezTo>
                  <a:cubicBezTo>
                    <a:pt x="193" y="10807"/>
                    <a:pt x="1089" y="13222"/>
                    <a:pt x="3404" y="14266"/>
                  </a:cubicBezTo>
                  <a:cubicBezTo>
                    <a:pt x="4980" y="14976"/>
                    <a:pt x="6872" y="15390"/>
                    <a:pt x="8690" y="15390"/>
                  </a:cubicBezTo>
                  <a:cubicBezTo>
                    <a:pt x="9457" y="15390"/>
                    <a:pt x="10211" y="15316"/>
                    <a:pt x="10922" y="15160"/>
                  </a:cubicBezTo>
                  <a:cubicBezTo>
                    <a:pt x="12975" y="14711"/>
                    <a:pt x="12300" y="11740"/>
                    <a:pt x="10411" y="11740"/>
                  </a:cubicBezTo>
                  <a:cubicBezTo>
                    <a:pt x="10277" y="11740"/>
                    <a:pt x="10137" y="11755"/>
                    <a:pt x="9992" y="11787"/>
                  </a:cubicBezTo>
                  <a:cubicBezTo>
                    <a:pt x="9603" y="11872"/>
                    <a:pt x="9198" y="11909"/>
                    <a:pt x="8785" y="11909"/>
                  </a:cubicBezTo>
                  <a:cubicBezTo>
                    <a:pt x="7620" y="11909"/>
                    <a:pt x="6399" y="11612"/>
                    <a:pt x="5339" y="11267"/>
                  </a:cubicBezTo>
                  <a:cubicBezTo>
                    <a:pt x="3868" y="10788"/>
                    <a:pt x="3560" y="9387"/>
                    <a:pt x="3588" y="7950"/>
                  </a:cubicBezTo>
                  <a:cubicBezTo>
                    <a:pt x="3612" y="6683"/>
                    <a:pt x="4032" y="5288"/>
                    <a:pt x="4875" y="4315"/>
                  </a:cubicBezTo>
                  <a:cubicBezTo>
                    <a:pt x="5467" y="3630"/>
                    <a:pt x="6441" y="3457"/>
                    <a:pt x="7420" y="3457"/>
                  </a:cubicBezTo>
                  <a:cubicBezTo>
                    <a:pt x="8102" y="3457"/>
                    <a:pt x="8786" y="3541"/>
                    <a:pt x="9345" y="3595"/>
                  </a:cubicBezTo>
                  <a:cubicBezTo>
                    <a:pt x="9414" y="3602"/>
                    <a:pt x="9480" y="3605"/>
                    <a:pt x="9544" y="3605"/>
                  </a:cubicBezTo>
                  <a:cubicBezTo>
                    <a:pt x="11582" y="3605"/>
                    <a:pt x="11502" y="309"/>
                    <a:pt x="9345" y="98"/>
                  </a:cubicBezTo>
                  <a:cubicBezTo>
                    <a:pt x="8762" y="40"/>
                    <a:pt x="8157" y="1"/>
                    <a:pt x="7550" y="1"/>
                  </a:cubicBezTo>
                  <a:close/>
                </a:path>
              </a:pathLst>
            </a:custGeom>
            <a:solidFill>
              <a:srgbClr val="F4FF5C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</a:pPr>
              <a:endParaRPr sz="2400" dirty="0">
                <a:solidFill>
                  <a:sysClr val="windowText" lastClr="000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5" name="Google Shape;3935;p73"/>
            <p:cNvSpPr/>
            <p:nvPr/>
          </p:nvSpPr>
          <p:spPr>
            <a:xfrm>
              <a:off x="1973574" y="2875376"/>
              <a:ext cx="1535588" cy="1479815"/>
            </a:xfrm>
            <a:custGeom>
              <a:avLst/>
              <a:gdLst/>
              <a:ahLst/>
              <a:cxnLst/>
              <a:rect l="l" t="t" r="r" b="b"/>
              <a:pathLst>
                <a:path w="29130" h="28072" extrusionOk="0">
                  <a:moveTo>
                    <a:pt x="29129" y="0"/>
                  </a:moveTo>
                  <a:lnTo>
                    <a:pt x="29129" y="3"/>
                  </a:lnTo>
                  <a:lnTo>
                    <a:pt x="29129" y="3"/>
                  </a:lnTo>
                  <a:cubicBezTo>
                    <a:pt x="29129" y="3"/>
                    <a:pt x="29129" y="3"/>
                    <a:pt x="29129" y="3"/>
                  </a:cubicBezTo>
                  <a:lnTo>
                    <a:pt x="29129" y="0"/>
                  </a:lnTo>
                  <a:close/>
                  <a:moveTo>
                    <a:pt x="29129" y="3"/>
                  </a:moveTo>
                  <a:cubicBezTo>
                    <a:pt x="29124" y="27"/>
                    <a:pt x="29116" y="51"/>
                    <a:pt x="29110" y="75"/>
                  </a:cubicBezTo>
                  <a:cubicBezTo>
                    <a:pt x="29091" y="140"/>
                    <a:pt x="29067" y="205"/>
                    <a:pt x="29038" y="269"/>
                  </a:cubicBezTo>
                  <a:cubicBezTo>
                    <a:pt x="29029" y="290"/>
                    <a:pt x="29021" y="311"/>
                    <a:pt x="29010" y="332"/>
                  </a:cubicBezTo>
                  <a:cubicBezTo>
                    <a:pt x="28924" y="501"/>
                    <a:pt x="28801" y="668"/>
                    <a:pt x="28644" y="830"/>
                  </a:cubicBezTo>
                  <a:cubicBezTo>
                    <a:pt x="28628" y="845"/>
                    <a:pt x="28612" y="861"/>
                    <a:pt x="28596" y="877"/>
                  </a:cubicBezTo>
                  <a:cubicBezTo>
                    <a:pt x="28523" y="950"/>
                    <a:pt x="28443" y="1021"/>
                    <a:pt x="28357" y="1091"/>
                  </a:cubicBezTo>
                  <a:cubicBezTo>
                    <a:pt x="28345" y="1101"/>
                    <a:pt x="28335" y="1110"/>
                    <a:pt x="28324" y="1118"/>
                  </a:cubicBezTo>
                  <a:cubicBezTo>
                    <a:pt x="28117" y="1282"/>
                    <a:pt x="27874" y="1441"/>
                    <a:pt x="27598" y="1595"/>
                  </a:cubicBezTo>
                  <a:cubicBezTo>
                    <a:pt x="27585" y="1603"/>
                    <a:pt x="27572" y="1611"/>
                    <a:pt x="27558" y="1618"/>
                  </a:cubicBezTo>
                  <a:cubicBezTo>
                    <a:pt x="27421" y="1694"/>
                    <a:pt x="27276" y="1768"/>
                    <a:pt x="27123" y="1840"/>
                  </a:cubicBezTo>
                  <a:cubicBezTo>
                    <a:pt x="24579" y="3048"/>
                    <a:pt x="19907" y="3858"/>
                    <a:pt x="14561" y="3858"/>
                  </a:cubicBezTo>
                  <a:cubicBezTo>
                    <a:pt x="9216" y="3858"/>
                    <a:pt x="4544" y="3048"/>
                    <a:pt x="2001" y="1840"/>
                  </a:cubicBezTo>
                  <a:lnTo>
                    <a:pt x="2000" y="1840"/>
                  </a:lnTo>
                  <a:cubicBezTo>
                    <a:pt x="1865" y="1777"/>
                    <a:pt x="1738" y="1712"/>
                    <a:pt x="1615" y="1646"/>
                  </a:cubicBezTo>
                  <a:cubicBezTo>
                    <a:pt x="1602" y="1638"/>
                    <a:pt x="1589" y="1631"/>
                    <a:pt x="1574" y="1623"/>
                  </a:cubicBezTo>
                  <a:cubicBezTo>
                    <a:pt x="1466" y="1563"/>
                    <a:pt x="1361" y="1502"/>
                    <a:pt x="1262" y="1441"/>
                  </a:cubicBezTo>
                  <a:cubicBezTo>
                    <a:pt x="1248" y="1432"/>
                    <a:pt x="1232" y="1423"/>
                    <a:pt x="1218" y="1413"/>
                  </a:cubicBezTo>
                  <a:cubicBezTo>
                    <a:pt x="1118" y="1351"/>
                    <a:pt x="1025" y="1287"/>
                    <a:pt x="936" y="1221"/>
                  </a:cubicBezTo>
                  <a:cubicBezTo>
                    <a:pt x="928" y="1215"/>
                    <a:pt x="918" y="1209"/>
                    <a:pt x="909" y="1203"/>
                  </a:cubicBezTo>
                  <a:cubicBezTo>
                    <a:pt x="620" y="988"/>
                    <a:pt x="393" y="765"/>
                    <a:pt x="234" y="535"/>
                  </a:cubicBezTo>
                  <a:cubicBezTo>
                    <a:pt x="224" y="520"/>
                    <a:pt x="216" y="506"/>
                    <a:pt x="207" y="491"/>
                  </a:cubicBezTo>
                  <a:cubicBezTo>
                    <a:pt x="168" y="431"/>
                    <a:pt x="133" y="370"/>
                    <a:pt x="103" y="309"/>
                  </a:cubicBezTo>
                  <a:cubicBezTo>
                    <a:pt x="93" y="290"/>
                    <a:pt x="85" y="269"/>
                    <a:pt x="75" y="248"/>
                  </a:cubicBezTo>
                  <a:cubicBezTo>
                    <a:pt x="52" y="193"/>
                    <a:pt x="31" y="135"/>
                    <a:pt x="14" y="78"/>
                  </a:cubicBezTo>
                  <a:cubicBezTo>
                    <a:pt x="11" y="65"/>
                    <a:pt x="4" y="52"/>
                    <a:pt x="1" y="40"/>
                  </a:cubicBezTo>
                  <a:lnTo>
                    <a:pt x="1" y="40"/>
                  </a:lnTo>
                  <a:lnTo>
                    <a:pt x="1391" y="20036"/>
                  </a:lnTo>
                  <a:cubicBezTo>
                    <a:pt x="1558" y="22432"/>
                    <a:pt x="2847" y="24623"/>
                    <a:pt x="4894" y="25879"/>
                  </a:cubicBezTo>
                  <a:cubicBezTo>
                    <a:pt x="6907" y="27116"/>
                    <a:pt x="9979" y="28071"/>
                    <a:pt x="14895" y="28071"/>
                  </a:cubicBezTo>
                  <a:cubicBezTo>
                    <a:pt x="18914" y="28071"/>
                    <a:pt x="21695" y="27372"/>
                    <a:pt x="23687" y="26395"/>
                  </a:cubicBezTo>
                  <a:cubicBezTo>
                    <a:pt x="26085" y="25218"/>
                    <a:pt x="27650" y="22827"/>
                    <a:pt x="27823" y="20161"/>
                  </a:cubicBezTo>
                  <a:lnTo>
                    <a:pt x="29129" y="3"/>
                  </a:lnTo>
                  <a:close/>
                </a:path>
              </a:pathLst>
            </a:custGeom>
            <a:solidFill>
              <a:srgbClr val="FFCA38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</a:pPr>
              <a:endParaRPr sz="2400" dirty="0">
                <a:solidFill>
                  <a:sysClr val="windowText" lastClr="000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6" name="Google Shape;3936;p73"/>
            <p:cNvSpPr/>
            <p:nvPr/>
          </p:nvSpPr>
          <p:spPr>
            <a:xfrm>
              <a:off x="1971571" y="2645270"/>
              <a:ext cx="1539225" cy="433475"/>
            </a:xfrm>
            <a:custGeom>
              <a:avLst/>
              <a:gdLst/>
              <a:ahLst/>
              <a:cxnLst/>
              <a:rect l="l" t="t" r="r" b="b"/>
              <a:pathLst>
                <a:path w="29199" h="8223" extrusionOk="0">
                  <a:moveTo>
                    <a:pt x="14599" y="0"/>
                  </a:moveTo>
                  <a:cubicBezTo>
                    <a:pt x="6537" y="0"/>
                    <a:pt x="1" y="1841"/>
                    <a:pt x="1" y="4111"/>
                  </a:cubicBezTo>
                  <a:cubicBezTo>
                    <a:pt x="1" y="6382"/>
                    <a:pt x="6537" y="8223"/>
                    <a:pt x="14599" y="8223"/>
                  </a:cubicBezTo>
                  <a:cubicBezTo>
                    <a:pt x="22662" y="8223"/>
                    <a:pt x="29198" y="6382"/>
                    <a:pt x="29198" y="4111"/>
                  </a:cubicBezTo>
                  <a:cubicBezTo>
                    <a:pt x="29198" y="1841"/>
                    <a:pt x="22662" y="0"/>
                    <a:pt x="14599" y="0"/>
                  </a:cubicBezTo>
                  <a:close/>
                </a:path>
              </a:pathLst>
            </a:custGeom>
            <a:solidFill>
              <a:srgbClr val="07018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</a:pPr>
              <a:endParaRPr sz="2400" dirty="0">
                <a:solidFill>
                  <a:sysClr val="windowText" lastClr="000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9" name="Google Shape;3937;p73"/>
            <p:cNvSpPr/>
            <p:nvPr/>
          </p:nvSpPr>
          <p:spPr>
            <a:xfrm>
              <a:off x="1971571" y="2645270"/>
              <a:ext cx="1539225" cy="327149"/>
            </a:xfrm>
            <a:custGeom>
              <a:avLst/>
              <a:gdLst/>
              <a:ahLst/>
              <a:cxnLst/>
              <a:rect l="l" t="t" r="r" b="b"/>
              <a:pathLst>
                <a:path w="29199" h="6206" extrusionOk="0">
                  <a:moveTo>
                    <a:pt x="14599" y="0"/>
                  </a:moveTo>
                  <a:cubicBezTo>
                    <a:pt x="6537" y="0"/>
                    <a:pt x="1" y="1841"/>
                    <a:pt x="1" y="4111"/>
                  </a:cubicBezTo>
                  <a:cubicBezTo>
                    <a:pt x="1" y="4877"/>
                    <a:pt x="746" y="5592"/>
                    <a:pt x="2039" y="6205"/>
                  </a:cubicBezTo>
                  <a:cubicBezTo>
                    <a:pt x="4582" y="4999"/>
                    <a:pt x="9254" y="4189"/>
                    <a:pt x="14599" y="4189"/>
                  </a:cubicBezTo>
                  <a:cubicBezTo>
                    <a:pt x="19945" y="4189"/>
                    <a:pt x="24617" y="4999"/>
                    <a:pt x="27161" y="6205"/>
                  </a:cubicBezTo>
                  <a:cubicBezTo>
                    <a:pt x="28453" y="5592"/>
                    <a:pt x="29198" y="4877"/>
                    <a:pt x="29198" y="4111"/>
                  </a:cubicBezTo>
                  <a:cubicBezTo>
                    <a:pt x="29198" y="1841"/>
                    <a:pt x="22662" y="0"/>
                    <a:pt x="14599" y="0"/>
                  </a:cubicBezTo>
                  <a:close/>
                </a:path>
              </a:pathLst>
            </a:custGeom>
            <a:solidFill>
              <a:srgbClr val="FFCA38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</a:pPr>
              <a:endParaRPr sz="2400" dirty="0">
                <a:solidFill>
                  <a:sysClr val="windowText" lastClr="000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0" name="Google Shape;3938;p73"/>
            <p:cNvSpPr/>
            <p:nvPr/>
          </p:nvSpPr>
          <p:spPr>
            <a:xfrm>
              <a:off x="1998192" y="3230209"/>
              <a:ext cx="1487986" cy="1124991"/>
            </a:xfrm>
            <a:custGeom>
              <a:avLst/>
              <a:gdLst/>
              <a:ahLst/>
              <a:cxnLst/>
              <a:rect l="l" t="t" r="r" b="b"/>
              <a:pathLst>
                <a:path w="28227" h="21341" extrusionOk="0">
                  <a:moveTo>
                    <a:pt x="28226" y="0"/>
                  </a:moveTo>
                  <a:lnTo>
                    <a:pt x="28226" y="0"/>
                  </a:lnTo>
                  <a:cubicBezTo>
                    <a:pt x="25595" y="1330"/>
                    <a:pt x="20256" y="2239"/>
                    <a:pt x="14091" y="2239"/>
                  </a:cubicBezTo>
                  <a:cubicBezTo>
                    <a:pt x="7962" y="2239"/>
                    <a:pt x="2647" y="1339"/>
                    <a:pt x="1" y="23"/>
                  </a:cubicBezTo>
                  <a:lnTo>
                    <a:pt x="1" y="23"/>
                  </a:lnTo>
                  <a:lnTo>
                    <a:pt x="904" y="13008"/>
                  </a:lnTo>
                  <a:cubicBezTo>
                    <a:pt x="1097" y="15790"/>
                    <a:pt x="2699" y="18304"/>
                    <a:pt x="5183" y="19572"/>
                  </a:cubicBezTo>
                  <a:cubicBezTo>
                    <a:pt x="7188" y="20596"/>
                    <a:pt x="10091" y="21340"/>
                    <a:pt x="14428" y="21340"/>
                  </a:cubicBezTo>
                  <a:cubicBezTo>
                    <a:pt x="17960" y="21340"/>
                    <a:pt x="20535" y="20801"/>
                    <a:pt x="22459" y="20007"/>
                  </a:cubicBezTo>
                  <a:cubicBezTo>
                    <a:pt x="25279" y="18842"/>
                    <a:pt x="27179" y="16160"/>
                    <a:pt x="27376" y="13116"/>
                  </a:cubicBezTo>
                  <a:lnTo>
                    <a:pt x="28226" y="0"/>
                  </a:lnTo>
                  <a:close/>
                </a:path>
              </a:pathLst>
            </a:custGeom>
            <a:solidFill>
              <a:srgbClr val="F4FF5C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</a:pPr>
              <a:endParaRPr sz="2400" dirty="0">
                <a:solidFill>
                  <a:sysClr val="windowText" lastClr="000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1" name="Google Shape;3939;p73"/>
            <p:cNvSpPr/>
            <p:nvPr/>
          </p:nvSpPr>
          <p:spPr>
            <a:xfrm>
              <a:off x="1814634" y="1757318"/>
              <a:ext cx="363154" cy="1252192"/>
            </a:xfrm>
            <a:custGeom>
              <a:avLst/>
              <a:gdLst/>
              <a:ahLst/>
              <a:cxnLst/>
              <a:rect l="l" t="t" r="r" b="b"/>
              <a:pathLst>
                <a:path w="6889" h="23754" extrusionOk="0">
                  <a:moveTo>
                    <a:pt x="2119" y="0"/>
                  </a:moveTo>
                  <a:cubicBezTo>
                    <a:pt x="2002" y="0"/>
                    <a:pt x="1882" y="11"/>
                    <a:pt x="1762" y="33"/>
                  </a:cubicBezTo>
                  <a:cubicBezTo>
                    <a:pt x="710" y="224"/>
                    <a:pt x="1" y="1216"/>
                    <a:pt x="161" y="2272"/>
                  </a:cubicBezTo>
                  <a:lnTo>
                    <a:pt x="2978" y="20955"/>
                  </a:lnTo>
                  <a:cubicBezTo>
                    <a:pt x="3316" y="23190"/>
                    <a:pt x="6889" y="23754"/>
                    <a:pt x="6889" y="23754"/>
                  </a:cubicBezTo>
                  <a:lnTo>
                    <a:pt x="4077" y="1727"/>
                  </a:lnTo>
                  <a:cubicBezTo>
                    <a:pt x="3949" y="724"/>
                    <a:pt x="3094" y="0"/>
                    <a:pt x="2119" y="0"/>
                  </a:cubicBezTo>
                  <a:close/>
                </a:path>
              </a:pathLst>
            </a:custGeom>
            <a:solidFill>
              <a:srgbClr val="AA6FCF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</a:pPr>
              <a:endParaRPr sz="2400" dirty="0">
                <a:solidFill>
                  <a:sysClr val="windowText" lastClr="000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2" name="Google Shape;3940;p73"/>
            <p:cNvSpPr/>
            <p:nvPr/>
          </p:nvSpPr>
          <p:spPr>
            <a:xfrm>
              <a:off x="1823069" y="1531639"/>
              <a:ext cx="197470" cy="330101"/>
            </a:xfrm>
            <a:custGeom>
              <a:avLst/>
              <a:gdLst/>
              <a:ahLst/>
              <a:cxnLst/>
              <a:rect l="l" t="t" r="r" b="b"/>
              <a:pathLst>
                <a:path w="3746" h="6262" extrusionOk="0">
                  <a:moveTo>
                    <a:pt x="1014" y="1"/>
                  </a:moveTo>
                  <a:cubicBezTo>
                    <a:pt x="951" y="1"/>
                    <a:pt x="888" y="9"/>
                    <a:pt x="825" y="26"/>
                  </a:cubicBezTo>
                  <a:cubicBezTo>
                    <a:pt x="532" y="106"/>
                    <a:pt x="323" y="360"/>
                    <a:pt x="307" y="658"/>
                  </a:cubicBezTo>
                  <a:lnTo>
                    <a:pt x="1" y="6197"/>
                  </a:lnTo>
                  <a:cubicBezTo>
                    <a:pt x="420" y="6242"/>
                    <a:pt x="794" y="6261"/>
                    <a:pt x="1127" y="6261"/>
                  </a:cubicBezTo>
                  <a:cubicBezTo>
                    <a:pt x="3299" y="6261"/>
                    <a:pt x="3745" y="5434"/>
                    <a:pt x="3745" y="5434"/>
                  </a:cubicBezTo>
                  <a:lnTo>
                    <a:pt x="1669" y="433"/>
                  </a:lnTo>
                  <a:cubicBezTo>
                    <a:pt x="1558" y="167"/>
                    <a:pt x="1295" y="1"/>
                    <a:pt x="1014" y="1"/>
                  </a:cubicBezTo>
                  <a:close/>
                </a:path>
              </a:pathLst>
            </a:custGeom>
            <a:solidFill>
              <a:srgbClr val="18101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</a:pPr>
              <a:endParaRPr sz="2400" dirty="0">
                <a:solidFill>
                  <a:sysClr val="windowText" lastClr="000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3" name="Google Shape;3941;p73"/>
            <p:cNvSpPr/>
            <p:nvPr/>
          </p:nvSpPr>
          <p:spPr>
            <a:xfrm>
              <a:off x="1855173" y="1457731"/>
              <a:ext cx="37849" cy="106115"/>
            </a:xfrm>
            <a:custGeom>
              <a:avLst/>
              <a:gdLst/>
              <a:ahLst/>
              <a:cxnLst/>
              <a:rect l="l" t="t" r="r" b="b"/>
              <a:pathLst>
                <a:path w="718" h="2013" extrusionOk="0">
                  <a:moveTo>
                    <a:pt x="0" y="0"/>
                  </a:moveTo>
                  <a:lnTo>
                    <a:pt x="0" y="1942"/>
                  </a:lnTo>
                  <a:cubicBezTo>
                    <a:pt x="130" y="1993"/>
                    <a:pt x="238" y="2013"/>
                    <a:pt x="329" y="2013"/>
                  </a:cubicBezTo>
                  <a:cubicBezTo>
                    <a:pt x="614" y="2013"/>
                    <a:pt x="717" y="1821"/>
                    <a:pt x="717" y="182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181015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</a:pPr>
              <a:endParaRPr sz="2400" dirty="0">
                <a:solidFill>
                  <a:sysClr val="windowText" lastClr="000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4" name="Google Shape;3942;p73"/>
            <p:cNvSpPr/>
            <p:nvPr/>
          </p:nvSpPr>
          <p:spPr>
            <a:xfrm>
              <a:off x="2355345" y="1560106"/>
              <a:ext cx="231735" cy="613286"/>
            </a:xfrm>
            <a:custGeom>
              <a:avLst/>
              <a:gdLst/>
              <a:ahLst/>
              <a:cxnLst/>
              <a:rect l="l" t="t" r="r" b="b"/>
              <a:pathLst>
                <a:path w="4396" h="11634" extrusionOk="0">
                  <a:moveTo>
                    <a:pt x="2204" y="1"/>
                  </a:moveTo>
                  <a:cubicBezTo>
                    <a:pt x="1752" y="1"/>
                    <a:pt x="1302" y="29"/>
                    <a:pt x="856" y="98"/>
                  </a:cubicBezTo>
                  <a:cubicBezTo>
                    <a:pt x="448" y="161"/>
                    <a:pt x="0" y="561"/>
                    <a:pt x="458" y="561"/>
                  </a:cubicBezTo>
                  <a:cubicBezTo>
                    <a:pt x="513" y="561"/>
                    <a:pt x="581" y="555"/>
                    <a:pt x="663" y="543"/>
                  </a:cubicBezTo>
                  <a:cubicBezTo>
                    <a:pt x="1014" y="488"/>
                    <a:pt x="1447" y="430"/>
                    <a:pt x="1860" y="430"/>
                  </a:cubicBezTo>
                  <a:cubicBezTo>
                    <a:pt x="2420" y="430"/>
                    <a:pt x="2943" y="538"/>
                    <a:pt x="3171" y="910"/>
                  </a:cubicBezTo>
                  <a:cubicBezTo>
                    <a:pt x="3596" y="1606"/>
                    <a:pt x="3280" y="3756"/>
                    <a:pt x="3283" y="4560"/>
                  </a:cubicBezTo>
                  <a:cubicBezTo>
                    <a:pt x="3293" y="6888"/>
                    <a:pt x="3273" y="9216"/>
                    <a:pt x="3232" y="11544"/>
                  </a:cubicBezTo>
                  <a:cubicBezTo>
                    <a:pt x="3231" y="11605"/>
                    <a:pt x="3332" y="11634"/>
                    <a:pt x="3473" y="11634"/>
                  </a:cubicBezTo>
                  <a:cubicBezTo>
                    <a:pt x="3794" y="11634"/>
                    <a:pt x="4323" y="11487"/>
                    <a:pt x="4327" y="11250"/>
                  </a:cubicBezTo>
                  <a:cubicBezTo>
                    <a:pt x="4393" y="7575"/>
                    <a:pt x="4395" y="3900"/>
                    <a:pt x="4333" y="224"/>
                  </a:cubicBezTo>
                  <a:cubicBezTo>
                    <a:pt x="4332" y="152"/>
                    <a:pt x="4170" y="136"/>
                    <a:pt x="4137" y="133"/>
                  </a:cubicBezTo>
                  <a:cubicBezTo>
                    <a:pt x="3498" y="58"/>
                    <a:pt x="2850" y="1"/>
                    <a:pt x="2204" y="1"/>
                  </a:cubicBezTo>
                  <a:close/>
                </a:path>
              </a:pathLst>
            </a:custGeom>
            <a:solidFill>
              <a:srgbClr val="FFCA38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</a:pPr>
              <a:endParaRPr sz="2400" dirty="0">
                <a:solidFill>
                  <a:sysClr val="windowText" lastClr="000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5" name="Google Shape;3943;p73"/>
            <p:cNvSpPr/>
            <p:nvPr/>
          </p:nvSpPr>
          <p:spPr>
            <a:xfrm>
              <a:off x="2264568" y="1361419"/>
              <a:ext cx="197260" cy="1702431"/>
            </a:xfrm>
            <a:custGeom>
              <a:avLst/>
              <a:gdLst/>
              <a:ahLst/>
              <a:cxnLst/>
              <a:rect l="l" t="t" r="r" b="b"/>
              <a:pathLst>
                <a:path w="3742" h="32295" extrusionOk="0">
                  <a:moveTo>
                    <a:pt x="1871" y="0"/>
                  </a:moveTo>
                  <a:cubicBezTo>
                    <a:pt x="838" y="0"/>
                    <a:pt x="0" y="838"/>
                    <a:pt x="0" y="1871"/>
                  </a:cubicBezTo>
                  <a:lnTo>
                    <a:pt x="0" y="31690"/>
                  </a:lnTo>
                  <a:cubicBezTo>
                    <a:pt x="1125" y="31941"/>
                    <a:pt x="2384" y="32145"/>
                    <a:pt x="3741" y="32295"/>
                  </a:cubicBezTo>
                  <a:lnTo>
                    <a:pt x="3741" y="1871"/>
                  </a:lnTo>
                  <a:cubicBezTo>
                    <a:pt x="3741" y="838"/>
                    <a:pt x="2904" y="0"/>
                    <a:pt x="1871" y="0"/>
                  </a:cubicBezTo>
                  <a:close/>
                </a:path>
              </a:pathLst>
            </a:custGeom>
            <a:solidFill>
              <a:srgbClr val="512299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</a:pPr>
              <a:endParaRPr sz="2400" dirty="0">
                <a:solidFill>
                  <a:sysClr val="windowText" lastClr="000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0" name="Google Shape;3944;p73"/>
            <p:cNvSpPr/>
            <p:nvPr/>
          </p:nvSpPr>
          <p:spPr>
            <a:xfrm>
              <a:off x="2264568" y="1361419"/>
              <a:ext cx="197260" cy="233580"/>
            </a:xfrm>
            <a:custGeom>
              <a:avLst/>
              <a:gdLst/>
              <a:ahLst/>
              <a:cxnLst/>
              <a:rect l="l" t="t" r="r" b="b"/>
              <a:pathLst>
                <a:path w="3742" h="4431" extrusionOk="0">
                  <a:moveTo>
                    <a:pt x="1871" y="0"/>
                  </a:moveTo>
                  <a:cubicBezTo>
                    <a:pt x="838" y="0"/>
                    <a:pt x="0" y="838"/>
                    <a:pt x="0" y="1871"/>
                  </a:cubicBezTo>
                  <a:lnTo>
                    <a:pt x="0" y="4431"/>
                  </a:lnTo>
                  <a:cubicBezTo>
                    <a:pt x="629" y="4196"/>
                    <a:pt x="1303" y="4077"/>
                    <a:pt x="1976" y="4077"/>
                  </a:cubicBezTo>
                  <a:cubicBezTo>
                    <a:pt x="2575" y="4077"/>
                    <a:pt x="3174" y="4171"/>
                    <a:pt x="3741" y="4362"/>
                  </a:cubicBezTo>
                  <a:lnTo>
                    <a:pt x="3741" y="4202"/>
                  </a:lnTo>
                  <a:lnTo>
                    <a:pt x="3741" y="3771"/>
                  </a:lnTo>
                  <a:lnTo>
                    <a:pt x="3741" y="1871"/>
                  </a:lnTo>
                  <a:cubicBezTo>
                    <a:pt x="3741" y="838"/>
                    <a:pt x="2904" y="0"/>
                    <a:pt x="1871" y="0"/>
                  </a:cubicBezTo>
                  <a:close/>
                </a:path>
              </a:pathLst>
            </a:custGeom>
            <a:solidFill>
              <a:srgbClr val="FFCA38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</a:pPr>
              <a:endParaRPr sz="2400" dirty="0">
                <a:solidFill>
                  <a:sysClr val="windowText" lastClr="000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1" name="Google Shape;3945;p73"/>
            <p:cNvSpPr/>
            <p:nvPr/>
          </p:nvSpPr>
          <p:spPr>
            <a:xfrm>
              <a:off x="2325402" y="1267373"/>
              <a:ext cx="75541" cy="163680"/>
            </a:xfrm>
            <a:custGeom>
              <a:avLst/>
              <a:gdLst/>
              <a:ahLst/>
              <a:cxnLst/>
              <a:rect l="l" t="t" r="r" b="b"/>
              <a:pathLst>
                <a:path w="1433" h="3105" extrusionOk="0">
                  <a:moveTo>
                    <a:pt x="717" y="0"/>
                  </a:moveTo>
                  <a:cubicBezTo>
                    <a:pt x="321" y="0"/>
                    <a:pt x="1" y="320"/>
                    <a:pt x="1" y="716"/>
                  </a:cubicBezTo>
                  <a:lnTo>
                    <a:pt x="1" y="2387"/>
                  </a:lnTo>
                  <a:cubicBezTo>
                    <a:pt x="1" y="2783"/>
                    <a:pt x="321" y="3104"/>
                    <a:pt x="717" y="3104"/>
                  </a:cubicBezTo>
                  <a:cubicBezTo>
                    <a:pt x="1112" y="3104"/>
                    <a:pt x="1433" y="2783"/>
                    <a:pt x="1433" y="2387"/>
                  </a:cubicBezTo>
                  <a:lnTo>
                    <a:pt x="1433" y="716"/>
                  </a:lnTo>
                  <a:cubicBezTo>
                    <a:pt x="1433" y="320"/>
                    <a:pt x="1112" y="0"/>
                    <a:pt x="717" y="0"/>
                  </a:cubicBezTo>
                  <a:close/>
                </a:path>
              </a:pathLst>
            </a:custGeom>
            <a:solidFill>
              <a:srgbClr val="FFCA38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</a:pPr>
              <a:endParaRPr sz="2400" dirty="0">
                <a:solidFill>
                  <a:sysClr val="windowText" lastClr="000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2" name="Google Shape;3946;p73"/>
            <p:cNvSpPr/>
            <p:nvPr/>
          </p:nvSpPr>
          <p:spPr>
            <a:xfrm>
              <a:off x="3313094" y="1934444"/>
              <a:ext cx="471219" cy="556354"/>
            </a:xfrm>
            <a:custGeom>
              <a:avLst/>
              <a:gdLst/>
              <a:ahLst/>
              <a:cxnLst/>
              <a:rect l="l" t="t" r="r" b="b"/>
              <a:pathLst>
                <a:path w="8939" h="10554" extrusionOk="0">
                  <a:moveTo>
                    <a:pt x="5410" y="1"/>
                  </a:moveTo>
                  <a:cubicBezTo>
                    <a:pt x="5382" y="1"/>
                    <a:pt x="5359" y="8"/>
                    <a:pt x="5348" y="28"/>
                  </a:cubicBezTo>
                  <a:cubicBezTo>
                    <a:pt x="3555" y="3237"/>
                    <a:pt x="1819" y="6477"/>
                    <a:pt x="137" y="9746"/>
                  </a:cubicBezTo>
                  <a:cubicBezTo>
                    <a:pt x="0" y="10013"/>
                    <a:pt x="677" y="10553"/>
                    <a:pt x="901" y="10553"/>
                  </a:cubicBezTo>
                  <a:cubicBezTo>
                    <a:pt x="931" y="10553"/>
                    <a:pt x="953" y="10544"/>
                    <a:pt x="963" y="10523"/>
                  </a:cubicBezTo>
                  <a:cubicBezTo>
                    <a:pt x="2028" y="8452"/>
                    <a:pt x="3112" y="6392"/>
                    <a:pt x="4222" y="4346"/>
                  </a:cubicBezTo>
                  <a:cubicBezTo>
                    <a:pt x="4606" y="3639"/>
                    <a:pt x="5344" y="1594"/>
                    <a:pt x="6048" y="1183"/>
                  </a:cubicBezTo>
                  <a:cubicBezTo>
                    <a:pt x="6174" y="1109"/>
                    <a:pt x="6315" y="1077"/>
                    <a:pt x="6466" y="1077"/>
                  </a:cubicBezTo>
                  <a:cubicBezTo>
                    <a:pt x="7097" y="1077"/>
                    <a:pt x="7891" y="1638"/>
                    <a:pt x="8431" y="2045"/>
                  </a:cubicBezTo>
                  <a:cubicBezTo>
                    <a:pt x="8583" y="2160"/>
                    <a:pt x="8686" y="2207"/>
                    <a:pt x="8748" y="2207"/>
                  </a:cubicBezTo>
                  <a:cubicBezTo>
                    <a:pt x="8938" y="2207"/>
                    <a:pt x="8749" y="1771"/>
                    <a:pt x="8471" y="1562"/>
                  </a:cubicBezTo>
                  <a:cubicBezTo>
                    <a:pt x="7595" y="901"/>
                    <a:pt x="6581" y="442"/>
                    <a:pt x="5564" y="40"/>
                  </a:cubicBezTo>
                  <a:cubicBezTo>
                    <a:pt x="5543" y="32"/>
                    <a:pt x="5467" y="1"/>
                    <a:pt x="5410" y="1"/>
                  </a:cubicBezTo>
                  <a:close/>
                </a:path>
              </a:pathLst>
            </a:custGeom>
            <a:solidFill>
              <a:srgbClr val="E719C2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</a:pPr>
              <a:endParaRPr sz="2400" dirty="0">
                <a:solidFill>
                  <a:sysClr val="windowText" lastClr="000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3" name="Google Shape;3947;p73"/>
            <p:cNvSpPr/>
            <p:nvPr/>
          </p:nvSpPr>
          <p:spPr>
            <a:xfrm>
              <a:off x="3181093" y="1791794"/>
              <a:ext cx="790092" cy="1247869"/>
            </a:xfrm>
            <a:custGeom>
              <a:avLst/>
              <a:gdLst/>
              <a:ahLst/>
              <a:cxnLst/>
              <a:rect l="l" t="t" r="r" b="b"/>
              <a:pathLst>
                <a:path w="14988" h="23672" extrusionOk="0">
                  <a:moveTo>
                    <a:pt x="12854" y="1"/>
                  </a:moveTo>
                  <a:cubicBezTo>
                    <a:pt x="12165" y="1"/>
                    <a:pt x="11501" y="384"/>
                    <a:pt x="11175" y="1044"/>
                  </a:cubicBezTo>
                  <a:lnTo>
                    <a:pt x="1" y="23672"/>
                  </a:lnTo>
                  <a:cubicBezTo>
                    <a:pt x="1707" y="23336"/>
                    <a:pt x="3151" y="22901"/>
                    <a:pt x="4217" y="22395"/>
                  </a:cubicBezTo>
                  <a:cubicBezTo>
                    <a:pt x="4370" y="22323"/>
                    <a:pt x="4515" y="22249"/>
                    <a:pt x="4652" y="22173"/>
                  </a:cubicBezTo>
                  <a:cubicBezTo>
                    <a:pt x="4666" y="22166"/>
                    <a:pt x="4679" y="22158"/>
                    <a:pt x="4692" y="22150"/>
                  </a:cubicBezTo>
                  <a:cubicBezTo>
                    <a:pt x="4810" y="22084"/>
                    <a:pt x="4920" y="22017"/>
                    <a:pt x="5025" y="21950"/>
                  </a:cubicBezTo>
                  <a:lnTo>
                    <a:pt x="14530" y="2701"/>
                  </a:lnTo>
                  <a:cubicBezTo>
                    <a:pt x="14988" y="1774"/>
                    <a:pt x="14608" y="652"/>
                    <a:pt x="13681" y="195"/>
                  </a:cubicBezTo>
                  <a:cubicBezTo>
                    <a:pt x="13415" y="63"/>
                    <a:pt x="13132" y="1"/>
                    <a:pt x="12854" y="1"/>
                  </a:cubicBezTo>
                  <a:close/>
                </a:path>
              </a:pathLst>
            </a:custGeom>
            <a:solidFill>
              <a:srgbClr val="E797D0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</a:pPr>
              <a:endParaRPr sz="2400" dirty="0">
                <a:solidFill>
                  <a:sysClr val="windowText" lastClr="000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4" name="Google Shape;3948;p73"/>
            <p:cNvSpPr/>
            <p:nvPr/>
          </p:nvSpPr>
          <p:spPr>
            <a:xfrm>
              <a:off x="3711313" y="1846777"/>
              <a:ext cx="246021" cy="202689"/>
            </a:xfrm>
            <a:custGeom>
              <a:avLst/>
              <a:gdLst/>
              <a:ahLst/>
              <a:cxnLst/>
              <a:rect l="l" t="t" r="r" b="b"/>
              <a:pathLst>
                <a:path w="4667" h="3845" extrusionOk="0">
                  <a:moveTo>
                    <a:pt x="3393" y="3845"/>
                  </a:moveTo>
                  <a:cubicBezTo>
                    <a:pt x="3393" y="3845"/>
                    <a:pt x="3393" y="3845"/>
                    <a:pt x="3393" y="3845"/>
                  </a:cubicBezTo>
                  <a:lnTo>
                    <a:pt x="4472" y="1658"/>
                  </a:lnTo>
                  <a:cubicBezTo>
                    <a:pt x="4605" y="1391"/>
                    <a:pt x="4666" y="1109"/>
                    <a:pt x="4666" y="831"/>
                  </a:cubicBezTo>
                  <a:cubicBezTo>
                    <a:pt x="4666" y="1109"/>
                    <a:pt x="4605" y="1391"/>
                    <a:pt x="4472" y="1658"/>
                  </a:cubicBezTo>
                  <a:lnTo>
                    <a:pt x="3393" y="3845"/>
                  </a:lnTo>
                  <a:close/>
                  <a:moveTo>
                    <a:pt x="1" y="2262"/>
                  </a:moveTo>
                  <a:lnTo>
                    <a:pt x="1117" y="1"/>
                  </a:lnTo>
                  <a:lnTo>
                    <a:pt x="1" y="2262"/>
                  </a:lnTo>
                  <a:lnTo>
                    <a:pt x="1" y="2262"/>
                  </a:lnTo>
                  <a:close/>
                </a:path>
              </a:pathLst>
            </a:custGeom>
            <a:solidFill>
              <a:srgbClr val="DC8FA8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</a:pPr>
              <a:endParaRPr sz="2400" dirty="0">
                <a:solidFill>
                  <a:sysClr val="windowText" lastClr="000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5" name="Google Shape;3949;p73"/>
            <p:cNvSpPr/>
            <p:nvPr/>
          </p:nvSpPr>
          <p:spPr>
            <a:xfrm>
              <a:off x="3711313" y="1791794"/>
              <a:ext cx="246021" cy="257671"/>
            </a:xfrm>
            <a:custGeom>
              <a:avLst/>
              <a:gdLst/>
              <a:ahLst/>
              <a:cxnLst/>
              <a:rect l="l" t="t" r="r" b="b"/>
              <a:pathLst>
                <a:path w="4667" h="4888" extrusionOk="0">
                  <a:moveTo>
                    <a:pt x="2797" y="1"/>
                  </a:moveTo>
                  <a:cubicBezTo>
                    <a:pt x="2107" y="1"/>
                    <a:pt x="1444" y="384"/>
                    <a:pt x="1117" y="1044"/>
                  </a:cubicBezTo>
                  <a:lnTo>
                    <a:pt x="1" y="3305"/>
                  </a:lnTo>
                  <a:cubicBezTo>
                    <a:pt x="151" y="3290"/>
                    <a:pt x="302" y="3281"/>
                    <a:pt x="454" y="3281"/>
                  </a:cubicBezTo>
                  <a:cubicBezTo>
                    <a:pt x="1022" y="3281"/>
                    <a:pt x="1589" y="3397"/>
                    <a:pt x="2098" y="3650"/>
                  </a:cubicBezTo>
                  <a:cubicBezTo>
                    <a:pt x="2640" y="3921"/>
                    <a:pt x="3106" y="4357"/>
                    <a:pt x="3393" y="4888"/>
                  </a:cubicBezTo>
                  <a:lnTo>
                    <a:pt x="4472" y="2701"/>
                  </a:lnTo>
                  <a:cubicBezTo>
                    <a:pt x="4605" y="2434"/>
                    <a:pt x="4666" y="2152"/>
                    <a:pt x="4666" y="1874"/>
                  </a:cubicBezTo>
                  <a:cubicBezTo>
                    <a:pt x="4666" y="1184"/>
                    <a:pt x="4284" y="520"/>
                    <a:pt x="3623" y="195"/>
                  </a:cubicBezTo>
                  <a:cubicBezTo>
                    <a:pt x="3358" y="63"/>
                    <a:pt x="3075" y="1"/>
                    <a:pt x="2797" y="1"/>
                  </a:cubicBezTo>
                  <a:close/>
                </a:path>
              </a:pathLst>
            </a:custGeom>
            <a:solidFill>
              <a:srgbClr val="E719C2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00">
                <a:buClrTx/>
              </a:pPr>
              <a:endParaRPr sz="2400" dirty="0">
                <a:solidFill>
                  <a:sysClr val="windowText" lastClr="000000"/>
                </a:solidFill>
                <a:latin typeface="UTM Avo" panose="02040603050506020204" pitchFamily="18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Rounded Rectangle 44"/>
              <p:cNvSpPr/>
              <p:nvPr/>
            </p:nvSpPr>
            <p:spPr>
              <a:xfrm>
                <a:off x="2286000" y="3032760"/>
                <a:ext cx="7772400" cy="2152562"/>
              </a:xfrm>
              <a:prstGeom prst="roundRect">
                <a:avLst/>
              </a:prstGeom>
              <a:solidFill>
                <a:srgbClr val="FFFFFF"/>
              </a:solidFill>
              <a:ln w="38100">
                <a:solidFill>
                  <a:srgbClr val="E719C2"/>
                </a:solidFill>
              </a:ln>
            </p:spPr>
            <p:txBody>
              <a:bodyPr wrap="square" lIns="60948" tIns="30474" rIns="60948" bIns="30474"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535"/>
                  </a:spcAft>
                  <a:buClrTx/>
                </a:pPr>
                <a:r>
                  <a:rPr lang="en-US" sz="2400" dirty="0">
                    <a:solidFill>
                      <a:sysClr val="windowText" lastClr="000000"/>
                    </a:solidFill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Ta </a:t>
                </a:r>
                <a:r>
                  <a:rPr lang="en-US" sz="2400" dirty="0" err="1">
                    <a:solidFill>
                      <a:sysClr val="windowText" lastClr="000000"/>
                    </a:solidFill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có</a:t>
                </a:r>
                <a:r>
                  <a:rPr lang="en-US" sz="2400" dirty="0">
                    <a:solidFill>
                      <a:sysClr val="windowText" lastClr="000000"/>
                    </a:solidFill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solidFill>
                              <a:sysClr val="windowText" lastClr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solidFill>
                              <a:sysClr val="windowText" lastClr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ysClr val="windowText" lastClr="000000"/>
                    </a:solidFill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solidFill>
                      <a:sysClr val="windowText" lastClr="000000"/>
                    </a:solidFill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là</a:t>
                </a:r>
                <a:r>
                  <a:rPr lang="en-US" sz="2400" dirty="0">
                    <a:solidFill>
                      <a:sysClr val="windowText" lastClr="000000"/>
                    </a:solidFill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solidFill>
                      <a:sysClr val="windowText" lastClr="000000"/>
                    </a:solidFill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phân</a:t>
                </a:r>
                <a:r>
                  <a:rPr lang="en-US" sz="2400" dirty="0">
                    <a:solidFill>
                      <a:sysClr val="windowText" lastClr="000000"/>
                    </a:solidFill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solidFill>
                      <a:sysClr val="windowText" lastClr="000000"/>
                    </a:solidFill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số</a:t>
                </a:r>
                <a:r>
                  <a:rPr lang="en-US" sz="2400" dirty="0">
                    <a:solidFill>
                      <a:sysClr val="windowText" lastClr="000000"/>
                    </a:solidFill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solidFill>
                      <a:sysClr val="windowText" lastClr="000000"/>
                    </a:solidFill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đảo</a:t>
                </a:r>
                <a:r>
                  <a:rPr lang="en-US" sz="2400" dirty="0">
                    <a:solidFill>
                      <a:sysClr val="windowText" lastClr="000000"/>
                    </a:solidFill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solidFill>
                      <a:sysClr val="windowText" lastClr="000000"/>
                    </a:solidFill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ngược</a:t>
                </a:r>
                <a:r>
                  <a:rPr lang="en-US" sz="2400" dirty="0">
                    <a:solidFill>
                      <a:sysClr val="windowText" lastClr="000000"/>
                    </a:solidFill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solidFill>
                      <a:sysClr val="windowText" lastClr="000000"/>
                    </a:solidFill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của</a:t>
                </a:r>
                <a:r>
                  <a:rPr lang="en-US" sz="2400" dirty="0">
                    <a:solidFill>
                      <a:sysClr val="windowText" lastClr="000000"/>
                    </a:solidFill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solidFill>
                              <a:sysClr val="windowText" lastClr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solidFill>
                              <a:sysClr val="windowText" lastClr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5</m:t>
                        </m:r>
                      </m:den>
                    </m:f>
                  </m:oMath>
                </a14:m>
                <a:endParaRPr lang="en-US" sz="2400" dirty="0">
                  <a:solidFill>
                    <a:sysClr val="windowText" lastClr="000000"/>
                  </a:solidFill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algn="ctr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400" dirty="0" err="1">
                    <a:solidFill>
                      <a:sysClr val="windowText" lastClr="000000"/>
                    </a:solidFill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Vậy</a:t>
                </a:r>
                <a:r>
                  <a:rPr lang="en-US" sz="2400" dirty="0">
                    <a:solidFill>
                      <a:sysClr val="windowText" lastClr="000000"/>
                    </a:solidFill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7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</a:rPr>
                      <m:t> </m:t>
                    </m:r>
                    <m:r>
                      <a:rPr lang="en-US" sz="2400" i="1">
                        <a:latin typeface="Cambria Math" panose="02040503050406030204"/>
                        <a:ea typeface="Calibri" panose="020F0502020204030204"/>
                        <a:cs typeface="Times New Roman" panose="02020603050405020304"/>
                      </a:rPr>
                      <m:t>: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5</m:t>
                        </m:r>
                      </m:den>
                    </m:f>
                    <m:r>
                      <a:rPr lang="en-US" sz="2400" i="1">
                        <a:latin typeface="Cambria Math" panose="02040503050406030204"/>
                        <a:ea typeface="Calibri" panose="020F0502020204030204"/>
                        <a:cs typeface="Times New Roman" panose="02020603050405020304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7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12</m:t>
                        </m:r>
                      </m:den>
                    </m:f>
                    <m:r>
                      <a:rPr lang="en-US" sz="2400" i="1">
                        <a:latin typeface="Cambria Math" panose="02040503050406030204"/>
                        <a:ea typeface="Calibri" panose="020F0502020204030204"/>
                        <a:cs typeface="Times New Roman" panose="02020603050405020304"/>
                      </a:rPr>
                      <m:t>×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den>
                    </m:f>
                    <m:r>
                      <a:rPr lang="en-US" sz="2400" i="1">
                        <a:latin typeface="Cambria Math" panose="02040503050406030204"/>
                        <a:ea typeface="Calibri" panose="020F0502020204030204"/>
                        <a:cs typeface="Times New Roman" panose="02020603050405020304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36</m:t>
                        </m:r>
                      </m:den>
                    </m:f>
                  </m:oMath>
                </a14:m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26" name="Rounded Rectangle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0" y="3032760"/>
                <a:ext cx="7772400" cy="2152562"/>
              </a:xfrm>
              <a:prstGeom prst="roundRect">
                <a:avLst/>
              </a:prstGeom>
              <a:blipFill rotWithShape="1">
                <a:blip r:embed="rId3"/>
                <a:stretch>
                  <a:fillRect l="-245" t="-885" r="-245" b="-860"/>
                </a:stretch>
              </a:blipFill>
              <a:ln w="38100">
                <a:solidFill>
                  <a:srgbClr val="E719C2"/>
                </a:solidFill>
              </a:ln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92;p6">
            <a:hlinkClick r:id="rId2"/>
          </p:cNvPr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4662693" y="2657109"/>
            <a:ext cx="2866614" cy="18799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/>
          <p:cNvSpPr/>
          <p:nvPr/>
        </p:nvSpPr>
        <p:spPr>
          <a:xfrm>
            <a:off x="640080" y="1676400"/>
            <a:ext cx="640080" cy="396240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tx1"/>
                </a:solidFill>
                <a:latin typeface="UTM Avo" panose="02040603050506020204" pitchFamily="18" charset="0"/>
              </a:rPr>
              <a:t>01</a:t>
            </a:r>
            <a:endParaRPr lang="en-US" sz="2200" b="1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0259" y="1556322"/>
            <a:ext cx="10303232" cy="27413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/>
          <p:cNvSpPr/>
          <p:nvPr/>
        </p:nvSpPr>
        <p:spPr>
          <a:xfrm>
            <a:off x="640080" y="1676400"/>
            <a:ext cx="640080" cy="396240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tx1"/>
                </a:solidFill>
                <a:latin typeface="UTM Avo" panose="02040603050506020204" pitchFamily="18" charset="0"/>
              </a:rPr>
              <a:t>01</a:t>
            </a:r>
            <a:endParaRPr lang="en-US" sz="2200" b="1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1401157" y="1572625"/>
                <a:ext cx="6096000" cy="46115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a)</a:t>
                </a:r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marL="381000" indent="-381000" algn="just">
                  <a:lnSpc>
                    <a:spcPct val="150000"/>
                  </a:lnSpc>
                  <a:spcAft>
                    <a:spcPts val="535"/>
                  </a:spcAft>
                  <a:buFont typeface="Arial" panose="020B0604020202020204" pitchFamily="34" charset="0"/>
                  <a:buChar char="•"/>
                </a:pP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Phân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số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đảo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ngược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của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4</m:t>
                        </m:r>
                      </m:den>
                    </m:f>
                    <m:r>
                      <m:rPr>
                        <m:nor/>
                      </m:rPr>
                      <a:rPr lang="en-US" sz="2400" b="0" i="0" smtClean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l</m:t>
                    </m:r>
                    <m:r>
                      <m:rPr>
                        <m:nor/>
                      </m:rPr>
                      <a:rPr lang="en-US" sz="2400" b="0" i="0" smtClean="0">
                        <a:latin typeface="UTM Avo" panose="02040603050506020204" pitchFamily="18" charset="0"/>
                        <a:ea typeface="等线"/>
                        <a:cs typeface="Times New Roman" panose="02020603050405020304"/>
                      </a:rPr>
                      <m:t>à</m:t>
                    </m:r>
                    <m:r>
                      <a:rPr lang="en-US" sz="2400">
                        <a:latin typeface="Cambria Math" panose="02040503050406030204" pitchFamily="18" charset="0"/>
                        <a:ea typeface="等线"/>
                        <a:cs typeface="Times New Roman" panose="02020603050405020304"/>
                      </a:rPr>
                      <m:t>: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4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.</a:t>
                </a:r>
                <a:endParaRPr lang="en-US" sz="2400" dirty="0">
                  <a:latin typeface="UTM Avo" panose="02040603050506020204" pitchFamily="18" charset="0"/>
                  <a:ea typeface="等线"/>
                  <a:cs typeface="Times New Roman" panose="02020603050405020304"/>
                </a:endParaRPr>
              </a:p>
              <a:p>
                <a:pPr marL="381000" indent="-381000" algn="just">
                  <a:lnSpc>
                    <a:spcPct val="150000"/>
                  </a:lnSpc>
                  <a:spcAft>
                    <a:spcPts val="535"/>
                  </a:spcAft>
                  <a:buFont typeface="Arial" panose="020B0604020202020204" pitchFamily="34" charset="0"/>
                  <a:buChar char="•"/>
                </a:pP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Phân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số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đảo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ngược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của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10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den>
                    </m:f>
                    <m:r>
                      <m:rPr>
                        <m:nor/>
                      </m:rPr>
                      <a:rPr lang="en-US" sz="2400" i="0"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</a:rPr>
                      <m:t>l</m:t>
                    </m:r>
                    <m:r>
                      <m:rPr>
                        <m:nor/>
                      </m:rPr>
                      <a:rPr lang="en-US" sz="2400" i="0"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</a:rPr>
                      <m:t>à</m:t>
                    </m:r>
                    <m:r>
                      <a:rPr lang="en-US" sz="2400">
                        <a:latin typeface="Cambria Math" panose="02040503050406030204"/>
                        <a:ea typeface="Calibri" panose="020F0502020204030204"/>
                        <a:cs typeface="Times New Roman" panose="02020603050405020304"/>
                      </a:rPr>
                      <m:t>: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10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</a:rPr>
                      <m:t>.</m:t>
                    </m:r>
                  </m:oMath>
                </a14:m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marL="381000" indent="-381000" algn="just">
                  <a:lnSpc>
                    <a:spcPct val="150000"/>
                  </a:lnSpc>
                  <a:spcAft>
                    <a:spcPts val="535"/>
                  </a:spcAft>
                  <a:buFont typeface="Arial" panose="020B0604020202020204" pitchFamily="34" charset="0"/>
                  <a:buChar char="•"/>
                </a:pP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Phân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số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đảo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ngược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của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5</m:t>
                        </m:r>
                      </m:den>
                    </m:f>
                    <m:r>
                      <m:rPr>
                        <m:nor/>
                      </m:rPr>
                      <a:rPr lang="en-US" sz="2400" i="0"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</a:rPr>
                      <m:t>l</m:t>
                    </m:r>
                    <m:r>
                      <m:rPr>
                        <m:nor/>
                      </m:rPr>
                      <a:rPr lang="en-US" sz="2400" i="0"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</a:rPr>
                      <m:t>à</m:t>
                    </m:r>
                    <m:r>
                      <a:rPr lang="en-US" sz="2400">
                        <a:latin typeface="Cambria Math" panose="02040503050406030204"/>
                        <a:ea typeface="Calibri" panose="020F0502020204030204"/>
                        <a:cs typeface="Times New Roman" panose="02020603050405020304"/>
                      </a:rPr>
                      <m:t>: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.</a:t>
                </a:r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marL="381000" indent="-381000" algn="just">
                  <a:lnSpc>
                    <a:spcPct val="150000"/>
                  </a:lnSpc>
                  <a:spcAft>
                    <a:spcPts val="535"/>
                  </a:spcAft>
                  <a:buFont typeface="Arial" panose="020B0604020202020204" pitchFamily="34" charset="0"/>
                  <a:buChar char="•"/>
                </a:pP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Phân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số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đảo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ngược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của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4</m:t>
                        </m:r>
                      </m:den>
                    </m:f>
                    <m:r>
                      <m:rPr>
                        <m:nor/>
                      </m:rPr>
                      <a:rPr lang="en-US" sz="2400" i="0"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</a:rPr>
                      <m:t>l</m:t>
                    </m:r>
                    <m:r>
                      <m:rPr>
                        <m:nor/>
                      </m:rPr>
                      <a:rPr lang="en-US" sz="2400" i="0"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</a:rPr>
                      <m:t>à</m:t>
                    </m:r>
                    <m:r>
                      <a:rPr lang="en-US" sz="2400">
                        <a:latin typeface="Cambria Math" panose="02040503050406030204"/>
                        <a:ea typeface="Calibri" panose="020F0502020204030204"/>
                        <a:cs typeface="Times New Roman" panose="02020603050405020304"/>
                      </a:rPr>
                      <m:t>: </m:t>
                    </m:r>
                    <m:r>
                      <m:rPr>
                        <m:nor/>
                      </m:rPr>
                      <a:rPr lang="en-US" sz="2400" i="0"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</a:rPr>
                      <m:t>4</m:t>
                    </m:r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.</a:t>
                </a:r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1157" y="1572625"/>
                <a:ext cx="6096000" cy="4611583"/>
              </a:xfrm>
              <a:prstGeom prst="rect">
                <a:avLst/>
              </a:prstGeom>
              <a:blipFill rotWithShape="1">
                <a:blip r:embed="rId2"/>
                <a:stretch>
                  <a:fillRect l="-6" t="-8" r="6" b="13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/>
          <p:cNvSpPr/>
          <p:nvPr/>
        </p:nvSpPr>
        <p:spPr>
          <a:xfrm>
            <a:off x="640080" y="1676400"/>
            <a:ext cx="640080" cy="396240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tx1"/>
                </a:solidFill>
                <a:latin typeface="UTM Avo" panose="02040603050506020204" pitchFamily="18" charset="0"/>
              </a:rPr>
              <a:t>01</a:t>
            </a:r>
            <a:endParaRPr lang="en-US" sz="2200" b="1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675709" y="2070065"/>
                <a:ext cx="1727200" cy="2557611"/>
              </a:xfrm>
              <a:prstGeom prst="rect">
                <a:avLst/>
              </a:prstGeom>
            </p:spPr>
            <p:txBody>
              <a:bodyPr wrap="square" lIns="60948" tIns="30474" rIns="60948" bIns="30474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b) </a:t>
                </a:r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7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4</m:t>
                        </m:r>
                      </m:den>
                    </m:f>
                    <m:r>
                      <a:rPr lang="en-US" sz="2400" b="0" i="0" smtClean="0"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</a:rPr>
                      <m:t> </m:t>
                    </m:r>
                    <m:r>
                      <a:rPr lang="en-US" sz="2400">
                        <a:latin typeface="Cambria Math" panose="02040503050406030204"/>
                        <a:ea typeface="等线"/>
                        <a:cs typeface="Times New Roman" panose="02020603050405020304"/>
                      </a:rPr>
                      <m:t>: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10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9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</a:rPr>
                      <m:t> </m:t>
                    </m:r>
                    <m:r>
                      <a:rPr lang="en-US" sz="2400">
                        <a:latin typeface="Cambria Math" panose="02040503050406030204"/>
                        <a:ea typeface="等线"/>
                        <a:cs typeface="Times New Roman" panose="02020603050405020304"/>
                      </a:rPr>
                      <m:t>: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10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709" y="2070065"/>
                <a:ext cx="1727200" cy="2557611"/>
              </a:xfrm>
              <a:prstGeom prst="rect">
                <a:avLst/>
              </a:prstGeom>
              <a:blipFill rotWithShape="1">
                <a:blip r:embed="rId2"/>
                <a:stretch>
                  <a:fillRect l="-4" t="-23" r="4" b="17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1375402" y="2679441"/>
                <a:ext cx="1695633" cy="929409"/>
              </a:xfrm>
              <a:prstGeom prst="rect">
                <a:avLst/>
              </a:prstGeom>
            </p:spPr>
            <p:txBody>
              <a:bodyPr wrap="none" lIns="60948" tIns="30474" rIns="60948" bIns="30474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/>
                        <a:ea typeface="Calibri" panose="020F0502020204030204"/>
                        <a:cs typeface="Times New Roman" panose="02020603050405020304"/>
                      </a:rPr>
                      <m:t>=</m:t>
                    </m:r>
                  </m:oMath>
                </a14:m>
                <a:r>
                  <a:rPr lang="en-US" sz="2400" dirty="0">
                    <a:latin typeface="Times New Roman" panose="02020603050405020304"/>
                    <a:ea typeface="等线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7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4</m:t>
                        </m:r>
                      </m:den>
                    </m:f>
                    <m:r>
                      <a:rPr lang="en-US" sz="2400">
                        <a:latin typeface="Cambria Math" panose="02040503050406030204"/>
                        <a:ea typeface="Calibri" panose="020F0502020204030204"/>
                        <a:cs typeface="Times New Roman" panose="02020603050405020304"/>
                      </a:rPr>
                      <m:t>×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4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den>
                    </m:f>
                    <m:r>
                      <a:rPr lang="en-US" sz="2400">
                        <a:latin typeface="Cambria Math" panose="02040503050406030204"/>
                        <a:ea typeface="Calibri" panose="020F0502020204030204"/>
                        <a:cs typeface="Times New Roman" panose="02020603050405020304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7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den>
                    </m:f>
                  </m:oMath>
                </a14:m>
                <a:endParaRPr lang="en-US" sz="2400" dirty="0">
                  <a:latin typeface="UTM Avo" panose="02040603050506020204" pitchFamily="18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5402" y="2679441"/>
                <a:ext cx="1695633" cy="929409"/>
              </a:xfrm>
              <a:prstGeom prst="rect">
                <a:avLst/>
              </a:prstGeom>
              <a:blipFill rotWithShape="1">
                <a:blip r:embed="rId3"/>
                <a:stretch>
                  <a:fillRect l="-37" t="-40" r="-6618" b="16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1691502" y="3666936"/>
                <a:ext cx="2035469" cy="934731"/>
              </a:xfrm>
              <a:prstGeom prst="rect">
                <a:avLst/>
              </a:prstGeom>
            </p:spPr>
            <p:txBody>
              <a:bodyPr wrap="none" lIns="60948" tIns="30474" rIns="60948" bIns="30474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/>
                        <a:ea typeface="Calibri" panose="020F0502020204030204"/>
                        <a:cs typeface="Times New Roman" panose="02020603050405020304"/>
                      </a:rPr>
                      <m:t>=</m:t>
                    </m:r>
                  </m:oMath>
                </a14:m>
                <a:r>
                  <a:rPr lang="nl-NL" sz="2400" dirty="0">
                    <a:latin typeface="Times New Roman" panose="02020603050405020304"/>
                    <a:ea typeface="等线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nl-NL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10</m:t>
                        </m:r>
                      </m:num>
                      <m:den>
                        <m:r>
                          <m:rPr>
                            <m:nor/>
                          </m:rPr>
                          <a:rPr lang="nl-NL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9</m:t>
                        </m:r>
                      </m:den>
                    </m:f>
                    <m:r>
                      <a:rPr lang="nl-NL" sz="2400">
                        <a:latin typeface="Cambria Math" panose="02040503050406030204"/>
                        <a:ea typeface="Calibri" panose="020F0502020204030204"/>
                        <a:cs typeface="Times New Roman" panose="02020603050405020304"/>
                      </a:rPr>
                      <m:t>×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nl-NL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nl-NL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10</m:t>
                        </m:r>
                      </m:den>
                    </m:f>
                    <m:r>
                      <a:rPr lang="nl-NL" sz="2400">
                        <a:latin typeface="Cambria Math" panose="02040503050406030204"/>
                        <a:ea typeface="Calibri" panose="020F0502020204030204"/>
                        <a:cs typeface="Times New Roman" panose="02020603050405020304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nl-NL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nl-NL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den>
                    </m:f>
                  </m:oMath>
                </a14:m>
                <a:endParaRPr lang="en-US" sz="2400" dirty="0">
                  <a:latin typeface="UTM Avo" panose="02040603050506020204" pitchFamily="18" charset="0"/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502" y="3666936"/>
                <a:ext cx="2035469" cy="934731"/>
              </a:xfrm>
              <a:prstGeom prst="rect">
                <a:avLst/>
              </a:prstGeom>
              <a:blipFill rotWithShape="1">
                <a:blip r:embed="rId4"/>
                <a:stretch>
                  <a:fillRect l="-24" t="-48" r="-10724" b="49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5948092" y="2700276"/>
                <a:ext cx="2596520" cy="929409"/>
              </a:xfrm>
              <a:prstGeom prst="rect">
                <a:avLst/>
              </a:prstGeom>
            </p:spPr>
            <p:txBody>
              <a:bodyPr wrap="none" lIns="60948" tIns="30474" rIns="60948" bIns="30474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/>
                        <a:ea typeface="Calibri" panose="020F0502020204030204"/>
                        <a:cs typeface="Times New Roman" panose="02020603050405020304"/>
                      </a:rPr>
                      <m:t>=</m:t>
                    </m:r>
                  </m:oMath>
                </a14:m>
                <a:r>
                  <a:rPr lang="nl-NL" sz="2400" dirty="0">
                    <a:latin typeface="UTM Avo" panose="02040603050506020204" pitchFamily="18" charset="0"/>
                    <a:ea typeface="等线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nl-NL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6</m:t>
                        </m:r>
                      </m:num>
                      <m:den>
                        <m:r>
                          <m:rPr>
                            <m:nor/>
                          </m:rPr>
                          <a:rPr lang="nl-NL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35</m:t>
                        </m:r>
                      </m:den>
                    </m:f>
                    <m:r>
                      <a:rPr lang="nl-NL" sz="2400">
                        <a:latin typeface="Cambria Math" panose="02040503050406030204"/>
                        <a:ea typeface="Calibri" panose="020F0502020204030204"/>
                        <a:cs typeface="Times New Roman" panose="02020603050405020304"/>
                      </a:rPr>
                      <m:t>×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nl-NL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nl-NL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2</m:t>
                        </m:r>
                      </m:den>
                    </m:f>
                    <m:r>
                      <a:rPr lang="nl-NL" sz="2400">
                        <a:latin typeface="Cambria Math" panose="02040503050406030204"/>
                        <a:ea typeface="Calibri" panose="020F0502020204030204"/>
                        <a:cs typeface="Times New Roman" panose="02020603050405020304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nl-NL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6</m:t>
                        </m:r>
                      </m:num>
                      <m:den>
                        <m:r>
                          <m:rPr>
                            <m:nor/>
                          </m:rPr>
                          <a:rPr lang="nl-NL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14</m:t>
                        </m:r>
                      </m:den>
                    </m:f>
                  </m:oMath>
                </a14:m>
                <a:r>
                  <a:rPr lang="nl-NL" sz="2400" dirty="0">
                    <a:latin typeface="Times New Roman" panose="02020603050405020304"/>
                    <a:ea typeface="等线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/>
                        <a:ea typeface="Calibri" panose="020F0502020204030204"/>
                        <a:cs typeface="Times New Roman" panose="02020603050405020304"/>
                      </a:rPr>
                      <m:t>=</m:t>
                    </m:r>
                  </m:oMath>
                </a14:m>
                <a:r>
                  <a:rPr lang="nl-NL" sz="2400" dirty="0">
                    <a:latin typeface="Times New Roman" panose="02020603050405020304"/>
                    <a:ea typeface="等线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nl-NL" sz="24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nl-NL" sz="24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7</m:t>
                        </m:r>
                      </m:den>
                    </m:f>
                  </m:oMath>
                </a14:m>
                <a:endParaRPr lang="en-US" sz="2400" dirty="0">
                  <a:latin typeface="UTM Avo" panose="02040603050506020204" pitchFamily="18" charset="0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8092" y="2700276"/>
                <a:ext cx="2596520" cy="929409"/>
              </a:xfrm>
              <a:prstGeom prst="rect">
                <a:avLst/>
              </a:prstGeom>
              <a:blipFill rotWithShape="1">
                <a:blip r:embed="rId5"/>
                <a:stretch>
                  <a:fillRect l="-2" t="-28" r="-11810" b="-8948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5943963" y="3702209"/>
                <a:ext cx="1865551" cy="929409"/>
              </a:xfrm>
              <a:prstGeom prst="rect">
                <a:avLst/>
              </a:prstGeom>
            </p:spPr>
            <p:txBody>
              <a:bodyPr wrap="none" lIns="60948" tIns="30474" rIns="60948" bIns="30474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/>
                        <a:ea typeface="Calibri" panose="020F0502020204030204"/>
                        <a:cs typeface="Times New Roman" panose="02020603050405020304"/>
                      </a:rPr>
                      <m:t>=</m:t>
                    </m:r>
                  </m:oMath>
                </a14:m>
                <a:r>
                  <a:rPr lang="nl-NL" sz="2400" dirty="0">
                    <a:latin typeface="Times New Roman" panose="02020603050405020304"/>
                    <a:ea typeface="等线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nl-NL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nl-NL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20</m:t>
                        </m:r>
                      </m:den>
                    </m:f>
                    <m:r>
                      <a:rPr lang="nl-NL" sz="2400">
                        <a:latin typeface="Cambria Math" panose="02040503050406030204"/>
                        <a:ea typeface="Calibri" panose="020F0502020204030204"/>
                        <a:cs typeface="Times New Roman" panose="02020603050405020304"/>
                      </a:rPr>
                      <m:t>×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nl-NL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4</m:t>
                        </m:r>
                      </m:num>
                      <m:den>
                        <m:r>
                          <m:rPr>
                            <m:nor/>
                          </m:rPr>
                          <a:rPr lang="nl-NL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</m:t>
                        </m:r>
                      </m:den>
                    </m:f>
                    <m:r>
                      <a:rPr lang="nl-NL" sz="2400">
                        <a:latin typeface="Cambria Math" panose="02040503050406030204"/>
                        <a:ea typeface="Calibri" panose="020F0502020204030204"/>
                        <a:cs typeface="Times New Roman" panose="02020603050405020304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nl-NL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nl-NL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5</m:t>
                        </m:r>
                      </m:den>
                    </m:f>
                  </m:oMath>
                </a14:m>
                <a:endParaRPr lang="en-US" sz="2400" dirty="0">
                  <a:latin typeface="UTM Avo" panose="02040603050506020204" pitchFamily="18" charset="0"/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3963" y="3702209"/>
                <a:ext cx="1865551" cy="929409"/>
              </a:xfrm>
              <a:prstGeom prst="rect">
                <a:avLst/>
              </a:prstGeom>
              <a:blipFill rotWithShape="1">
                <a:blip r:embed="rId6"/>
                <a:stretch>
                  <a:fillRect l="-19" t="-17" r="-8869" b="6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5" name="TextBox 84"/>
              <p:cNvSpPr txBox="1"/>
              <p:nvPr/>
            </p:nvSpPr>
            <p:spPr>
              <a:xfrm>
                <a:off x="5080000" y="2687715"/>
                <a:ext cx="6096000" cy="1976888"/>
              </a:xfrm>
              <a:prstGeom prst="rect">
                <a:avLst/>
              </a:prstGeom>
            </p:spPr>
            <p:txBody>
              <a:bodyPr wrap="square" lIns="60948" tIns="30474" rIns="60948" bIns="30474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just">
                  <a:lnSpc>
                    <a:spcPct val="150000"/>
                  </a:lnSpc>
                  <a:spcAft>
                    <a:spcPts val="535"/>
                  </a:spcAft>
                  <a:defRPr sz="240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defRPr>
                </a:lvl1pPr>
              </a:lstStyle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>
                            <a:latin typeface="Cambria Math" panose="02040503050406030204" pitchFamily="18" charset="0"/>
                          </a:rPr>
                          <m:t>35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:endParaRPr lang="en-US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>
                            <a:latin typeface="Cambria Math" panose="02040503050406030204" pitchFamily="18" charset="0"/>
                          </a:rPr>
                          <m:t>20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>
                        <a:latin typeface="Cambria Math" panose="02040503050406030204" pitchFamily="18" charset="0"/>
                      </a:rPr>
                      <m:t>: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:endParaRPr lang="en-US" dirty="0"/>
              </a:p>
            </p:txBody>
          </p:sp>
        </mc:Choice>
        <mc:Fallback>
          <p:sp>
            <p:nvSpPr>
              <p:cNvPr id="85" name="Text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000" y="2687715"/>
                <a:ext cx="6096000" cy="1976888"/>
              </a:xfrm>
              <a:prstGeom prst="rect">
                <a:avLst/>
              </a:prstGeom>
              <a:blipFill rotWithShape="1">
                <a:blip r:embed="rId7"/>
                <a:stretch>
                  <a:fillRect t="-20" b="27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8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/>
          <p:cNvSpPr/>
          <p:nvPr/>
        </p:nvSpPr>
        <p:spPr>
          <a:xfrm>
            <a:off x="640080" y="1676400"/>
            <a:ext cx="640080" cy="396240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tx1"/>
                </a:solidFill>
                <a:latin typeface="UTM Avo" panose="02040603050506020204" pitchFamily="18" charset="0"/>
              </a:rPr>
              <a:t>03</a:t>
            </a:r>
            <a:endParaRPr lang="en-US" sz="2200" b="1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12239" y="1551600"/>
            <a:ext cx="10281920" cy="1042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lang="vi-VN" sz="2200" b="1" dirty="0">
                <a:latin typeface="UTM Avo" panose="02040603050506020204" pitchFamily="18" charset="0"/>
                <a:ea typeface="等线"/>
                <a:cs typeface="Times New Roman" panose="02020603050405020304"/>
              </a:rPr>
              <a:t>Hãy chỉ đường giúp chú cá về nhà bằng cách thực hiện các phép chia phân số</a:t>
            </a:r>
            <a:r>
              <a:rPr lang="en-US" sz="2200" b="1" dirty="0">
                <a:latin typeface="UTM Avo" panose="02040603050506020204" pitchFamily="18" charset="0"/>
                <a:ea typeface="等线"/>
                <a:cs typeface="Times New Roman" panose="02020603050405020304"/>
              </a:rPr>
              <a:t>.</a:t>
            </a:r>
            <a:endParaRPr lang="vi-VN" sz="2200" b="1" dirty="0">
              <a:latin typeface="UTM Avo" panose="02040603050506020204" pitchFamily="18" charset="0"/>
              <a:ea typeface="等线"/>
              <a:cs typeface="Times New Roman" panose="02020603050405020304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4530" y="2284855"/>
            <a:ext cx="5577339" cy="43992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/>
          <p:cNvSpPr/>
          <p:nvPr/>
        </p:nvSpPr>
        <p:spPr>
          <a:xfrm>
            <a:off x="640080" y="1676400"/>
            <a:ext cx="640080" cy="396240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tx1"/>
                </a:solidFill>
                <a:latin typeface="UTM Avo" panose="02040603050506020204" pitchFamily="18" charset="0"/>
              </a:rPr>
              <a:t>03</a:t>
            </a:r>
            <a:endParaRPr lang="en-US" sz="2200" b="1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581" y="1814724"/>
            <a:ext cx="5770379" cy="455148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873760" y="2301241"/>
                <a:ext cx="4470400" cy="3492482"/>
              </a:xfrm>
              <a:prstGeom prst="rect">
                <a:avLst/>
              </a:prstGeom>
            </p:spPr>
            <p:txBody>
              <a:bodyPr wrap="square" lIns="60948" tIns="30474" rIns="60948" bIns="30474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535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</a:rPr>
                        <m:t> </m:t>
                      </m:r>
                      <m:r>
                        <a:rPr lang="en-US" sz="2400" i="1">
                          <a:latin typeface="Cambria Math" panose="02040503050406030204"/>
                          <a:ea typeface="Calibri" panose="020F0502020204030204"/>
                          <a:cs typeface="Times New Roman" panose="02020603050405020304"/>
                        </a:rPr>
                        <m:t>: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8</m:t>
                          </m:r>
                        </m:den>
                      </m:f>
                      <m:r>
                        <a:rPr lang="en-US" sz="2400" i="1">
                          <a:latin typeface="Cambria Math" panose="02040503050406030204"/>
                          <a:ea typeface="Calibri" panose="020F0502020204030204"/>
                          <a:cs typeface="Times New Roman" panose="02020603050405020304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/>
                          <a:ea typeface="Calibri" panose="020F0502020204030204"/>
                          <a:cs typeface="Times New Roman" panose="02020603050405020304"/>
                        </a:rPr>
                        <m:t>×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8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5</m:t>
                          </m:r>
                        </m:den>
                      </m:f>
                      <m:r>
                        <a:rPr lang="en-US" sz="2400" i="1">
                          <a:latin typeface="Cambria Math" panose="02040503050406030204"/>
                          <a:ea typeface="Calibri" panose="020F0502020204030204"/>
                          <a:cs typeface="Times New Roman" panose="02020603050405020304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>
                  <a:lnSpc>
                    <a:spcPct val="150000"/>
                  </a:lnSpc>
                  <a:spcAft>
                    <a:spcPts val="535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5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</a:rPr>
                        <m:t> </m:t>
                      </m:r>
                      <m:r>
                        <a:rPr lang="en-US" sz="2400" i="1">
                          <a:latin typeface="Cambria Math" panose="02040503050406030204"/>
                          <a:ea typeface="Calibri" panose="020F0502020204030204"/>
                          <a:cs typeface="Times New Roman" panose="02020603050405020304"/>
                        </a:rPr>
                        <m:t>: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6</m:t>
                          </m:r>
                        </m:den>
                      </m:f>
                      <m:r>
                        <a:rPr lang="en-US" sz="2400" i="1">
                          <a:latin typeface="Cambria Math" panose="02040503050406030204"/>
                          <a:ea typeface="Calibri" panose="020F0502020204030204"/>
                          <a:cs typeface="Times New Roman" panose="02020603050405020304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5</m:t>
                          </m:r>
                        </m:den>
                      </m:f>
                      <m:r>
                        <a:rPr lang="en-US" sz="2400" i="1">
                          <a:latin typeface="Cambria Math" panose="02040503050406030204"/>
                          <a:ea typeface="Calibri" panose="020F0502020204030204"/>
                          <a:cs typeface="Times New Roman" panose="02020603050405020304"/>
                        </a:rPr>
                        <m:t>×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6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1</m:t>
                          </m:r>
                        </m:den>
                      </m:f>
                      <m:r>
                        <a:rPr lang="en-US" sz="2400" i="1">
                          <a:latin typeface="Cambria Math" panose="02040503050406030204"/>
                          <a:ea typeface="Calibri" panose="020F0502020204030204"/>
                          <a:cs typeface="Times New Roman" panose="02020603050405020304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24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>
                  <a:lnSpc>
                    <a:spcPct val="150000"/>
                  </a:lnSpc>
                  <a:spcAft>
                    <a:spcPts val="535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24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5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</a:rPr>
                        <m:t> </m:t>
                      </m:r>
                      <m:r>
                        <a:rPr lang="en-US" sz="2400" i="1">
                          <a:latin typeface="Cambria Math" panose="02040503050406030204"/>
                          <a:ea typeface="Calibri" panose="020F0502020204030204"/>
                          <a:cs typeface="Times New Roman" panose="02020603050405020304"/>
                        </a:rPr>
                        <m:t>: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10</m:t>
                          </m:r>
                        </m:den>
                      </m:f>
                      <m:r>
                        <a:rPr lang="en-US" sz="2400" i="1">
                          <a:latin typeface="Cambria Math" panose="02040503050406030204"/>
                          <a:ea typeface="Calibri" panose="020F0502020204030204"/>
                          <a:cs typeface="Times New Roman" panose="02020603050405020304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24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5</m:t>
                          </m:r>
                        </m:den>
                      </m:f>
                      <m:r>
                        <a:rPr lang="en-US" sz="2400" i="1">
                          <a:latin typeface="Cambria Math" panose="02040503050406030204"/>
                          <a:ea typeface="Calibri" panose="020F0502020204030204"/>
                          <a:cs typeface="Times New Roman" panose="02020603050405020304"/>
                        </a:rPr>
                        <m:t>×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10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3</m:t>
                          </m:r>
                        </m:den>
                      </m:f>
                      <m:r>
                        <a:rPr lang="en-US" sz="2400" i="1">
                          <a:latin typeface="Cambria Math" panose="02040503050406030204"/>
                          <a:ea typeface="Calibri" panose="020F0502020204030204"/>
                          <a:cs typeface="Times New Roman" panose="02020603050405020304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400" i="0">
                          <a:latin typeface="UTM Avo" panose="02040603050506020204" pitchFamily="18" charset="0"/>
                          <a:ea typeface="Calibri" panose="020F0502020204030204"/>
                          <a:cs typeface="Times New Roman" panose="02020603050405020304"/>
                        </a:rPr>
                        <m:t>16</m:t>
                      </m:r>
                    </m:oMath>
                  </m:oMathPara>
                </a14:m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760" y="2301241"/>
                <a:ext cx="4470400" cy="3492482"/>
              </a:xfrm>
              <a:prstGeom prst="rect">
                <a:avLst/>
              </a:prstGeom>
              <a:blipFill rotWithShape="1">
                <a:blip r:embed="rId3"/>
                <a:stretch>
                  <a:fillRect b="18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/>
          <p:cNvSpPr/>
          <p:nvPr/>
        </p:nvSpPr>
        <p:spPr>
          <a:xfrm>
            <a:off x="640080" y="1676400"/>
            <a:ext cx="640080" cy="396240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tx1"/>
                </a:solidFill>
                <a:latin typeface="UTM Avo" panose="02040603050506020204" pitchFamily="18" charset="0"/>
              </a:rPr>
              <a:t>03</a:t>
            </a:r>
            <a:endParaRPr lang="en-US" sz="2200" b="1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581" y="1814724"/>
            <a:ext cx="5770379" cy="455148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873760" y="2301241"/>
                <a:ext cx="4470400" cy="3450548"/>
              </a:xfrm>
              <a:prstGeom prst="rect">
                <a:avLst/>
              </a:prstGeom>
            </p:spPr>
            <p:txBody>
              <a:bodyPr wrap="square" lIns="60948" tIns="30474" rIns="60948" bIns="30474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535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i="0" smtClean="0">
                          <a:latin typeface="UTM Avo" panose="02040603050506020204" pitchFamily="18" charset="0"/>
                          <a:ea typeface="Calibri" panose="020F0502020204030204"/>
                          <a:cs typeface="Times New Roman" panose="02020603050405020304"/>
                        </a:rPr>
                        <m:t>16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UTM Avo" panose="02040603050506020204" pitchFamily="18" charset="0"/>
                          <a:ea typeface="Calibri" panose="020F0502020204030204"/>
                          <a:cs typeface="Times New Roman" panose="02020603050405020304"/>
                        </a:rPr>
                        <m:t> </m:t>
                      </m:r>
                      <m:r>
                        <a:rPr lang="en-US" sz="2400" i="1">
                          <a:latin typeface="Cambria Math" panose="02040503050406030204"/>
                          <a:ea typeface="Calibri" panose="020F0502020204030204"/>
                          <a:cs typeface="Times New Roman" panose="02020603050405020304"/>
                        </a:rPr>
                        <m:t>: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4</m:t>
                          </m:r>
                        </m:den>
                      </m:f>
                      <m:r>
                        <a:rPr lang="en-US" sz="2400" i="1">
                          <a:latin typeface="Cambria Math" panose="02040503050406030204"/>
                          <a:ea typeface="Calibri" panose="020F0502020204030204"/>
                          <a:cs typeface="Times New Roman" panose="02020603050405020304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400" i="0">
                          <a:latin typeface="UTM Avo" panose="02040603050506020204" pitchFamily="18" charset="0"/>
                          <a:ea typeface="Calibri" panose="020F0502020204030204"/>
                          <a:cs typeface="Times New Roman" panose="02020603050405020304"/>
                        </a:rPr>
                        <m:t>16</m:t>
                      </m:r>
                      <m:r>
                        <a:rPr lang="en-US" sz="2400" i="1">
                          <a:latin typeface="Cambria Math" panose="02040503050406030204"/>
                          <a:ea typeface="Calibri" panose="020F0502020204030204"/>
                          <a:cs typeface="Times New Roman" panose="02020603050405020304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2400" i="0">
                          <a:latin typeface="UTM Avo" panose="02040603050506020204" pitchFamily="18" charset="0"/>
                          <a:ea typeface="Calibri" panose="020F0502020204030204"/>
                          <a:cs typeface="Times New Roman" panose="02020603050405020304"/>
                        </a:rPr>
                        <m:t>4</m:t>
                      </m:r>
                      <m:r>
                        <m:rPr>
                          <m:nor/>
                        </m:rPr>
                        <a:rPr lang="en-US" sz="2400" i="0">
                          <a:latin typeface="UTM Avo" panose="02040603050506020204" pitchFamily="18" charset="0"/>
                          <a:ea typeface="Calibri" panose="020F0502020204030204"/>
                          <a:cs typeface="Times New Roman" panose="02020603050405020304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400" i="0">
                          <a:latin typeface="UTM Avo" panose="02040603050506020204" pitchFamily="18" charset="0"/>
                          <a:ea typeface="Calibri" panose="020F0502020204030204"/>
                          <a:cs typeface="Times New Roman" panose="02020603050405020304"/>
                        </a:rPr>
                        <m:t>64</m:t>
                      </m:r>
                    </m:oMath>
                  </m:oMathPara>
                </a14:m>
                <a:endParaRPr lang="en-US" sz="20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>
                  <a:lnSpc>
                    <a:spcPct val="150000"/>
                  </a:lnSpc>
                  <a:spcAft>
                    <a:spcPts val="535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i="0">
                          <a:latin typeface="UTM Avo" panose="02040603050506020204" pitchFamily="18" charset="0"/>
                          <a:ea typeface="Calibri" panose="020F0502020204030204"/>
                          <a:cs typeface="Times New Roman" panose="02020603050405020304"/>
                        </a:rPr>
                        <m:t>64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</a:rPr>
                        <m:t> </m:t>
                      </m:r>
                      <m:r>
                        <a:rPr lang="en-US" sz="2400" i="1">
                          <a:latin typeface="Cambria Math" panose="02040503050406030204"/>
                          <a:ea typeface="Calibri" panose="020F0502020204030204"/>
                          <a:cs typeface="Times New Roman" panose="02020603050405020304"/>
                        </a:rPr>
                        <m:t>: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5</m:t>
                          </m:r>
                        </m:den>
                      </m:f>
                      <m:r>
                        <a:rPr lang="en-US" sz="2400" i="1">
                          <a:latin typeface="Cambria Math" panose="02040503050406030204"/>
                          <a:ea typeface="Calibri" panose="020F0502020204030204"/>
                          <a:cs typeface="Times New Roman" panose="02020603050405020304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400" i="0">
                          <a:latin typeface="UTM Avo" panose="02040603050506020204" pitchFamily="18" charset="0"/>
                          <a:ea typeface="Calibri" panose="020F0502020204030204"/>
                          <a:cs typeface="Times New Roman" panose="02020603050405020304"/>
                        </a:rPr>
                        <m:t>64</m:t>
                      </m:r>
                      <m:r>
                        <a:rPr lang="en-US" sz="2400" i="1">
                          <a:latin typeface="Cambria Math" panose="02040503050406030204"/>
                          <a:ea typeface="Calibri" panose="020F0502020204030204"/>
                          <a:cs typeface="Times New Roman" panose="02020603050405020304"/>
                        </a:rPr>
                        <m:t>×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3</m:t>
                          </m:r>
                        </m:den>
                      </m:f>
                      <m:r>
                        <a:rPr lang="en-US" sz="2400" i="1">
                          <a:latin typeface="Cambria Math" panose="02040503050406030204"/>
                          <a:ea typeface="Calibri" panose="020F0502020204030204"/>
                          <a:cs typeface="Times New Roman" panose="02020603050405020304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320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20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>
                  <a:lnSpc>
                    <a:spcPct val="150000"/>
                  </a:lnSpc>
                  <a:spcAft>
                    <a:spcPts val="535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320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3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</a:rPr>
                        <m:t> </m:t>
                      </m:r>
                      <m:r>
                        <a:rPr lang="en-US" sz="2400" i="1">
                          <a:latin typeface="Cambria Math" panose="02040503050406030204"/>
                          <a:ea typeface="Calibri" panose="020F0502020204030204"/>
                          <a:cs typeface="Times New Roman" panose="02020603050405020304"/>
                        </a:rPr>
                        <m:t>: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12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/>
                          <a:ea typeface="Calibri" panose="020F0502020204030204"/>
                          <a:cs typeface="Times New Roman" panose="02020603050405020304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320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3</m:t>
                          </m:r>
                        </m:den>
                      </m:f>
                      <m:r>
                        <a:rPr lang="en-US" sz="2400" i="1">
                          <a:latin typeface="Cambria Math" panose="02040503050406030204"/>
                          <a:ea typeface="Calibri" panose="020F0502020204030204"/>
                          <a:cs typeface="Times New Roman" panose="02020603050405020304"/>
                        </a:rPr>
                        <m:t>×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12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5</m:t>
                          </m:r>
                        </m:den>
                      </m:f>
                      <m:r>
                        <a:rPr lang="en-US" sz="2400" i="1">
                          <a:latin typeface="Cambria Math" panose="02040503050406030204"/>
                          <a:ea typeface="Calibri" panose="020F0502020204030204"/>
                          <a:cs typeface="Times New Roman" panose="02020603050405020304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400" i="0">
                          <a:latin typeface="UTM Avo" panose="02040603050506020204" pitchFamily="18" charset="0"/>
                          <a:ea typeface="Calibri" panose="020F0502020204030204"/>
                          <a:cs typeface="Times New Roman" panose="02020603050405020304"/>
                        </a:rPr>
                        <m:t>256</m:t>
                      </m:r>
                    </m:oMath>
                  </m:oMathPara>
                </a14:m>
                <a:endParaRPr lang="en-US" sz="20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760" y="2301241"/>
                <a:ext cx="4470400" cy="3450548"/>
              </a:xfrm>
              <a:prstGeom prst="rect">
                <a:avLst/>
              </a:prstGeom>
              <a:blipFill rotWithShape="1">
                <a:blip r:embed="rId3"/>
                <a:stretch>
                  <a:fillRect b="17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92;p6">
            <a:hlinkClick r:id="rId2"/>
          </p:cNvPr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4662693" y="2657109"/>
            <a:ext cx="2866614" cy="18799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44319" y="1605343"/>
            <a:ext cx="9059334" cy="16447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vi-VN" sz="3600" b="1" dirty="0"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 bài học hôm nay em học được những gì</a:t>
            </a:r>
            <a:r>
              <a:rPr lang="en-US" sz="3600" b="1" dirty="0"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vi-VN" sz="3600" dirty="0"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39519" y="2122580"/>
            <a:ext cx="9712961" cy="815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vi-VN" sz="3600" b="1" dirty="0"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Muốn chia hai phân số ta làm thế nào?</a:t>
            </a:r>
            <a:endParaRPr lang="vi-VN" sz="3600" b="1" dirty="0"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92;p6">
            <a:hlinkClick r:id="rId2"/>
          </p:cNvPr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4662693" y="2657109"/>
            <a:ext cx="2866614" cy="18799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813;p56"/>
          <p:cNvGrpSpPr/>
          <p:nvPr/>
        </p:nvGrpSpPr>
        <p:grpSpPr>
          <a:xfrm>
            <a:off x="2180402" y="2162361"/>
            <a:ext cx="3142799" cy="1746026"/>
            <a:chOff x="2475929" y="1409100"/>
            <a:chExt cx="4192200" cy="2329036"/>
          </a:xfrm>
          <a:solidFill>
            <a:schemeClr val="accent2"/>
          </a:solidFill>
        </p:grpSpPr>
        <p:grpSp>
          <p:nvGrpSpPr>
            <p:cNvPr id="3" name="Google Shape;2814;p56"/>
            <p:cNvGrpSpPr/>
            <p:nvPr/>
          </p:nvGrpSpPr>
          <p:grpSpPr>
            <a:xfrm>
              <a:off x="2475929" y="1409100"/>
              <a:ext cx="4192200" cy="2329036"/>
              <a:chOff x="2475929" y="1409100"/>
              <a:chExt cx="4192200" cy="2329036"/>
            </a:xfrm>
            <a:grpFill/>
          </p:grpSpPr>
          <p:sp>
            <p:nvSpPr>
              <p:cNvPr id="5" name="Google Shape;2815;p56"/>
              <p:cNvSpPr/>
              <p:nvPr/>
            </p:nvSpPr>
            <p:spPr>
              <a:xfrm>
                <a:off x="2475929" y="3556636"/>
                <a:ext cx="4192200" cy="181500"/>
              </a:xfrm>
              <a:prstGeom prst="roundRect">
                <a:avLst>
                  <a:gd name="adj" fmla="val 24076"/>
                </a:avLst>
              </a:prstGeom>
              <a:grp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" name="Google Shape;2816;p56"/>
              <p:cNvSpPr/>
              <p:nvPr/>
            </p:nvSpPr>
            <p:spPr>
              <a:xfrm>
                <a:off x="2769475" y="1409100"/>
                <a:ext cx="3605100" cy="2147700"/>
              </a:xfrm>
              <a:prstGeom prst="roundRect">
                <a:avLst>
                  <a:gd name="adj" fmla="val 6101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7" name="Google Shape;2817;p56"/>
              <p:cNvSpPr/>
              <p:nvPr/>
            </p:nvSpPr>
            <p:spPr>
              <a:xfrm>
                <a:off x="4208075" y="3556625"/>
                <a:ext cx="727800" cy="80100"/>
              </a:xfrm>
              <a:prstGeom prst="roundRect">
                <a:avLst>
                  <a:gd name="adj" fmla="val 50000"/>
                </a:avLst>
              </a:prstGeom>
              <a:grp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4" name="Google Shape;2818;p56"/>
            <p:cNvSpPr/>
            <p:nvPr/>
          </p:nvSpPr>
          <p:spPr>
            <a:xfrm>
              <a:off x="4540627" y="1472528"/>
              <a:ext cx="62700" cy="62700"/>
            </a:xfrm>
            <a:prstGeom prst="ellipse">
              <a:avLst/>
            </a:prstGeom>
            <a:grp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8" name="Google Shape;2813;p56"/>
          <p:cNvGrpSpPr/>
          <p:nvPr/>
        </p:nvGrpSpPr>
        <p:grpSpPr>
          <a:xfrm>
            <a:off x="6407598" y="2162361"/>
            <a:ext cx="3142799" cy="1746026"/>
            <a:chOff x="2475929" y="1409100"/>
            <a:chExt cx="4192200" cy="2329036"/>
          </a:xfrm>
          <a:solidFill>
            <a:schemeClr val="accent2"/>
          </a:solidFill>
        </p:grpSpPr>
        <p:grpSp>
          <p:nvGrpSpPr>
            <p:cNvPr id="9" name="Google Shape;2814;p56"/>
            <p:cNvGrpSpPr/>
            <p:nvPr/>
          </p:nvGrpSpPr>
          <p:grpSpPr>
            <a:xfrm>
              <a:off x="2475929" y="1409100"/>
              <a:ext cx="4192200" cy="2329036"/>
              <a:chOff x="2475929" y="1409100"/>
              <a:chExt cx="4192200" cy="2329036"/>
            </a:xfrm>
            <a:grpFill/>
          </p:grpSpPr>
          <p:sp>
            <p:nvSpPr>
              <p:cNvPr id="11" name="Google Shape;2815;p56"/>
              <p:cNvSpPr/>
              <p:nvPr/>
            </p:nvSpPr>
            <p:spPr>
              <a:xfrm>
                <a:off x="2475929" y="3556636"/>
                <a:ext cx="4192200" cy="181500"/>
              </a:xfrm>
              <a:prstGeom prst="roundRect">
                <a:avLst>
                  <a:gd name="adj" fmla="val 24076"/>
                </a:avLst>
              </a:prstGeom>
              <a:grp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" name="Google Shape;2816;p56"/>
              <p:cNvSpPr/>
              <p:nvPr/>
            </p:nvSpPr>
            <p:spPr>
              <a:xfrm>
                <a:off x="2769475" y="1409100"/>
                <a:ext cx="3605100" cy="2147700"/>
              </a:xfrm>
              <a:prstGeom prst="roundRect">
                <a:avLst>
                  <a:gd name="adj" fmla="val 6101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" name="Google Shape;2817;p56"/>
              <p:cNvSpPr/>
              <p:nvPr/>
            </p:nvSpPr>
            <p:spPr>
              <a:xfrm>
                <a:off x="4208075" y="3556625"/>
                <a:ext cx="727800" cy="80100"/>
              </a:xfrm>
              <a:prstGeom prst="roundRect">
                <a:avLst>
                  <a:gd name="adj" fmla="val 50000"/>
                </a:avLst>
              </a:prstGeom>
              <a:grp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10" name="Google Shape;2818;p56"/>
            <p:cNvSpPr/>
            <p:nvPr/>
          </p:nvSpPr>
          <p:spPr>
            <a:xfrm>
              <a:off x="4540627" y="1472528"/>
              <a:ext cx="62700" cy="62700"/>
            </a:xfrm>
            <a:prstGeom prst="ellipse">
              <a:avLst/>
            </a:prstGeom>
            <a:grp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2603790" y="2659452"/>
            <a:ext cx="2295940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 err="1">
                <a:effectLst/>
                <a:latin typeface="UTM Avo" panose="02040603050506020204" pitchFamily="18" charset="0"/>
                <a:ea typeface="Calibri" panose="020F0502020204030204" pitchFamily="34" charset="0"/>
              </a:rPr>
              <a:t>Ôn</a:t>
            </a:r>
            <a:r>
              <a:rPr lang="en-US" sz="2000" dirty="0">
                <a:effectLst/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UTM Avo" panose="02040603050506020204" pitchFamily="18" charset="0"/>
                <a:ea typeface="Calibri" panose="020F0502020204030204" pitchFamily="34" charset="0"/>
              </a:rPr>
              <a:t>tập</a:t>
            </a:r>
            <a:r>
              <a:rPr lang="en-US" sz="2000" dirty="0">
                <a:effectLst/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UTM Avo" panose="02040603050506020204" pitchFamily="18" charset="0"/>
                <a:ea typeface="Calibri" panose="020F0502020204030204" pitchFamily="34" charset="0"/>
              </a:rPr>
              <a:t>kiến</a:t>
            </a:r>
            <a:r>
              <a:rPr lang="en-US" sz="2000" dirty="0">
                <a:effectLst/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UTM Avo" panose="02040603050506020204" pitchFamily="18" charset="0"/>
                <a:ea typeface="Calibri" panose="020F0502020204030204" pitchFamily="34" charset="0"/>
              </a:rPr>
              <a:t>thức</a:t>
            </a:r>
            <a:r>
              <a:rPr lang="en-US" sz="2000" dirty="0">
                <a:effectLst/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UTM Avo" panose="02040603050506020204" pitchFamily="18" charset="0"/>
                <a:ea typeface="Calibri" panose="020F0502020204030204" pitchFamily="34" charset="0"/>
              </a:rPr>
              <a:t>đã</a:t>
            </a:r>
            <a:r>
              <a:rPr lang="en-US" sz="2000" dirty="0">
                <a:effectLst/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latin typeface="UTM Avo" panose="02040603050506020204" pitchFamily="18" charset="0"/>
                <a:ea typeface="Calibri" panose="020F0502020204030204" pitchFamily="34" charset="0"/>
              </a:rPr>
              <a:t>học</a:t>
            </a:r>
            <a:endParaRPr lang="en-US" sz="2000" dirty="0">
              <a:latin typeface="UTM Avo" panose="020406030505060202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54491" y="2633889"/>
            <a:ext cx="2295940" cy="958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 </a:t>
            </a:r>
            <a:r>
              <a:rPr lang="en-US" sz="20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0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0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20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000" dirty="0">
                <a:effectLst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VBT</a:t>
            </a:r>
            <a:endParaRPr lang="en-US" sz="2000" dirty="0">
              <a:effectLst/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8650" y="1767029"/>
            <a:ext cx="932769" cy="93276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8119" y="1657802"/>
            <a:ext cx="932769" cy="932769"/>
          </a:xfrm>
          <a:prstGeom prst="rect">
            <a:avLst/>
          </a:prstGeom>
        </p:spPr>
      </p:pic>
      <p:grpSp>
        <p:nvGrpSpPr>
          <p:cNvPr id="18" name="Google Shape;2813;p56"/>
          <p:cNvGrpSpPr/>
          <p:nvPr/>
        </p:nvGrpSpPr>
        <p:grpSpPr>
          <a:xfrm>
            <a:off x="3943520" y="4319773"/>
            <a:ext cx="3914121" cy="1746026"/>
            <a:chOff x="2475929" y="1409100"/>
            <a:chExt cx="4192200" cy="2329036"/>
          </a:xfrm>
          <a:solidFill>
            <a:schemeClr val="accent2"/>
          </a:solidFill>
        </p:grpSpPr>
        <p:grpSp>
          <p:nvGrpSpPr>
            <p:cNvPr id="19" name="Google Shape;2814;p56"/>
            <p:cNvGrpSpPr/>
            <p:nvPr/>
          </p:nvGrpSpPr>
          <p:grpSpPr>
            <a:xfrm>
              <a:off x="2475929" y="1409100"/>
              <a:ext cx="4192200" cy="2329036"/>
              <a:chOff x="2475929" y="1409100"/>
              <a:chExt cx="4192200" cy="2329036"/>
            </a:xfrm>
            <a:grpFill/>
          </p:grpSpPr>
          <p:sp>
            <p:nvSpPr>
              <p:cNvPr id="21" name="Google Shape;2815;p56"/>
              <p:cNvSpPr/>
              <p:nvPr/>
            </p:nvSpPr>
            <p:spPr>
              <a:xfrm>
                <a:off x="2475929" y="3556636"/>
                <a:ext cx="4192200" cy="181500"/>
              </a:xfrm>
              <a:prstGeom prst="roundRect">
                <a:avLst>
                  <a:gd name="adj" fmla="val 24076"/>
                </a:avLst>
              </a:prstGeom>
              <a:grp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22" name="Google Shape;2816;p56"/>
              <p:cNvSpPr/>
              <p:nvPr/>
            </p:nvSpPr>
            <p:spPr>
              <a:xfrm>
                <a:off x="2769475" y="1409100"/>
                <a:ext cx="3605100" cy="2147700"/>
              </a:xfrm>
              <a:prstGeom prst="roundRect">
                <a:avLst>
                  <a:gd name="adj" fmla="val 6101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2817;p56"/>
              <p:cNvSpPr/>
              <p:nvPr/>
            </p:nvSpPr>
            <p:spPr>
              <a:xfrm>
                <a:off x="4208075" y="3556625"/>
                <a:ext cx="727800" cy="80100"/>
              </a:xfrm>
              <a:prstGeom prst="roundRect">
                <a:avLst>
                  <a:gd name="adj" fmla="val 50000"/>
                </a:avLst>
              </a:prstGeom>
              <a:grp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  <p:sp>
          <p:nvSpPr>
            <p:cNvPr id="20" name="Google Shape;2818;p56"/>
            <p:cNvSpPr/>
            <p:nvPr/>
          </p:nvSpPr>
          <p:spPr>
            <a:xfrm>
              <a:off x="4540627" y="1472528"/>
              <a:ext cx="62700" cy="62700"/>
            </a:xfrm>
            <a:prstGeom prst="ellipse">
              <a:avLst/>
            </a:prstGeom>
            <a:grp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4332522" y="4434114"/>
            <a:ext cx="3111346" cy="1417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000" dirty="0"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 và chuẩn bị trước</a:t>
            </a:r>
            <a:endParaRPr lang="en-US" sz="2000" dirty="0"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it-IT" sz="2000" b="1" dirty="0">
                <a:latin typeface="UTM Avo" panose="02040603050506020204" pitchFamily="18" charset="0"/>
                <a:cs typeface="Arial" panose="020B0604020202020204" pitchFamily="34" charset="0"/>
              </a:rPr>
              <a:t>Bài 84: Phép chia phân số - Tiết 2</a:t>
            </a:r>
            <a:endParaRPr lang="it-IT" sz="2000" b="1" dirty="0"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2145" y="3600900"/>
            <a:ext cx="932769" cy="93276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8691771" y="871867"/>
            <a:ext cx="3144629" cy="933767"/>
            <a:chOff x="1911900" y="402278"/>
            <a:chExt cx="4547311" cy="1400650"/>
          </a:xfrm>
        </p:grpSpPr>
        <p:sp>
          <p:nvSpPr>
            <p:cNvPr id="4" name="Rectangle 3"/>
            <p:cNvSpPr/>
            <p:nvPr/>
          </p:nvSpPr>
          <p:spPr>
            <a:xfrm>
              <a:off x="1911900" y="941345"/>
              <a:ext cx="4451814" cy="86158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609600">
                <a:lnSpc>
                  <a:spcPct val="150000"/>
                </a:lnSpc>
                <a:buClrTx/>
              </a:pPr>
              <a:r>
                <a:rPr lang="en-US" sz="2400" b="1" dirty="0" err="1">
                  <a:solidFill>
                    <a:srgbClr val="4F81BD">
                      <a:lumMod val="75000"/>
                    </a:srgbClr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Thảo</a:t>
              </a:r>
              <a:r>
                <a:rPr lang="en-US" sz="2400" b="1" dirty="0">
                  <a:solidFill>
                    <a:srgbClr val="4F81BD">
                      <a:lumMod val="75000"/>
                    </a:srgbClr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4F81BD">
                      <a:lumMod val="75000"/>
                    </a:srgbClr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luận</a:t>
              </a:r>
              <a:r>
                <a:rPr lang="en-US" sz="2400" b="1" dirty="0">
                  <a:solidFill>
                    <a:srgbClr val="4F81BD">
                      <a:lumMod val="75000"/>
                    </a:srgbClr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4F81BD">
                      <a:lumMod val="75000"/>
                    </a:srgbClr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nhóm</a:t>
              </a:r>
              <a:endParaRPr lang="en-US" sz="2400" b="1" dirty="0">
                <a:solidFill>
                  <a:srgbClr val="4F81BD">
                    <a:lumMod val="75000"/>
                  </a:srgbClr>
                </a:solidFill>
                <a:latin typeface="UTM Avo" panose="02040603050506020204" pitchFamily="18" charset="0"/>
                <a:cs typeface="Arial" panose="020B0604020202020204" pitchFamily="34" charset="0"/>
              </a:endParaRPr>
            </a:p>
          </p:txBody>
        </p:sp>
        <p:pic>
          <p:nvPicPr>
            <p:cNvPr id="7" name="Picture 32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5205545" y="402278"/>
              <a:ext cx="1253666" cy="982560"/>
            </a:xfrm>
            <a:prstGeom prst="rect">
              <a:avLst/>
            </a:prstGeom>
          </p:spPr>
        </p:pic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Rounded Rectangular Callout 34"/>
              <p:cNvSpPr/>
              <p:nvPr/>
            </p:nvSpPr>
            <p:spPr>
              <a:xfrm>
                <a:off x="2360643" y="4774841"/>
                <a:ext cx="7423437" cy="1818841"/>
              </a:xfrm>
              <a:prstGeom prst="wedgeRoundRectCallout">
                <a:avLst>
                  <a:gd name="adj1" fmla="val 57087"/>
                  <a:gd name="adj2" fmla="val -8900"/>
                  <a:gd name="adj3" fmla="val 16667"/>
                </a:avLst>
              </a:prstGeom>
              <a:solidFill>
                <a:srgbClr val="F5F797"/>
              </a:solidFill>
              <a:ln w="25400" cap="flat" cmpd="sng" algn="ctr">
                <a:solidFill>
                  <a:srgbClr val="FF73A5">
                    <a:shade val="50000"/>
                  </a:srgbClr>
                </a:solidFill>
                <a:prstDash val="dash"/>
              </a:ln>
              <a:effectLst/>
            </p:spPr>
            <p:txBody>
              <a:bodyPr lIns="60948" tIns="30474" rIns="60948" bIns="30474" rtlCol="0" anchor="ctr"/>
              <a:lstStyle/>
              <a:p>
                <a:pPr marL="0" marR="0" lvl="0" indent="0" algn="just" defTabSz="91440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Calibri" panose="020F0502020204030204"/>
                    <a:cs typeface="+mn-cs"/>
                  </a:rPr>
                  <a:t>Có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24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24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24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4</m:t>
                        </m:r>
                      </m:den>
                    </m:f>
                  </m:oMath>
                </a14:m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等线"/>
                    <a:cs typeface="+mn-cs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等线"/>
                    <a:cs typeface="+mn-cs"/>
                  </a:rPr>
                  <a:t>chiếc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等线"/>
                    <a:cs typeface="+mn-cs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等线"/>
                    <a:cs typeface="+mn-cs"/>
                  </a:rPr>
                  <a:t>bánh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等线"/>
                    <a:cs typeface="+mn-cs"/>
                  </a:rPr>
                  <a:t>. Chia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等线"/>
                    <a:cs typeface="+mn-cs"/>
                  </a:rPr>
                  <a:t>ra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等线"/>
                    <a:cs typeface="+mn-cs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等线"/>
                    <a:cs typeface="+mn-cs"/>
                  </a:rPr>
                  <a:t>thành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等线"/>
                    <a:cs typeface="+mn-cs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等线"/>
                    <a:cs typeface="+mn-cs"/>
                  </a:rPr>
                  <a:t>các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等线"/>
                    <a:cs typeface="+mn-cs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等线"/>
                    <a:cs typeface="+mn-cs"/>
                  </a:rPr>
                  <a:t>phần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等线"/>
                    <a:cs typeface="+mn-cs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等线"/>
                    <a:cs typeface="+mn-cs"/>
                  </a:rPr>
                  <a:t>bằng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等线"/>
                    <a:cs typeface="+mn-cs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等线"/>
                    <a:cs typeface="+mn-cs"/>
                  </a:rPr>
                  <a:t>nhau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等线"/>
                    <a:cs typeface="+mn-cs"/>
                  </a:rPr>
                  <a:t>,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等线"/>
                    <a:cs typeface="+mn-cs"/>
                  </a:rPr>
                  <a:t>sao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等线"/>
                    <a:cs typeface="+mn-cs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等线"/>
                    <a:cs typeface="+mn-cs"/>
                  </a:rPr>
                  <a:t>cho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等线"/>
                    <a:cs typeface="+mn-cs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等线"/>
                    <a:cs typeface="+mn-cs"/>
                  </a:rPr>
                  <a:t>mỗi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等线"/>
                    <a:cs typeface="+mn-cs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等线"/>
                    <a:cs typeface="+mn-cs"/>
                  </a:rPr>
                  <a:t>phần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等线"/>
                    <a:cs typeface="+mn-cs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等线"/>
                    <a:cs typeface="+mn-cs"/>
                  </a:rPr>
                  <a:t>là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等线"/>
                    <a:cs typeface="+mn-cs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24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24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24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8</m:t>
                        </m:r>
                      </m:den>
                    </m:f>
                  </m:oMath>
                </a14:m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等线"/>
                    <a:cs typeface="+mn-cs"/>
                  </a:rPr>
                  <a:t> </a:t>
                </a:r>
                <a:r>
                  <a:rPr kumimoji="0" lang="en-US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等线"/>
                    <a:cs typeface="+mn-cs"/>
                  </a:rPr>
                  <a:t>chiếc</a:t>
                </a:r>
                <a:r>
                  <a: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等线"/>
                    <a:cs typeface="+mn-cs"/>
                  </a:rPr>
                  <a:t> bánh.</a:t>
                </a:r>
                <a:endParaRPr kumimoji="0" lang="vi-VN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7" name="Rounded Rectangular Callout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0643" y="4774841"/>
                <a:ext cx="7423437" cy="1818841"/>
              </a:xfrm>
              <a:prstGeom prst="wedgeRoundRectCallout">
                <a:avLst>
                  <a:gd name="adj1" fmla="val 57087"/>
                  <a:gd name="adj2" fmla="val -8900"/>
                  <a:gd name="adj3" fmla="val 16667"/>
                </a:avLst>
              </a:prstGeom>
              <a:blipFill rotWithShape="1">
                <a:blip r:embed="rId3"/>
                <a:stretch>
                  <a:fillRect l="-176" t="-713" r="-7254" b="-672"/>
                </a:stretch>
              </a:blipFill>
              <a:ln w="25400" cap="flat" cmpd="sng" algn="ctr">
                <a:solidFill>
                  <a:srgbClr val="FF73A5">
                    <a:shade val="50000"/>
                  </a:srgbClr>
                </a:solidFill>
                <a:prstDash val="dash"/>
              </a:ln>
              <a:effectLst/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Picture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0111" y="1895402"/>
            <a:ext cx="9179810" cy="27094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8691771" y="871867"/>
            <a:ext cx="3144629" cy="933767"/>
            <a:chOff x="1911900" y="402278"/>
            <a:chExt cx="4547311" cy="1400650"/>
          </a:xfrm>
        </p:grpSpPr>
        <p:sp>
          <p:nvSpPr>
            <p:cNvPr id="4" name="Rectangle 3"/>
            <p:cNvSpPr/>
            <p:nvPr/>
          </p:nvSpPr>
          <p:spPr>
            <a:xfrm>
              <a:off x="1911900" y="941345"/>
              <a:ext cx="4451814" cy="86158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609600">
                <a:lnSpc>
                  <a:spcPct val="150000"/>
                </a:lnSpc>
                <a:buClrTx/>
              </a:pPr>
              <a:r>
                <a:rPr lang="en-US" sz="2400" b="1" dirty="0" err="1">
                  <a:solidFill>
                    <a:srgbClr val="4F81BD">
                      <a:lumMod val="75000"/>
                    </a:srgbClr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Thảo</a:t>
              </a:r>
              <a:r>
                <a:rPr lang="en-US" sz="2400" b="1" dirty="0">
                  <a:solidFill>
                    <a:srgbClr val="4F81BD">
                      <a:lumMod val="75000"/>
                    </a:srgbClr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4F81BD">
                      <a:lumMod val="75000"/>
                    </a:srgbClr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luận</a:t>
              </a:r>
              <a:r>
                <a:rPr lang="en-US" sz="2400" b="1" dirty="0">
                  <a:solidFill>
                    <a:srgbClr val="4F81BD">
                      <a:lumMod val="75000"/>
                    </a:srgbClr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4F81BD">
                      <a:lumMod val="75000"/>
                    </a:srgbClr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nhóm</a:t>
              </a:r>
              <a:endParaRPr lang="en-US" sz="2400" b="1" dirty="0">
                <a:solidFill>
                  <a:srgbClr val="4F81BD">
                    <a:lumMod val="75000"/>
                  </a:srgbClr>
                </a:solidFill>
                <a:latin typeface="UTM Avo" panose="02040603050506020204" pitchFamily="18" charset="0"/>
                <a:cs typeface="Arial" panose="020B0604020202020204" pitchFamily="34" charset="0"/>
              </a:endParaRPr>
            </a:p>
          </p:txBody>
        </p:sp>
        <p:pic>
          <p:nvPicPr>
            <p:cNvPr id="7" name="Picture 32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5205545" y="402278"/>
              <a:ext cx="1253666" cy="982560"/>
            </a:xfrm>
            <a:prstGeom prst="rect">
              <a:avLst/>
            </a:prstGeom>
          </p:spPr>
        </p:pic>
      </p:grpSp>
      <p:pic>
        <p:nvPicPr>
          <p:cNvPr id="29" name="Pictur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0111" y="1895402"/>
            <a:ext cx="9179810" cy="2709486"/>
          </a:xfrm>
          <a:prstGeom prst="rect">
            <a:avLst/>
          </a:prstGeom>
        </p:spPr>
      </p:pic>
      <p:sp>
        <p:nvSpPr>
          <p:cNvPr id="3" name="Cloud Callout 36"/>
          <p:cNvSpPr/>
          <p:nvPr/>
        </p:nvSpPr>
        <p:spPr>
          <a:xfrm>
            <a:off x="3586480" y="4766661"/>
            <a:ext cx="5303520" cy="1660853"/>
          </a:xfrm>
          <a:prstGeom prst="cloudCallout">
            <a:avLst>
              <a:gd name="adj1" fmla="val -20245"/>
              <a:gd name="adj2" fmla="val 68052"/>
            </a:avLst>
          </a:prstGeom>
          <a:solidFill>
            <a:srgbClr val="FFCA63">
              <a:lumMod val="20000"/>
              <a:lumOff val="80000"/>
            </a:srgbClr>
          </a:solidFill>
          <a:ln>
            <a:solidFill>
              <a:schemeClr val="tx1"/>
            </a:solidFill>
          </a:ln>
        </p:spPr>
        <p:txBody>
          <a:bodyPr wrap="square" lIns="60948" tIns="30474" rIns="60948" bIns="30474">
            <a:spAutoFit/>
          </a:bodyPr>
          <a:lstStyle/>
          <a:p>
            <a:pPr lvl="0" algn="ctr">
              <a:lnSpc>
                <a:spcPct val="150000"/>
              </a:lnSpc>
              <a:buClrTx/>
            </a:pPr>
            <a:r>
              <a:rPr lang="vi-VN" sz="2400" dirty="0">
                <a:solidFill>
                  <a:sysClr val="windowText" lastClr="000000"/>
                </a:solidFill>
                <a:latin typeface="UTM Avo" panose="02040603050506020204" pitchFamily="18" charset="0"/>
              </a:rPr>
              <a:t>Hỏi chia được mấy phần như thế?</a:t>
            </a:r>
            <a:endParaRPr lang="vi-VN" sz="2400" dirty="0">
              <a:solidFill>
                <a:sysClr val="windowText" lastClr="000000"/>
              </a:solidFill>
              <a:latin typeface="UTM Avo" panose="02040603050506020204" pitchFamily="18" charset="0"/>
            </a:endParaRPr>
          </a:p>
        </p:txBody>
      </p:sp>
      <p:pic>
        <p:nvPicPr>
          <p:cNvPr id="5" name="Pictur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780730" y="4668245"/>
            <a:ext cx="1008074" cy="8883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34"/>
          <p:cNvSpPr/>
          <p:nvPr/>
        </p:nvSpPr>
        <p:spPr>
          <a:xfrm>
            <a:off x="2521315" y="1645860"/>
            <a:ext cx="6961352" cy="1761153"/>
          </a:xfrm>
          <a:prstGeom prst="roundRect">
            <a:avLst/>
          </a:prstGeom>
          <a:solidFill>
            <a:srgbClr val="FFBF49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60948" tIns="30474" rIns="60948" bIns="30474" rtlCol="0" anchor="ctr"/>
          <a:lstStyle/>
          <a:p>
            <a:pPr algn="just">
              <a:lnSpc>
                <a:spcPct val="150000"/>
              </a:lnSpc>
              <a:spcAft>
                <a:spcPts val="535"/>
              </a:spcAft>
            </a:pPr>
            <a:r>
              <a:rPr lang="vi-VN" sz="2400" dirty="0">
                <a:latin typeface="UTM Avo" panose="02040603050506020204" pitchFamily="18" charset="0"/>
                <a:ea typeface="Calibri" panose="020F0502020204030204"/>
                <a:cs typeface="Times New Roman" panose="02020603050405020304"/>
              </a:rPr>
              <a:t>Để biết được chia chiếc bánh được mấy phần, ta thực hiện phép tính gì?</a:t>
            </a:r>
            <a:endParaRPr lang="vi-VN" sz="2400" dirty="0">
              <a:latin typeface="UTM Avo" panose="02040603050506020204" pitchFamily="18" charset="0"/>
              <a:ea typeface="Calibri" panose="020F0502020204030204"/>
              <a:cs typeface="Times New Roman" panose="02020603050405020304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1" t="6496" r="22687" b="8744"/>
          <a:stretch>
            <a:fillRect/>
          </a:stretch>
        </p:blipFill>
        <p:spPr>
          <a:xfrm flipH="1">
            <a:off x="621153" y="1733030"/>
            <a:ext cx="1778000" cy="177800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5567679" y="3779521"/>
            <a:ext cx="5818387" cy="2874336"/>
            <a:chOff x="3581400" y="4895733"/>
            <a:chExt cx="10812330" cy="5372100"/>
          </a:xfrm>
        </p:grpSpPr>
        <p:sp>
          <p:nvSpPr>
            <p:cNvPr id="10" name="Explosion 1 2"/>
            <p:cNvSpPr/>
            <p:nvPr/>
          </p:nvSpPr>
          <p:spPr>
            <a:xfrm>
              <a:off x="3581400" y="4895733"/>
              <a:ext cx="10812330" cy="5372100"/>
            </a:xfrm>
            <a:prstGeom prst="irregularSeal1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latin typeface="UTM Avo" panose="02040603050506020204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32898" y="6337570"/>
              <a:ext cx="5259377" cy="24520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lnSpc>
                  <a:spcPct val="150000"/>
                </a:lnSpc>
              </a:pPr>
              <a:r>
                <a:rPr lang="en-US" sz="2400" dirty="0" err="1">
                  <a:latin typeface="UTM Avo" panose="02040603050506020204" pitchFamily="18" charset="0"/>
                </a:rPr>
                <a:t>Sử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dụng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phép</a:t>
              </a:r>
              <a:r>
                <a:rPr lang="en-US" sz="2400" dirty="0"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latin typeface="UTM Avo" panose="02040603050506020204" pitchFamily="18" charset="0"/>
                </a:rPr>
                <a:t>tính</a:t>
              </a:r>
              <a:r>
                <a:rPr lang="en-US" sz="2400" dirty="0">
                  <a:latin typeface="UTM Avo" panose="02040603050506020204" pitchFamily="18" charset="0"/>
                </a:rPr>
                <a:t> chia</a:t>
              </a:r>
              <a:endParaRPr lang="en-US" sz="2400" dirty="0">
                <a:latin typeface="UTM Avo" panose="02040603050506020204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92;p6">
            <a:hlinkClick r:id="rId2"/>
          </p:cNvPr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4662693" y="2657109"/>
            <a:ext cx="2866614" cy="18799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6949440" y="3505200"/>
            <a:ext cx="5242560" cy="3352800"/>
          </a:xfrm>
          <a:prstGeom prst="rect">
            <a:avLst/>
          </a:prstGeom>
          <a:solidFill>
            <a:srgbClr val="FFFA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7817327" y="1028760"/>
            <a:ext cx="3947954" cy="666296"/>
            <a:chOff x="1393144" y="377563"/>
            <a:chExt cx="4978993" cy="999444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49575" y="377563"/>
              <a:ext cx="922562" cy="999444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1393144" y="407063"/>
              <a:ext cx="4248630" cy="8615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609600">
                <a:lnSpc>
                  <a:spcPct val="150000"/>
                </a:lnSpc>
                <a:buClrTx/>
                <a:defRPr/>
              </a:pPr>
              <a:r>
                <a:rPr lang="en-US" sz="2400" b="1" cap="all" dirty="0" err="1">
                  <a:solidFill>
                    <a:srgbClr val="DA6538">
                      <a:lumMod val="75000"/>
                    </a:srgbClr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Hoạt</a:t>
              </a:r>
              <a:r>
                <a:rPr lang="en-US" sz="2400" b="1" cap="all" dirty="0">
                  <a:solidFill>
                    <a:srgbClr val="DA6538">
                      <a:lumMod val="75000"/>
                    </a:srgbClr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400" b="1" cap="all" dirty="0" err="1">
                  <a:solidFill>
                    <a:srgbClr val="DA6538">
                      <a:lumMod val="75000"/>
                    </a:srgbClr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động</a:t>
              </a:r>
              <a:r>
                <a:rPr lang="en-US" sz="2400" b="1" cap="all" dirty="0">
                  <a:solidFill>
                    <a:srgbClr val="DA6538">
                      <a:lumMod val="75000"/>
                    </a:srgbClr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400" b="1" cap="all" dirty="0" err="1">
                  <a:solidFill>
                    <a:srgbClr val="DA6538">
                      <a:lumMod val="75000"/>
                    </a:srgbClr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nhóm</a:t>
              </a:r>
              <a:endParaRPr lang="en-US" sz="2400" b="1" cap="all" dirty="0">
                <a:solidFill>
                  <a:srgbClr val="DA6538">
                    <a:lumMod val="75000"/>
                  </a:srgbClr>
                </a:solidFill>
                <a:latin typeface="UTM Avo" panose="02040603050506020204" pitchFamily="18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664080" y="1806817"/>
                <a:ext cx="9394321" cy="1688655"/>
              </a:xfrm>
              <a:prstGeom prst="rect">
                <a:avLst/>
              </a:prstGeom>
            </p:spPr>
            <p:txBody>
              <a:bodyPr wrap="square" lIns="60948" tIns="30474" rIns="60948" bIns="30474">
                <a:spAutoFit/>
              </a:bodyPr>
              <a:lstStyle/>
              <a:p>
                <a:pPr algn="ctr"/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</a:rPr>
                  <a:t>Hai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</a:rPr>
                  <a:t>bạn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</a:rPr>
                  <a:t>cùng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</a:rPr>
                  <a:t>tô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</a:rPr>
                  <a:t>màu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</a:rPr>
                  <a:t>vào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</a:rPr>
                  <a:t>hai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</a:rPr>
                  <a:t>băng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</a:rPr>
                  <a:t>giấy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</a:rPr>
                  <a:t>đã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</a:rPr>
                  <a:t>chuẩn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</a:rPr>
                  <a:t>bị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</a:rPr>
                  <a:t>:</a:t>
                </a:r>
                <a:endParaRPr lang="en-US" sz="2400" dirty="0">
                  <a:latin typeface="UTM Avo" panose="02040603050506020204" pitchFamily="18" charset="0"/>
                  <a:ea typeface="Calibri" panose="020F0502020204030204"/>
                </a:endParaRPr>
              </a:p>
              <a:p>
                <a:pPr marL="381000" indent="-381000" algn="just">
                  <a:buFont typeface="Arial" panose="020B0604020202020204" pitchFamily="34" charset="0"/>
                  <a:buChar char="•"/>
                </a:pP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</a:rPr>
                  <a:t>Một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</a:rPr>
                  <a:t>bạn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</a:rPr>
                  <a:t>dùng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</a:rPr>
                  <a:t>bút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</a:rPr>
                  <a:t>màu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</a:rPr>
                  <a:t>tô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</a:rPr>
                  <a:t>màu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</a:rPr>
                  <a:t>vào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等线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</a:rPr>
                  <a:t>băng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</a:rPr>
                  <a:t>giấy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</a:rPr>
                  <a:t>thứ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</a:rPr>
                  <a:t>nhất</a:t>
                </a:r>
                <a:endParaRPr lang="en-US" sz="2400" dirty="0">
                  <a:latin typeface="UTM Avo" panose="02040603050506020204" pitchFamily="18" charset="0"/>
                  <a:ea typeface="等线"/>
                </a:endParaRPr>
              </a:p>
              <a:p>
                <a:pPr marL="381000" indent="-381000" algn="just">
                  <a:buFont typeface="Arial" panose="020B0604020202020204" pitchFamily="34" charset="0"/>
                  <a:buChar char="•"/>
                </a:pPr>
                <a:r>
                  <a:rPr lang="en-US" sz="2400" dirty="0" err="1">
                    <a:latin typeface="UTM Avo" panose="02040603050506020204" pitchFamily="18" charset="0"/>
                    <a:ea typeface="等线"/>
                  </a:rPr>
                  <a:t>Bạn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</a:rPr>
                  <a:t>còn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</a:rPr>
                  <a:t>lại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</a:rPr>
                  <a:t>tô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6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等线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</a:rPr>
                  <a:t>băng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</a:rPr>
                  <a:t>giấy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</a:rPr>
                  <a:t>thứ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</a:rPr>
                  <a:t>hai</a:t>
                </a:r>
                <a:endParaRPr lang="en-US" sz="2400" dirty="0">
                  <a:latin typeface="UTM Avo" panose="02040603050506020204" pitchFamily="18" charset="0"/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080" y="1806817"/>
                <a:ext cx="9394321" cy="1688655"/>
              </a:xfrm>
              <a:prstGeom prst="rect">
                <a:avLst/>
              </a:prstGeom>
              <a:blipFill rotWithShape="1">
                <a:blip r:embed="rId3"/>
                <a:stretch>
                  <a:fillRect l="-5" t="-3173" b="26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1487076" y="3795525"/>
            <a:ext cx="2316480" cy="609600"/>
          </a:xfrm>
          <a:prstGeom prst="rect">
            <a:avLst/>
          </a:prstGeom>
          <a:noFill/>
          <a:ln w="38100" cap="flat" cmpd="sng" algn="ctr">
            <a:solidFill>
              <a:srgbClr val="000000"/>
            </a:solidFill>
            <a:prstDash val="solid"/>
          </a:ln>
          <a:effectLst/>
        </p:spPr>
        <p:txBody>
          <a:bodyPr lIns="60948" tIns="30474" rIns="60948" bIns="30474" rtlCol="0" anchor="ctr"/>
          <a:lstStyle/>
          <a:p>
            <a:pPr algn="ctr" defTabSz="609600">
              <a:buClrTx/>
            </a:pPr>
            <a:endParaRPr lang="en-US" sz="1200" dirty="0">
              <a:solidFill>
                <a:srgbClr val="BFDBF7"/>
              </a:solidFill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03556" y="3795525"/>
            <a:ext cx="2316480" cy="609600"/>
          </a:xfrm>
          <a:prstGeom prst="rect">
            <a:avLst/>
          </a:prstGeom>
          <a:noFill/>
          <a:ln w="38100" cap="flat" cmpd="sng" algn="ctr">
            <a:solidFill>
              <a:srgbClr val="000000"/>
            </a:solidFill>
            <a:prstDash val="solid"/>
          </a:ln>
          <a:effectLst/>
        </p:spPr>
        <p:txBody>
          <a:bodyPr lIns="60948" tIns="30474" rIns="60948" bIns="30474" rtlCol="0" anchor="ctr"/>
          <a:lstStyle/>
          <a:p>
            <a:pPr algn="ctr" defTabSz="609600">
              <a:buClrTx/>
            </a:pPr>
            <a:endParaRPr lang="en-US" sz="1200" dirty="0">
              <a:solidFill>
                <a:srgbClr val="BFDBF7"/>
              </a:solidFill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20036" y="3795525"/>
            <a:ext cx="2316480" cy="609600"/>
          </a:xfrm>
          <a:prstGeom prst="rect">
            <a:avLst/>
          </a:prstGeom>
          <a:noFill/>
          <a:ln w="38100" cap="flat" cmpd="sng" algn="ctr">
            <a:solidFill>
              <a:srgbClr val="000000"/>
            </a:solidFill>
            <a:prstDash val="solid"/>
          </a:ln>
          <a:effectLst/>
        </p:spPr>
        <p:txBody>
          <a:bodyPr lIns="60948" tIns="30474" rIns="60948" bIns="30474" rtlCol="0" anchor="ctr"/>
          <a:lstStyle/>
          <a:p>
            <a:pPr algn="ctr" defTabSz="609600">
              <a:buClrTx/>
            </a:pPr>
            <a:endParaRPr lang="en-US" sz="1200" dirty="0">
              <a:solidFill>
                <a:srgbClr val="BFDBF7"/>
              </a:solidFill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436516" y="3802724"/>
            <a:ext cx="2316480" cy="609600"/>
          </a:xfrm>
          <a:prstGeom prst="rect">
            <a:avLst/>
          </a:prstGeom>
          <a:noFill/>
          <a:ln w="38100" cap="flat" cmpd="sng" algn="ctr">
            <a:solidFill>
              <a:srgbClr val="000000"/>
            </a:solidFill>
            <a:prstDash val="solid"/>
          </a:ln>
          <a:effectLst/>
        </p:spPr>
        <p:txBody>
          <a:bodyPr lIns="60948" tIns="30474" rIns="60948" bIns="30474" rtlCol="0" anchor="ctr"/>
          <a:lstStyle/>
          <a:p>
            <a:pPr algn="ctr" defTabSz="609600">
              <a:buClrTx/>
            </a:pPr>
            <a:endParaRPr lang="en-US" sz="1200" dirty="0">
              <a:solidFill>
                <a:srgbClr val="BFDBF7"/>
              </a:solidFill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1" name="Right Arrow 20"/>
          <p:cNvSpPr/>
          <p:nvPr/>
        </p:nvSpPr>
        <p:spPr>
          <a:xfrm rot="5400000">
            <a:off x="5796167" y="4716569"/>
            <a:ext cx="582592" cy="470920"/>
          </a:xfrm>
          <a:prstGeom prst="rightArrow">
            <a:avLst/>
          </a:prstGeom>
          <a:solidFill>
            <a:schemeClr val="accent6"/>
          </a:solidFill>
          <a:ln w="25400" cap="flat" cmpd="sng" algn="ctr">
            <a:noFill/>
            <a:prstDash val="solid"/>
          </a:ln>
          <a:effectLst/>
        </p:spPr>
        <p:txBody>
          <a:bodyPr lIns="60948" tIns="30474" rIns="60948" bIns="30474" rtlCol="0" anchor="ctr"/>
          <a:lstStyle/>
          <a:p>
            <a:pPr algn="ctr" defTabSz="609600">
              <a:buClrTx/>
            </a:pPr>
            <a:endParaRPr lang="en-US" sz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76877" y="5501640"/>
            <a:ext cx="1158240" cy="609600"/>
          </a:xfrm>
          <a:prstGeom prst="rect">
            <a:avLst/>
          </a:prstGeom>
          <a:noFill/>
          <a:ln w="38100" cap="flat" cmpd="sng" algn="ctr">
            <a:solidFill>
              <a:srgbClr val="000000"/>
            </a:solidFill>
            <a:prstDash val="solid"/>
          </a:ln>
          <a:effectLst/>
        </p:spPr>
        <p:txBody>
          <a:bodyPr lIns="60948" tIns="30474" rIns="60948" bIns="30474" rtlCol="0" anchor="ctr"/>
          <a:lstStyle/>
          <a:p>
            <a:pPr algn="ctr" defTabSz="609600">
              <a:buClrTx/>
            </a:pPr>
            <a:endParaRPr lang="en-US" sz="1200" dirty="0">
              <a:solidFill>
                <a:srgbClr val="BFDBF7"/>
              </a:solidFill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635117" y="5501640"/>
            <a:ext cx="1158240" cy="609600"/>
          </a:xfrm>
          <a:prstGeom prst="rect">
            <a:avLst/>
          </a:prstGeom>
          <a:noFill/>
          <a:ln w="38100" cap="flat" cmpd="sng" algn="ctr">
            <a:solidFill>
              <a:srgbClr val="000000"/>
            </a:solidFill>
            <a:prstDash val="solid"/>
          </a:ln>
          <a:effectLst/>
        </p:spPr>
        <p:txBody>
          <a:bodyPr lIns="60948" tIns="30474" rIns="60948" bIns="30474" rtlCol="0" anchor="ctr"/>
          <a:lstStyle/>
          <a:p>
            <a:pPr algn="ctr" defTabSz="609600">
              <a:buClrTx/>
            </a:pPr>
            <a:endParaRPr lang="en-US" sz="1200" dirty="0">
              <a:solidFill>
                <a:srgbClr val="BFDBF7"/>
              </a:solidFill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793357" y="5501640"/>
            <a:ext cx="1158240" cy="609600"/>
          </a:xfrm>
          <a:prstGeom prst="rect">
            <a:avLst/>
          </a:prstGeom>
          <a:noFill/>
          <a:ln w="38100" cap="flat" cmpd="sng" algn="ctr">
            <a:solidFill>
              <a:srgbClr val="000000"/>
            </a:solidFill>
            <a:prstDash val="solid"/>
          </a:ln>
          <a:effectLst/>
        </p:spPr>
        <p:txBody>
          <a:bodyPr lIns="60948" tIns="30474" rIns="60948" bIns="30474" rtlCol="0" anchor="ctr"/>
          <a:lstStyle/>
          <a:p>
            <a:pPr algn="ctr" defTabSz="609600">
              <a:buClrTx/>
            </a:pPr>
            <a:endParaRPr lang="en-US" sz="1200" dirty="0">
              <a:solidFill>
                <a:srgbClr val="BFDBF7"/>
              </a:solidFill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951597" y="5501640"/>
            <a:ext cx="1158240" cy="609600"/>
          </a:xfrm>
          <a:prstGeom prst="rect">
            <a:avLst/>
          </a:prstGeom>
          <a:noFill/>
          <a:ln w="38100" cap="flat" cmpd="sng" algn="ctr">
            <a:solidFill>
              <a:srgbClr val="000000"/>
            </a:solidFill>
            <a:prstDash val="solid"/>
          </a:ln>
          <a:effectLst/>
        </p:spPr>
        <p:txBody>
          <a:bodyPr lIns="60948" tIns="30474" rIns="60948" bIns="30474" rtlCol="0" anchor="ctr"/>
          <a:lstStyle/>
          <a:p>
            <a:pPr algn="ctr" defTabSz="609600">
              <a:buClrTx/>
            </a:pPr>
            <a:endParaRPr lang="en-US" sz="1200" dirty="0">
              <a:solidFill>
                <a:srgbClr val="BFDBF7"/>
              </a:solidFill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109837" y="5501640"/>
            <a:ext cx="1158240" cy="609600"/>
          </a:xfrm>
          <a:prstGeom prst="rect">
            <a:avLst/>
          </a:prstGeom>
          <a:noFill/>
          <a:ln w="38100" cap="flat" cmpd="sng" algn="ctr">
            <a:solidFill>
              <a:srgbClr val="000000"/>
            </a:solidFill>
            <a:prstDash val="solid"/>
          </a:ln>
          <a:effectLst/>
        </p:spPr>
        <p:txBody>
          <a:bodyPr lIns="60948" tIns="30474" rIns="60948" bIns="30474" rtlCol="0" anchor="ctr"/>
          <a:lstStyle/>
          <a:p>
            <a:pPr algn="ctr" defTabSz="609600">
              <a:buClrTx/>
            </a:pPr>
            <a:endParaRPr lang="en-US" sz="1200" dirty="0">
              <a:solidFill>
                <a:srgbClr val="BFDBF7"/>
              </a:solidFill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268077" y="5501640"/>
            <a:ext cx="1158240" cy="609600"/>
          </a:xfrm>
          <a:prstGeom prst="rect">
            <a:avLst/>
          </a:prstGeom>
          <a:noFill/>
          <a:ln w="38100" cap="flat" cmpd="sng" algn="ctr">
            <a:solidFill>
              <a:srgbClr val="000000"/>
            </a:solidFill>
            <a:prstDash val="solid"/>
          </a:ln>
          <a:effectLst/>
        </p:spPr>
        <p:txBody>
          <a:bodyPr lIns="60948" tIns="30474" rIns="60948" bIns="30474" rtlCol="0" anchor="ctr"/>
          <a:lstStyle/>
          <a:p>
            <a:pPr algn="ctr" defTabSz="609600">
              <a:buClrTx/>
            </a:pPr>
            <a:endParaRPr lang="en-US" sz="1200" dirty="0">
              <a:solidFill>
                <a:srgbClr val="BFDBF7"/>
              </a:solidFill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426317" y="5501640"/>
            <a:ext cx="1158240" cy="609600"/>
          </a:xfrm>
          <a:prstGeom prst="rect">
            <a:avLst/>
          </a:prstGeom>
          <a:noFill/>
          <a:ln w="38100" cap="flat" cmpd="sng" algn="ctr">
            <a:solidFill>
              <a:srgbClr val="000000"/>
            </a:solidFill>
            <a:prstDash val="solid"/>
          </a:ln>
          <a:effectLst/>
        </p:spPr>
        <p:txBody>
          <a:bodyPr lIns="60948" tIns="30474" rIns="60948" bIns="30474" rtlCol="0" anchor="ctr"/>
          <a:lstStyle/>
          <a:p>
            <a:pPr algn="ctr" defTabSz="609600">
              <a:buClrTx/>
            </a:pPr>
            <a:endParaRPr lang="en-US" sz="1200" dirty="0">
              <a:solidFill>
                <a:srgbClr val="BFDBF7"/>
              </a:solidFill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584557" y="5501640"/>
            <a:ext cx="1158240" cy="609600"/>
          </a:xfrm>
          <a:prstGeom prst="rect">
            <a:avLst/>
          </a:prstGeom>
          <a:noFill/>
          <a:ln w="38100" cap="flat" cmpd="sng" algn="ctr">
            <a:solidFill>
              <a:srgbClr val="000000"/>
            </a:solidFill>
            <a:prstDash val="solid"/>
          </a:ln>
          <a:effectLst/>
        </p:spPr>
        <p:txBody>
          <a:bodyPr lIns="60948" tIns="30474" rIns="60948" bIns="30474" rtlCol="0" anchor="ctr"/>
          <a:lstStyle/>
          <a:p>
            <a:pPr algn="ctr" defTabSz="609600">
              <a:buClrTx/>
            </a:pPr>
            <a:endParaRPr lang="en-US" sz="1200" dirty="0">
              <a:solidFill>
                <a:srgbClr val="BFDBF7"/>
              </a:solidFill>
              <a:latin typeface="UTM Avo" panose="02040603050506020204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843282" y="1803403"/>
            <a:ext cx="2055779" cy="197611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3241607" y="1818713"/>
                <a:ext cx="7867223" cy="1950458"/>
              </a:xfrm>
              <a:prstGeom prst="rect">
                <a:avLst/>
              </a:prstGeom>
            </p:spPr>
            <p:txBody>
              <a:bodyPr wrap="square" lIns="60948" tIns="30474" rIns="60948" bIns="30474">
                <a:spAutoFit/>
              </a:bodyPr>
              <a:lstStyle/>
              <a:p>
                <a:pPr marL="381000" indent="-381000" algn="just">
                  <a:buFont typeface="Arial" panose="020B0604020202020204" pitchFamily="34" charset="0"/>
                  <a:buChar char="•"/>
                </a:pP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So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sánh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độ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dài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của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băng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giấy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và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6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băng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giấy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?</a:t>
                </a:r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marL="381000" indent="-381000" algn="just">
                  <a:buFont typeface="Arial" panose="020B0604020202020204" pitchFamily="34" charset="0"/>
                  <a:buChar char="•"/>
                </a:pP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Hãy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cho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biết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độ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dài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của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băng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giấy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gấp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mấy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lần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độ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dài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của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băng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giấy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?</a:t>
                </a:r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1607" y="1818713"/>
                <a:ext cx="7867223" cy="1950458"/>
              </a:xfrm>
              <a:prstGeom prst="rect">
                <a:avLst/>
              </a:prstGeom>
              <a:blipFill rotWithShape="1">
                <a:blip r:embed="rId4"/>
                <a:stretch>
                  <a:fillRect l="-7" t="-4" r="2" b="23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636693" y="3898512"/>
                <a:ext cx="5825067" cy="2577553"/>
              </a:xfrm>
              <a:prstGeom prst="rect">
                <a:avLst/>
              </a:prstGeom>
            </p:spPr>
            <p:txBody>
              <a:bodyPr wrap="square" lIns="60948" tIns="30474" rIns="60948" bIns="30474">
                <a:spAutoFit/>
              </a:bodyPr>
              <a:lstStyle/>
              <a:p>
                <a:pPr marL="381000" indent="-381000" algn="just">
                  <a:buFont typeface="Arial" panose="020B0604020202020204" pitchFamily="34" charset="0"/>
                  <a:buChar char="•"/>
                </a:pP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Độ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dài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của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băng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giấy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bằng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độ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dài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của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6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băng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giấy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.</a:t>
                </a:r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marL="381000" indent="-381000" algn="just">
                  <a:buFont typeface="Arial" panose="020B0604020202020204" pitchFamily="34" charset="0"/>
                  <a:buChar char="•"/>
                </a:pP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Độ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dài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của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băng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giấy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gấp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6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lần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độ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dài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của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băng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giấy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.</a:t>
                </a:r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693" y="3898512"/>
                <a:ext cx="5825067" cy="2577553"/>
              </a:xfrm>
              <a:prstGeom prst="rect">
                <a:avLst/>
              </a:prstGeom>
              <a:blipFill rotWithShape="1">
                <a:blip r:embed="rId5"/>
                <a:stretch>
                  <a:fillRect l="-7" t="-10" b="13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8798" y="4048761"/>
            <a:ext cx="2346961" cy="247292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Rounded Rectangular Callout 7"/>
              <p:cNvSpPr/>
              <p:nvPr/>
            </p:nvSpPr>
            <p:spPr>
              <a:xfrm>
                <a:off x="1168400" y="1854200"/>
                <a:ext cx="9753952" cy="1620520"/>
              </a:xfrm>
              <a:prstGeom prst="wedgeRoundRectCallout">
                <a:avLst>
                  <a:gd name="adj1" fmla="val -33930"/>
                  <a:gd name="adj2" fmla="val 85414"/>
                  <a:gd name="adj3" fmla="val 16667"/>
                </a:avLst>
              </a:prstGeom>
              <a:solidFill>
                <a:srgbClr val="F5F797"/>
              </a:solidFill>
              <a:ln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0948" tIns="30474" rIns="60948" bIns="30474" rtlCol="0" anchor="ctr"/>
              <a:lstStyle/>
              <a:p>
                <a:pPr marL="457200" indent="-457200" algn="just">
                  <a:spcAft>
                    <a:spcPts val="535"/>
                  </a:spcAft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000000"/>
                    </a:solidFill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Theo </a:t>
                </a:r>
                <a:r>
                  <a:rPr lang="en-US" sz="2400" dirty="0" err="1">
                    <a:solidFill>
                      <a:srgbClr val="000000"/>
                    </a:solidFill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hình</a:t>
                </a:r>
                <a:r>
                  <a:rPr lang="en-US" sz="2400" dirty="0">
                    <a:solidFill>
                      <a:srgbClr val="000000"/>
                    </a:solidFill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vẽ</a:t>
                </a:r>
                <a:r>
                  <a:rPr lang="en-US" sz="2400" dirty="0">
                    <a:solidFill>
                      <a:srgbClr val="000000"/>
                    </a:solidFill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về</a:t>
                </a:r>
                <a:r>
                  <a:rPr lang="en-US" sz="2400" dirty="0">
                    <a:solidFill>
                      <a:srgbClr val="000000"/>
                    </a:solidFill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băng</a:t>
                </a:r>
                <a:r>
                  <a:rPr lang="en-US" sz="2400" dirty="0">
                    <a:solidFill>
                      <a:srgbClr val="000000"/>
                    </a:solidFill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giấy</a:t>
                </a:r>
                <a:r>
                  <a:rPr lang="en-US" sz="2400" dirty="0">
                    <a:solidFill>
                      <a:srgbClr val="000000"/>
                    </a:solidFill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thì</a:t>
                </a:r>
                <a:r>
                  <a:rPr lang="en-US" sz="2400" dirty="0">
                    <a:solidFill>
                      <a:srgbClr val="000000"/>
                    </a:solidFill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4</m:t>
                        </m:r>
                      </m:den>
                    </m:f>
                    <m:r>
                      <a:rPr lang="en-US" sz="2400">
                        <a:solidFill>
                          <a:srgbClr val="000000"/>
                        </a:solidFill>
                        <a:latin typeface="Cambria Math" panose="02040503050406030204"/>
                        <a:ea typeface="Calibri" panose="020F0502020204030204"/>
                        <a:cs typeface="Times New Roman" panose="02020603050405020304"/>
                      </a:rPr>
                      <m:t>:</m:t>
                    </m:r>
                    <m:f>
                      <m:fPr>
                        <m:ctrlP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bằng</a:t>
                </a:r>
                <a:r>
                  <a:rPr lang="en-US" sz="2400" dirty="0">
                    <a:solidFill>
                      <a:srgbClr val="000000"/>
                    </a:solidFill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bao</a:t>
                </a:r>
                <a:r>
                  <a:rPr lang="en-US" sz="2400" dirty="0">
                    <a:solidFill>
                      <a:srgbClr val="000000"/>
                    </a:solidFill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nhiêu</a:t>
                </a:r>
                <a:r>
                  <a:rPr lang="en-US" sz="2400" dirty="0">
                    <a:solidFill>
                      <a:srgbClr val="000000"/>
                    </a:solidFill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?</a:t>
                </a:r>
                <a:endParaRPr lang="en-US" sz="2400" dirty="0">
                  <a:solidFill>
                    <a:srgbClr val="000000"/>
                  </a:solidFill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marL="457200" indent="-457200" algn="just">
                  <a:spcAft>
                    <a:spcPts val="535"/>
                  </a:spcAft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000000"/>
                    </a:solidFill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Em</a:t>
                </a:r>
                <a:r>
                  <a:rPr lang="en-US" sz="2400" dirty="0">
                    <a:solidFill>
                      <a:srgbClr val="000000"/>
                    </a:solidFill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có</a:t>
                </a:r>
                <a:r>
                  <a:rPr lang="en-US" sz="2400" dirty="0">
                    <a:solidFill>
                      <a:srgbClr val="000000"/>
                    </a:solidFill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nhận</a:t>
                </a:r>
                <a:r>
                  <a:rPr lang="en-US" sz="2400" dirty="0">
                    <a:solidFill>
                      <a:srgbClr val="000000"/>
                    </a:solidFill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xét</a:t>
                </a:r>
                <a:r>
                  <a:rPr lang="en-US" sz="2400" dirty="0">
                    <a:solidFill>
                      <a:srgbClr val="000000"/>
                    </a:solidFill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gì</a:t>
                </a:r>
                <a:r>
                  <a:rPr lang="en-US" sz="2400" dirty="0">
                    <a:solidFill>
                      <a:srgbClr val="000000"/>
                    </a:solidFill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về</a:t>
                </a:r>
                <a:r>
                  <a:rPr lang="en-US" sz="2400" dirty="0">
                    <a:solidFill>
                      <a:srgbClr val="000000"/>
                    </a:solidFill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phép</a:t>
                </a:r>
                <a:r>
                  <a:rPr lang="en-US" sz="2400" dirty="0">
                    <a:solidFill>
                      <a:srgbClr val="000000"/>
                    </a:solidFill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nhân</a:t>
                </a:r>
                <a:r>
                  <a:rPr lang="en-US" sz="2400" dirty="0">
                    <a:solidFill>
                      <a:srgbClr val="000000"/>
                    </a:solidFill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phân</a:t>
                </a:r>
                <a:r>
                  <a:rPr lang="en-US" sz="2400" dirty="0">
                    <a:solidFill>
                      <a:srgbClr val="000000"/>
                    </a:solidFill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số</a:t>
                </a:r>
                <a:r>
                  <a:rPr lang="en-US" sz="2400" dirty="0">
                    <a:solidFill>
                      <a:srgbClr val="000000"/>
                    </a:solidFill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4</m:t>
                        </m:r>
                      </m:den>
                    </m:f>
                    <m:r>
                      <a:rPr lang="en-US" sz="2400">
                        <a:solidFill>
                          <a:srgbClr val="000000"/>
                        </a:solidFill>
                        <a:latin typeface="Cambria Math" panose="02040503050406030204"/>
                        <a:ea typeface="Calibri" panose="020F0502020204030204"/>
                        <a:cs typeface="Times New Roman" panose="02020603050405020304"/>
                      </a:rPr>
                      <m:t>×</m:t>
                    </m:r>
                    <m:f>
                      <m:fPr>
                        <m:ctrlP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8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?</a:t>
                </a:r>
                <a:endParaRPr lang="en-US" sz="2400" dirty="0">
                  <a:solidFill>
                    <a:srgbClr val="000000"/>
                  </a:solidFill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8" name="Rounded Rectangular Callout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8400" y="1854200"/>
                <a:ext cx="9753952" cy="1620520"/>
              </a:xfrm>
              <a:prstGeom prst="wedgeRoundRectCallout">
                <a:avLst>
                  <a:gd name="adj1" fmla="val -33930"/>
                  <a:gd name="adj2" fmla="val 85414"/>
                  <a:gd name="adj3" fmla="val 16667"/>
                </a:avLst>
              </a:prstGeom>
              <a:blipFill rotWithShape="1">
                <a:blip r:embed="rId3"/>
                <a:stretch>
                  <a:fillRect l="-130" t="-784" r="-127" b="-36168"/>
                </a:stretch>
              </a:blipFill>
              <a:ln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2036</Words>
  <Application>WPS Presentation</Application>
  <PresentationFormat>Widescreen</PresentationFormat>
  <Paragraphs>107</Paragraphs>
  <Slides>23</Slides>
  <Notes>24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23</vt:i4>
      </vt:variant>
    </vt:vector>
  </HeadingPairs>
  <TitlesOfParts>
    <vt:vector size="41" baseType="lpstr">
      <vt:lpstr>Arial</vt:lpstr>
      <vt:lpstr>SimSun</vt:lpstr>
      <vt:lpstr>Wingdings</vt:lpstr>
      <vt:lpstr>Arial</vt:lpstr>
      <vt:lpstr>Calibri</vt:lpstr>
      <vt:lpstr>UTM Avo</vt:lpstr>
      <vt:lpstr>Segoe Print</vt:lpstr>
      <vt:lpstr>Cambria Math</vt:lpstr>
      <vt:lpstr>Times New Roman</vt:lpstr>
      <vt:lpstr>等线</vt:lpstr>
      <vt:lpstr>Cambria Math</vt:lpstr>
      <vt:lpstr>Microsoft YaHei</vt:lpstr>
      <vt:lpstr>Arial Unicode MS</vt:lpstr>
      <vt:lpstr>Calibri</vt:lpstr>
      <vt:lpstr>Times New Roman</vt:lpstr>
      <vt:lpstr>Calibri Light</vt:lpstr>
      <vt:lpstr>1_Office Theme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27</cp:revision>
  <dcterms:created xsi:type="dcterms:W3CDTF">2023-10-24T04:45:00Z</dcterms:created>
  <dcterms:modified xsi:type="dcterms:W3CDTF">2024-03-30T02:20:05Z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A9D04F6ABB8449D8A7DF42EF65BCD779_12</vt:lpwstr>
  </property>
  <property fmtid="{D5CDD505-2E9C-101B-9397-08002B2CF9AE}" pid="3" name="KSOProductBuildVer">
    <vt:lpwstr>1033-12.2.0.13489</vt:lpwstr>
  </property>
</Properties>
</file>