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media/image10.svg" ContentType="image/svg+xml"/>
  <Override PartName="/ppt/media/image12.svg" ContentType="image/svg+xml"/>
  <Override PartName="/ppt/media/image14.svg" ContentType="image/svg+xml"/>
  <Override PartName="/ppt/media/image19.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60" r:id="rId3"/>
    <p:sldMasterId id="2147483672" r:id="rId4"/>
    <p:sldMasterId id="2147483684" r:id="rId5"/>
    <p:sldMasterId id="2147483696" r:id="rId6"/>
    <p:sldMasterId id="2147483708" r:id="rId7"/>
  </p:sldMasterIdLst>
  <p:notesMasterIdLst>
    <p:notesMasterId r:id="rId9"/>
  </p:notesMasterIdLst>
  <p:sldIdLst>
    <p:sldId id="256" r:id="rId8"/>
    <p:sldId id="257" r:id="rId10"/>
    <p:sldId id="312" r:id="rId11"/>
    <p:sldId id="314" r:id="rId12"/>
    <p:sldId id="315" r:id="rId13"/>
    <p:sldId id="316" r:id="rId14"/>
    <p:sldId id="317" r:id="rId15"/>
    <p:sldId id="318" r:id="rId16"/>
    <p:sldId id="319" r:id="rId17"/>
    <p:sldId id="321" r:id="rId18"/>
    <p:sldId id="261" r:id="rId19"/>
    <p:sldId id="262" r:id="rId20"/>
    <p:sldId id="343" r:id="rId21"/>
    <p:sldId id="344" r:id="rId22"/>
    <p:sldId id="345" r:id="rId23"/>
    <p:sldId id="346" r:id="rId24"/>
    <p:sldId id="351" r:id="rId25"/>
    <p:sldId id="353" r:id="rId26"/>
    <p:sldId id="263" r:id="rId27"/>
    <p:sldId id="354" r:id="rId28"/>
    <p:sldId id="264" r:id="rId29"/>
    <p:sldId id="265" r:id="rId30"/>
  </p:sldIdLst>
  <p:sldSz cx="12192000" cy="6858000"/>
  <p:notesSz cx="6858000" cy="9144000"/>
  <p:embeddedFontLst>
    <p:embeddedFont>
      <p:font typeface="Calibri" panose="020F0502020204030204"/>
      <p:regular r:id="rId35"/>
    </p:embeddedFont>
    <p:embeddedFont>
      <p:font typeface="Calibri" panose="020F05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F7"/>
    <a:srgbClr val="FFFFFF"/>
    <a:srgbClr val="F5EC91"/>
    <a:srgbClr val="F7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9" autoAdjust="0"/>
    <p:restoredTop sz="94660"/>
  </p:normalViewPr>
  <p:slideViewPr>
    <p:cSldViewPr snapToGrid="0">
      <p:cViewPr varScale="1">
        <p:scale>
          <a:sx n="104" d="100"/>
          <a:sy n="104"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1.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9" Type="http://schemas.openxmlformats.org/officeDocument/2006/relationships/font" Target="fonts/font5.fntdata"/><Relationship Id="rId38" Type="http://schemas.openxmlformats.org/officeDocument/2006/relationships/font" Target="fonts/font4.fntdata"/><Relationship Id="rId37" Type="http://schemas.openxmlformats.org/officeDocument/2006/relationships/font" Target="fonts/font3.fntdata"/><Relationship Id="rId36" Type="http://schemas.openxmlformats.org/officeDocument/2006/relationships/font" Target="fonts/font2.fntdata"/><Relationship Id="rId35" Type="http://schemas.openxmlformats.org/officeDocument/2006/relationships/font" Target="fonts/font1.fntdata"/><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panose="020F0502020204030204"/>
              <a:buNone/>
            </a:pPr>
            <a:endParaRPr dirty="0"/>
          </a:p>
        </p:txBody>
      </p:sp>
      <p:sp>
        <p:nvSpPr>
          <p:cNvPr id="161" name="Google Shape;16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7"/>
        <p:cNvGrpSpPr/>
        <p:nvPr/>
      </p:nvGrpSpPr>
      <p:grpSpPr>
        <a:xfrm>
          <a:off x="0" y="0"/>
          <a:ext cx="0" cy="0"/>
          <a:chOff x="0" y="0"/>
          <a:chExt cx="0" cy="0"/>
        </a:xfrm>
      </p:grpSpPr>
      <p:sp>
        <p:nvSpPr>
          <p:cNvPr id="198" name="Google Shape;19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99" name="Google Shape;19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7"/>
        <p:cNvGrpSpPr/>
        <p:nvPr/>
      </p:nvGrpSpPr>
      <p:grpSpPr>
        <a:xfrm>
          <a:off x="0" y="0"/>
          <a:ext cx="0" cy="0"/>
          <a:chOff x="0" y="0"/>
          <a:chExt cx="0" cy="0"/>
        </a:xfrm>
      </p:grpSpPr>
      <p:sp>
        <p:nvSpPr>
          <p:cNvPr id="198" name="Google Shape;19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99" name="Google Shape;19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1"/>
        <p:cNvGrpSpPr/>
        <p:nvPr/>
      </p:nvGrpSpPr>
      <p:grpSpPr>
        <a:xfrm>
          <a:off x="0" y="0"/>
          <a:ext cx="0" cy="0"/>
          <a:chOff x="0" y="0"/>
          <a:chExt cx="0" cy="0"/>
        </a:xfrm>
      </p:grpSpPr>
      <p:sp>
        <p:nvSpPr>
          <p:cNvPr id="202" name="Google Shape;20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3" name="Google Shape;2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10" name="Google Shape;21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6"/>
        <p:cNvGrpSpPr/>
        <p:nvPr/>
      </p:nvGrpSpPr>
      <p:grpSpPr>
        <a:xfrm>
          <a:off x="0" y="0"/>
          <a:ext cx="0" cy="0"/>
          <a:chOff x="0" y="0"/>
          <a:chExt cx="0" cy="0"/>
        </a:xfrm>
      </p:grpSpPr>
      <p:sp>
        <p:nvSpPr>
          <p:cNvPr id="167" name="Google Shape;16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8" name="Google Shape;16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Char char="-"/>
            </a:pPr>
            <a:r>
              <a:rPr lang="en-US" sz="1200" noProof="1">
                <a:solidFill>
                  <a:schemeClr val="tx1"/>
                </a:solidFill>
                <a:cs typeface="Arial" panose="020B0604020202020204" pitchFamily="34" charset="0"/>
              </a:rPr>
              <a:t>Nhấn lần 1 vào từng hành tinh để chuyển sang slide câu hỏi.</a:t>
            </a:r>
            <a:endParaRPr lang="en-US" sz="1200" noProof="1">
              <a:solidFill>
                <a:schemeClr val="tx1"/>
              </a:solidFill>
              <a:cs typeface="Arial" panose="020B0604020202020204" pitchFamily="34" charset="0"/>
            </a:endParaRPr>
          </a:p>
          <a:p>
            <a:pPr marL="457200" indent="-457200">
              <a:buFontTx/>
              <a:buChar char="-"/>
            </a:pPr>
            <a:r>
              <a:rPr lang="en-US" sz="1200" noProof="1">
                <a:solidFill>
                  <a:schemeClr val="tx1"/>
                </a:solidFill>
                <a:cs typeface="Arial" panose="020B0604020202020204" pitchFamily="34" charset="0"/>
              </a:rPr>
              <a:t>Sau khi quay trở lại:</a:t>
            </a:r>
            <a:endParaRPr lang="en-US" sz="1200" noProof="1">
              <a:solidFill>
                <a:schemeClr val="tx1"/>
              </a:solidFill>
              <a:cs typeface="Arial" panose="020B0604020202020204" pitchFamily="34" charset="0"/>
            </a:endParaRPr>
          </a:p>
          <a:p>
            <a:pPr marL="457200" indent="-457200">
              <a:buFont typeface="Wingdings" panose="05000000000000000000" pitchFamily="2" charset="2"/>
              <a:buChar char="ü"/>
            </a:pPr>
            <a:r>
              <a:rPr lang="en-US" sz="1200" noProof="1">
                <a:solidFill>
                  <a:schemeClr val="tx1"/>
                </a:solidFill>
                <a:cs typeface="Arial" panose="020B0604020202020204" pitchFamily="34" charset="0"/>
              </a:rPr>
              <a:t>Nếu học sinh trả lời đúng, nhấn lần 2 vào từng hành tinh để biến mất.</a:t>
            </a:r>
            <a:endParaRPr lang="en-US" sz="1200" noProof="1">
              <a:solidFill>
                <a:schemeClr val="tx1"/>
              </a:solidFill>
              <a:cs typeface="Arial" panose="020B0604020202020204" pitchFamily="34" charset="0"/>
            </a:endParaRPr>
          </a:p>
          <a:p>
            <a:pPr marL="457200" indent="-457200">
              <a:buFont typeface="Wingdings" panose="05000000000000000000" pitchFamily="2" charset="2"/>
              <a:buChar char="ü"/>
            </a:pPr>
            <a:r>
              <a:rPr lang="en-US" sz="1200" noProof="1">
                <a:solidFill>
                  <a:schemeClr val="tx1"/>
                </a:solidFill>
                <a:cs typeface="Arial" panose="020B0604020202020204" pitchFamily="34" charset="0"/>
              </a:rPr>
              <a:t>Nếu học sinh trả lời sai, không nhấn gì cả.</a:t>
            </a:r>
            <a:endParaRPr lang="en-US" sz="1200" noProof="1">
              <a:solidFill>
                <a:schemeClr val="tx1"/>
              </a:solidFill>
              <a:cs typeface="Arial" panose="020B0604020202020204" pitchFamily="34" charset="0"/>
            </a:endParaRPr>
          </a:p>
          <a:p>
            <a:pPr marL="457200" indent="-457200">
              <a:buFont typeface="Wingdings" panose="05000000000000000000" pitchFamily="2" charset="2"/>
              <a:buChar char="ü"/>
            </a:pPr>
            <a:r>
              <a:rPr lang="en-US" sz="1200" noProof="1">
                <a:solidFill>
                  <a:schemeClr val="tx1"/>
                </a:solidFill>
                <a:cs typeface="Arial" panose="020B0604020202020204" pitchFamily="34" charset="0"/>
              </a:rPr>
              <a:t>Thực hiện cho đến khi hết câu hỏi.</a:t>
            </a:r>
            <a:endParaRPr lang="en-US" sz="1200" noProof="1">
              <a:solidFill>
                <a:schemeClr val="tx1"/>
              </a:solidFill>
              <a:cs typeface="Arial" panose="020B0604020202020204" pitchFamily="34" charset="0"/>
            </a:endParaRPr>
          </a:p>
          <a:p>
            <a:pPr marL="457200" indent="-457200">
              <a:buFontTx/>
              <a:buChar char="-"/>
            </a:pPr>
            <a:r>
              <a:rPr lang="en-US" sz="1200" noProof="1">
                <a:solidFill>
                  <a:schemeClr val="tx1"/>
                </a:solidFill>
                <a:cs typeface="Arial" panose="020B0604020202020204" pitchFamily="34" charset="0"/>
              </a:rPr>
              <a:t>Nhấn vào nút nguồn màu vàng để chuyển sang slide 13.</a:t>
            </a:r>
            <a:endParaRPr lang="en-US" sz="1200" noProof="1">
              <a:solidFill>
                <a:schemeClr val="tx1"/>
              </a:solidFill>
              <a:cs typeface="Arial" panose="020B0604020202020204" pitchFamily="34" charset="0"/>
            </a:endParaRPr>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fld id="{2BD13384-C49F-472E-9AB5-7E31DBFCFCB0}" type="slidenum">
              <a:rPr kumimoji="0" lang="en-US" sz="2900" b="0" i="0" u="none" strike="noStrike" kern="0" cap="none" spc="0" normalizeH="0" baseline="0" noProof="0" smtClean="0">
                <a:ln>
                  <a:noFill/>
                </a:ln>
                <a:solidFill>
                  <a:prstClr val="black"/>
                </a:solidFill>
                <a:effectLst/>
                <a:uLnTx/>
                <a:uFillTx/>
                <a:latin typeface="Calibri" panose="020F0502020204030204"/>
                <a:cs typeface="Arial" panose="020B0604020202020204"/>
                <a:sym typeface="Arial" panose="020B0604020202020204"/>
              </a:rPr>
            </a:fld>
            <a:endParaRPr kumimoji="0" lang="en-US" sz="2900" b="0" i="0" u="none" strike="noStrike" kern="0" cap="none" spc="0" normalizeH="0" baseline="0" noProof="0" dirty="0">
              <a:ln>
                <a:noFill/>
              </a:ln>
              <a:solidFill>
                <a:prstClr val="black"/>
              </a:solidFill>
              <a:effectLst/>
              <a:uLnTx/>
              <a:uFillTx/>
              <a:latin typeface="Calibri" panose="020F0502020204030204"/>
              <a:cs typeface="Arial" panose="020B0604020202020204"/>
              <a:sym typeface="Arial" panose="020B06040202020202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1">
                <a:solidFill>
                  <a:schemeClr val="tx1"/>
                </a:solidFill>
                <a:cs typeface="Arial" panose="020B0604020202020204" pitchFamily="34" charset="0"/>
              </a:rPr>
              <a:t>- Nhấn vào Mặt Trời để quay lại slide bảng câu hỏi (slide 4)</a:t>
            </a: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fld id="{2BD13384-C49F-472E-9AB5-7E31DBFCFCB0}" type="slidenum">
              <a:rPr kumimoji="0" lang="en-US" sz="2900" b="0" i="0" u="none" strike="noStrike" kern="0" cap="none" spc="0" normalizeH="0" baseline="0" noProof="0" smtClean="0">
                <a:ln>
                  <a:noFill/>
                </a:ln>
                <a:solidFill>
                  <a:prstClr val="black"/>
                </a:solidFill>
                <a:effectLst/>
                <a:uLnTx/>
                <a:uFillTx/>
                <a:latin typeface="Calibri" panose="020F0502020204030204"/>
                <a:cs typeface="Arial" panose="020B0604020202020204"/>
                <a:sym typeface="Arial" panose="020B0604020202020204"/>
              </a:rPr>
            </a:fld>
            <a:endParaRPr kumimoji="0" lang="en-US" sz="2900" b="0" i="0" u="none" strike="noStrike" kern="0" cap="none" spc="0" normalizeH="0" baseline="0" noProof="0" dirty="0">
              <a:ln>
                <a:noFill/>
              </a:ln>
              <a:solidFill>
                <a:prstClr val="black"/>
              </a:solidFill>
              <a:effectLst/>
              <a:uLnTx/>
              <a:uFillTx/>
              <a:latin typeface="Calibri" panose="020F0502020204030204"/>
              <a:cs typeface="Arial" panose="020B0604020202020204"/>
              <a:sym typeface="Arial" panose="020B060402020202020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noProof="1">
                <a:solidFill>
                  <a:schemeClr val="tx1"/>
                </a:solidFill>
                <a:cs typeface="Arial" panose="020B0604020202020204" pitchFamily="34" charset="0"/>
              </a:rPr>
              <a:t>- Nhấn vào Mặt Trời để quay lại slide bảng câu hỏi (slide 4)</a:t>
            </a:r>
            <a:endParaRPr lang="en-US" dirty="0"/>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fld id="{2BD13384-C49F-472E-9AB5-7E31DBFCFCB0}" type="slidenum">
              <a:rPr kumimoji="0" lang="en-US" sz="2900" b="0" i="0" u="none" strike="noStrike" kern="0" cap="none" spc="0" normalizeH="0" baseline="0" noProof="0" smtClean="0">
                <a:ln>
                  <a:noFill/>
                </a:ln>
                <a:solidFill>
                  <a:prstClr val="black"/>
                </a:solidFill>
                <a:effectLst/>
                <a:uLnTx/>
                <a:uFillTx/>
                <a:latin typeface="Calibri" panose="020F0502020204030204"/>
                <a:cs typeface="Arial" panose="020B0604020202020204"/>
                <a:sym typeface="Arial" panose="020B0604020202020204"/>
              </a:rPr>
            </a:fld>
            <a:endParaRPr kumimoji="0" lang="en-US" sz="2900" b="0" i="0" u="none" strike="noStrike" kern="0" cap="none" spc="0" normalizeH="0" baseline="0" noProof="0" dirty="0">
              <a:ln>
                <a:noFill/>
              </a:ln>
              <a:solidFill>
                <a:prstClr val="black"/>
              </a:solidFill>
              <a:effectLst/>
              <a:uLnTx/>
              <a:uFillTx/>
              <a:latin typeface="Calibri" panose="020F0502020204030204"/>
              <a:cs typeface="Arial" panose="020B0604020202020204"/>
              <a:sym typeface="Arial" panose="020B060402020202020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noProof="1">
                <a:solidFill>
                  <a:schemeClr val="tx1"/>
                </a:solidFill>
                <a:cs typeface="Arial" panose="020B0604020202020204" pitchFamily="34" charset="0"/>
              </a:rPr>
              <a:t>- Nhấn vào Mặt Trời để quay lại slide bảng câu hỏi (slide 4)</a:t>
            </a:r>
            <a:endParaRPr lang="en-US" dirty="0"/>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fld id="{2BD13384-C49F-472E-9AB5-7E31DBFCFCB0}" type="slidenum">
              <a:rPr kumimoji="0" lang="en-US" sz="2900" b="0" i="0" u="none" strike="noStrike" kern="0" cap="none" spc="0" normalizeH="0" baseline="0" noProof="0" smtClean="0">
                <a:ln>
                  <a:noFill/>
                </a:ln>
                <a:solidFill>
                  <a:prstClr val="black"/>
                </a:solidFill>
                <a:effectLst/>
                <a:uLnTx/>
                <a:uFillTx/>
                <a:latin typeface="Calibri" panose="020F0502020204030204"/>
                <a:cs typeface="Arial" panose="020B0604020202020204"/>
                <a:sym typeface="Arial" panose="020B0604020202020204"/>
              </a:rPr>
            </a:fld>
            <a:endParaRPr kumimoji="0" lang="en-US" sz="2900" b="0" i="0" u="none" strike="noStrike" kern="0" cap="none" spc="0" normalizeH="0" baseline="0" noProof="0" dirty="0">
              <a:ln>
                <a:noFill/>
              </a:ln>
              <a:solidFill>
                <a:prstClr val="black"/>
              </a:solidFill>
              <a:effectLst/>
              <a:uLnTx/>
              <a:uFillTx/>
              <a:latin typeface="Calibri" panose="020F0502020204030204"/>
              <a:cs typeface="Arial" panose="020B0604020202020204"/>
              <a:sym typeface="Arial" panose="020B060402020202020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noProof="1">
                <a:solidFill>
                  <a:schemeClr val="tx1"/>
                </a:solidFill>
                <a:cs typeface="Arial" panose="020B0604020202020204" pitchFamily="34" charset="0"/>
              </a:rPr>
              <a:t>- Nhấn vào Mặt Trời để quay lại slide bảng câu hỏi (slide 4)</a:t>
            </a:r>
            <a:endParaRPr lang="en-US" dirty="0"/>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fld id="{2BD13384-C49F-472E-9AB5-7E31DBFCFCB0}" type="slidenum">
              <a:rPr kumimoji="0" lang="en-US" sz="2900" b="0" i="0" u="none" strike="noStrike" kern="0" cap="none" spc="0" normalizeH="0" baseline="0" noProof="0" smtClean="0">
                <a:ln>
                  <a:noFill/>
                </a:ln>
                <a:solidFill>
                  <a:prstClr val="black"/>
                </a:solidFill>
                <a:effectLst/>
                <a:uLnTx/>
                <a:uFillTx/>
                <a:latin typeface="Calibri" panose="020F0502020204030204"/>
                <a:cs typeface="Arial" panose="020B0604020202020204"/>
                <a:sym typeface="Arial" panose="020B0604020202020204"/>
              </a:rPr>
            </a:fld>
            <a:endParaRPr kumimoji="0" lang="en-US" sz="2900" b="0" i="0" u="none" strike="noStrike" kern="0" cap="none" spc="0" normalizeH="0" baseline="0" noProof="0" dirty="0">
              <a:ln>
                <a:noFill/>
              </a:ln>
              <a:solidFill>
                <a:prstClr val="black"/>
              </a:solidFill>
              <a:effectLst/>
              <a:uLnTx/>
              <a:uFillTx/>
              <a:latin typeface="Calibri" panose="020F0502020204030204"/>
              <a:cs typeface="Arial" panose="020B0604020202020204"/>
              <a:sym typeface="Arial" panose="020B060402020202020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8"/>
        <p:cNvGrpSpPr/>
        <p:nvPr/>
      </p:nvGrpSpPr>
      <p:grpSpPr>
        <a:xfrm>
          <a:off x="0" y="0"/>
          <a:ext cx="0" cy="0"/>
          <a:chOff x="0" y="0"/>
          <a:chExt cx="0" cy="0"/>
        </a:xfrm>
      </p:grpSpPr>
      <p:sp>
        <p:nvSpPr>
          <p:cNvPr id="189" name="Google Shape;18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190" name="Google Shape;19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19" name="Google Shape;1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20" name="Google Shape;2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5" name="Google Shape;7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76" name="Google Shape;7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77" name="Google Shape;7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 name="Google Shape;8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82" name="Google Shape;8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83" name="Google Shape;8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90"/>
        <p:cNvGrpSpPr/>
        <p:nvPr/>
      </p:nvGrpSpPr>
      <p:grpSpPr>
        <a:xfrm>
          <a:off x="0" y="0"/>
          <a:ext cx="0" cy="0"/>
          <a:chOff x="0" y="0"/>
          <a:chExt cx="0" cy="0"/>
        </a:xfrm>
      </p:grpSpPr>
      <p:sp>
        <p:nvSpPr>
          <p:cNvPr id="91" name="Google Shape;91;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9" name="Google Shape;9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 name="Google Shape;111;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2" name="Google Shape;1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118" name="Google Shape;118;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 name="Google Shape;119;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120" name="Google Shape;120;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 name="Google Shape;12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29"/>
        <p:cNvGrpSpPr/>
        <p:nvPr/>
      </p:nvGrpSpPr>
      <p:grpSpPr>
        <a:xfrm>
          <a:off x="0" y="0"/>
          <a:ext cx="0" cy="0"/>
          <a:chOff x="0" y="0"/>
          <a:chExt cx="0" cy="0"/>
        </a:xfrm>
      </p:grpSpPr>
      <p:sp>
        <p:nvSpPr>
          <p:cNvPr id="130" name="Google Shape;13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136" name="Google Shape;136;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37" name="Google Shape;1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21"/>
        <p:cNvGrpSpPr/>
        <p:nvPr/>
      </p:nvGrpSpPr>
      <p:grpSpPr>
        <a:xfrm>
          <a:off x="0" y="0"/>
          <a:ext cx="0" cy="0"/>
          <a:chOff x="0" y="0"/>
          <a:chExt cx="0" cy="0"/>
        </a:xfrm>
      </p:grpSpPr>
      <p:sp>
        <p:nvSpPr>
          <p:cNvPr id="22" name="Google Shape;2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23" name="Google Shape;2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24" name="Google Shape;2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25"/>
          <p:cNvSpPr>
            <a:spLocks noGrp="1"/>
          </p:cNvSpPr>
          <p:nvPr>
            <p:ph type="pic" idx="2"/>
          </p:nvPr>
        </p:nvSpPr>
        <p:spPr>
          <a:xfrm>
            <a:off x="5183188" y="987425"/>
            <a:ext cx="6172200" cy="4873625"/>
          </a:xfrm>
          <a:prstGeom prst="rect">
            <a:avLst/>
          </a:prstGeom>
          <a:noFill/>
          <a:ln>
            <a:noFill/>
          </a:ln>
        </p:spPr>
      </p:sp>
      <p:sp>
        <p:nvSpPr>
          <p:cNvPr id="143" name="Google Shape;143;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44" name="Google Shape;14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147"/>
        <p:cNvGrpSpPr/>
        <p:nvPr/>
      </p:nvGrpSpPr>
      <p:grpSpPr>
        <a:xfrm>
          <a:off x="0" y="0"/>
          <a:ext cx="0" cy="0"/>
          <a:chOff x="0" y="0"/>
          <a:chExt cx="0" cy="0"/>
        </a:xfrm>
      </p:grpSpPr>
      <p:sp>
        <p:nvSpPr>
          <p:cNvPr id="148" name="Google Shape;14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 name="Google Shape;15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 name="Google Shape;15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735" b="1" cap="all"/>
            </a:lvl1pPr>
          </a:lstStyle>
          <a:p>
            <a:r>
              <a:rPr lang="en-US"/>
              <a:t>Click to edit Master title style</a:t>
            </a:r>
            <a:endParaRPr lang="en-US"/>
          </a:p>
        </p:txBody>
      </p:sp>
      <p:sp>
        <p:nvSpPr>
          <p:cNvPr id="3" name="Text Placeholder 2"/>
          <p:cNvSpPr>
            <a:spLocks noGrp="1"/>
          </p:cNvSpPr>
          <p:nvPr>
            <p:ph type="body" idx="1"/>
          </p:nvPr>
        </p:nvSpPr>
        <p:spPr>
          <a:xfrm>
            <a:off x="481542" y="1937812"/>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13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304800" y="1066802"/>
            <a:ext cx="2692400" cy="3017309"/>
          </a:xfrm>
        </p:spPr>
        <p:txBody>
          <a:bodyPr/>
          <a:lstStyle>
            <a:lvl1pPr>
              <a:defRPr sz="193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3098800" y="1066802"/>
            <a:ext cx="2692400" cy="3017309"/>
          </a:xfrm>
        </p:spPr>
        <p:txBody>
          <a:bodyPr/>
          <a:lstStyle>
            <a:lvl1pPr>
              <a:defRPr sz="193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304803"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135" b="1"/>
            </a:lvl4pPr>
            <a:lvl5pPr marL="1219200" indent="0">
              <a:buNone/>
              <a:defRPr sz="1135" b="1"/>
            </a:lvl5pPr>
            <a:lvl6pPr marL="1524000" indent="0">
              <a:buNone/>
              <a:defRPr sz="1135" b="1"/>
            </a:lvl6pPr>
            <a:lvl7pPr marL="1828800" indent="0">
              <a:buNone/>
              <a:defRPr sz="1135" b="1"/>
            </a:lvl7pPr>
            <a:lvl8pPr marL="2133600" indent="0">
              <a:buNone/>
              <a:defRPr sz="1135" b="1"/>
            </a:lvl8pPr>
            <a:lvl9pPr marL="2438400" indent="0">
              <a:buNone/>
              <a:defRPr sz="1135" b="1"/>
            </a:lvl9pPr>
          </a:lstStyle>
          <a:p>
            <a:pPr lvl="0"/>
            <a:r>
              <a:rPr lang="en-US"/>
              <a:t>Click to edit Master text styles</a:t>
            </a:r>
            <a:endParaRPr lang="en-US"/>
          </a:p>
        </p:txBody>
      </p:sp>
      <p:sp>
        <p:nvSpPr>
          <p:cNvPr id="4" name="Content Placeholder 3"/>
          <p:cNvSpPr>
            <a:spLocks noGrp="1"/>
          </p:cNvSpPr>
          <p:nvPr>
            <p:ph sz="half" idx="2"/>
          </p:nvPr>
        </p:nvSpPr>
        <p:spPr>
          <a:xfrm>
            <a:off x="304803" y="1449917"/>
            <a:ext cx="2693459" cy="2634192"/>
          </a:xfrm>
        </p:spPr>
        <p:txBody>
          <a:bodyPr/>
          <a:lstStyle>
            <a:lvl1pPr>
              <a:defRPr sz="1600"/>
            </a:lvl1pPr>
            <a:lvl2pPr>
              <a:defRPr sz="1335"/>
            </a:lvl2pPr>
            <a:lvl3pPr>
              <a:defRPr sz="1200"/>
            </a:lvl3pPr>
            <a:lvl4pPr>
              <a:defRPr sz="1135"/>
            </a:lvl4pPr>
            <a:lvl5pPr>
              <a:defRPr sz="1135"/>
            </a:lvl5pPr>
            <a:lvl6pPr>
              <a:defRPr sz="1135"/>
            </a:lvl6pPr>
            <a:lvl7pPr>
              <a:defRPr sz="1135"/>
            </a:lvl7pPr>
            <a:lvl8pPr>
              <a:defRPr sz="1135"/>
            </a:lvl8pPr>
            <a:lvl9pPr>
              <a:defRPr sz="113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3096686"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135" b="1"/>
            </a:lvl4pPr>
            <a:lvl5pPr marL="1219200" indent="0">
              <a:buNone/>
              <a:defRPr sz="1135" b="1"/>
            </a:lvl5pPr>
            <a:lvl6pPr marL="1524000" indent="0">
              <a:buNone/>
              <a:defRPr sz="1135" b="1"/>
            </a:lvl6pPr>
            <a:lvl7pPr marL="1828800" indent="0">
              <a:buNone/>
              <a:defRPr sz="1135" b="1"/>
            </a:lvl7pPr>
            <a:lvl8pPr marL="2133600" indent="0">
              <a:buNone/>
              <a:defRPr sz="1135" b="1"/>
            </a:lvl8pPr>
            <a:lvl9pPr marL="2438400" indent="0">
              <a:buNone/>
              <a:defRPr sz="1135" b="1"/>
            </a:lvl9pPr>
          </a:lstStyle>
          <a:p>
            <a:pPr lvl="0"/>
            <a:r>
              <a:rPr lang="en-US"/>
              <a:t>Click to edit Master text styles</a:t>
            </a:r>
            <a:endParaRPr lang="en-US"/>
          </a:p>
        </p:txBody>
      </p:sp>
      <p:sp>
        <p:nvSpPr>
          <p:cNvPr id="6" name="Content Placeholder 5"/>
          <p:cNvSpPr>
            <a:spLocks noGrp="1"/>
          </p:cNvSpPr>
          <p:nvPr>
            <p:ph sz="quarter" idx="4"/>
          </p:nvPr>
        </p:nvSpPr>
        <p:spPr>
          <a:xfrm>
            <a:off x="3096686" y="1449917"/>
            <a:ext cx="2694517" cy="2634192"/>
          </a:xfrm>
        </p:spPr>
        <p:txBody>
          <a:bodyPr/>
          <a:lstStyle>
            <a:lvl1pPr>
              <a:defRPr sz="1600"/>
            </a:lvl1pPr>
            <a:lvl2pPr>
              <a:defRPr sz="1335"/>
            </a:lvl2pPr>
            <a:lvl3pPr>
              <a:defRPr sz="1200"/>
            </a:lvl3pPr>
            <a:lvl4pPr>
              <a:defRPr sz="1135"/>
            </a:lvl4pPr>
            <a:lvl5pPr>
              <a:defRPr sz="1135"/>
            </a:lvl5pPr>
            <a:lvl6pPr>
              <a:defRPr sz="1135"/>
            </a:lvl6pPr>
            <a:lvl7pPr>
              <a:defRPr sz="1135"/>
            </a:lvl7pPr>
            <a:lvl8pPr>
              <a:defRPr sz="1135"/>
            </a:lvl8pPr>
            <a:lvl9pPr>
              <a:defRPr sz="113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 name="Google Shape;2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29" name="Google Shape;29;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30" name="Google Shape;3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a:t>Click to edit Master title style</a:t>
            </a:r>
            <a:endParaRPr lang="en-US"/>
          </a:p>
        </p:txBody>
      </p:sp>
      <p:sp>
        <p:nvSpPr>
          <p:cNvPr id="3" name="Content Placeholder 2"/>
          <p:cNvSpPr>
            <a:spLocks noGrp="1"/>
          </p:cNvSpPr>
          <p:nvPr>
            <p:ph idx="1"/>
          </p:nvPr>
        </p:nvSpPr>
        <p:spPr>
          <a:xfrm>
            <a:off x="2383370" y="182037"/>
            <a:ext cx="3407833" cy="3902075"/>
          </a:xfrm>
        </p:spPr>
        <p:txBody>
          <a:bodyPr/>
          <a:lstStyle>
            <a:lvl1pPr>
              <a:defRPr sz="2135"/>
            </a:lvl1pPr>
            <a:lvl2pPr>
              <a:defRPr sz="193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304800" y="956737"/>
            <a:ext cx="2005542" cy="3127375"/>
          </a:xfrm>
        </p:spPr>
        <p:txBody>
          <a:bodyPr/>
          <a:lstStyle>
            <a:lvl1pPr marL="0" indent="0">
              <a:buNone/>
              <a:defRPr sz="935"/>
            </a:lvl1pPr>
            <a:lvl2pPr marL="304800" indent="0">
              <a:buNone/>
              <a:defRPr sz="800"/>
            </a:lvl2pPr>
            <a:lvl3pPr marL="609600" indent="0">
              <a:buNone/>
              <a:defRPr sz="73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3"/>
            <a:ext cx="3657600" cy="377825"/>
          </a:xfrm>
        </p:spPr>
        <p:txBody>
          <a:bodyPr anchor="b"/>
          <a:lstStyle>
            <a:lvl1pPr algn="l">
              <a:defRPr sz="1335" b="1"/>
            </a:lvl1pPr>
          </a:lstStyle>
          <a:p>
            <a:r>
              <a:rPr lang="en-US"/>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93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8"/>
            <a:ext cx="3657600" cy="536575"/>
          </a:xfrm>
        </p:spPr>
        <p:txBody>
          <a:bodyPr/>
          <a:lstStyle>
            <a:lvl1pPr marL="0" indent="0">
              <a:buNone/>
              <a:defRPr sz="935"/>
            </a:lvl1pPr>
            <a:lvl2pPr marL="304800" indent="0">
              <a:buNone/>
              <a:defRPr sz="800"/>
            </a:lvl2pPr>
            <a:lvl3pPr marL="609600" indent="0">
              <a:buNone/>
              <a:defRPr sz="73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5"/>
            <a:ext cx="1371600" cy="3901017"/>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304800" y="183095"/>
            <a:ext cx="4013200" cy="390101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5" b="1" cap="all"/>
            </a:lvl1pPr>
          </a:lstStyle>
          <a:p>
            <a:r>
              <a:rPr lang="en-US"/>
              <a:t>Click to edit Master title style</a:t>
            </a:r>
            <a:endParaRPr lang="en-US"/>
          </a:p>
        </p:txBody>
      </p:sp>
      <p:sp>
        <p:nvSpPr>
          <p:cNvPr id="3" name="Text Placeholder 2"/>
          <p:cNvSpPr>
            <a:spLocks noGrp="1"/>
          </p:cNvSpPr>
          <p:nvPr>
            <p:ph type="body" idx="1"/>
          </p:nvPr>
        </p:nvSpPr>
        <p:spPr>
          <a:xfrm>
            <a:off x="481542" y="1937810"/>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06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304800" y="1066801"/>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3098800" y="1066801"/>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304801"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a:t>Click to edit Master text styles</a:t>
            </a:r>
            <a:endParaRPr lang="en-US"/>
          </a:p>
        </p:txBody>
      </p:sp>
      <p:sp>
        <p:nvSpPr>
          <p:cNvPr id="4" name="Content Placeholder 3"/>
          <p:cNvSpPr>
            <a:spLocks noGrp="1"/>
          </p:cNvSpPr>
          <p:nvPr>
            <p:ph sz="half" idx="2"/>
          </p:nvPr>
        </p:nvSpPr>
        <p:spPr>
          <a:xfrm>
            <a:off x="304801" y="1449917"/>
            <a:ext cx="2693459"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3096685"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a:t>Click to edit Master text styles</a:t>
            </a:r>
            <a:endParaRPr lang="en-US"/>
          </a:p>
        </p:txBody>
      </p:sp>
      <p:sp>
        <p:nvSpPr>
          <p:cNvPr id="6" name="Content Placeholder 5"/>
          <p:cNvSpPr>
            <a:spLocks noGrp="1"/>
          </p:cNvSpPr>
          <p:nvPr>
            <p:ph sz="quarter" idx="4"/>
          </p:nvPr>
        </p:nvSpPr>
        <p:spPr>
          <a:xfrm>
            <a:off x="3096685" y="1449917"/>
            <a:ext cx="2694517"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35" name="Google Shape;3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36" name="Google Shape;3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a:t>Click to edit Master title style</a:t>
            </a:r>
            <a:endParaRPr lang="en-US"/>
          </a:p>
        </p:txBody>
      </p:sp>
      <p:sp>
        <p:nvSpPr>
          <p:cNvPr id="3" name="Content Placeholder 2"/>
          <p:cNvSpPr>
            <a:spLocks noGrp="1"/>
          </p:cNvSpPr>
          <p:nvPr>
            <p:ph idx="1"/>
          </p:nvPr>
        </p:nvSpPr>
        <p:spPr>
          <a:xfrm>
            <a:off x="2383368" y="182035"/>
            <a:ext cx="3407833" cy="3902075"/>
          </a:xfrm>
        </p:spPr>
        <p:txBody>
          <a:bodyPr/>
          <a:lstStyle>
            <a:lvl1pPr>
              <a:defRPr sz="2135"/>
            </a:lvl1pPr>
            <a:lvl2pPr>
              <a:defRPr sz="186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304800" y="956735"/>
            <a:ext cx="2005542" cy="31273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5"/>
          </a:xfrm>
        </p:spPr>
        <p:txBody>
          <a:bodyPr anchor="b"/>
          <a:lstStyle>
            <a:lvl1pPr algn="l">
              <a:defRPr sz="1335" b="1"/>
            </a:lvl1pPr>
          </a:lstStyle>
          <a:p>
            <a:r>
              <a:rPr lang="en-US"/>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86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6"/>
            <a:ext cx="3657600" cy="5365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a:defRPr>
                <a:latin typeface="UTM Avo" panose="02040603050506020204" pitchFamily="18" charset="0"/>
              </a:defRPr>
            </a:lvl1pPr>
          </a:lstStyle>
          <a:p>
            <a:fld id="{1D8BD707-D9CF-40AE-B4C6-C98DA3205C09}" type="datetimeFigureOut">
              <a:rPr lang="en-US" smtClean="0">
                <a:solidFill>
                  <a:prstClr val="black">
                    <a:tint val="75000"/>
                  </a:prstClr>
                </a:solidFill>
              </a:rPr>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UTM Avo" panose="02040603050506020204" pitchFamily="18"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UTM Avo" panose="02040603050506020204" pitchFamily="18" charset="0"/>
              </a:defRPr>
            </a:lvl1pPr>
          </a:lstStyle>
          <a:p>
            <a:fld id="{B6F15528-21DE-4FAA-801E-634DDDAF4B2B}" type="slidenum">
              <a:rPr lang="en-US" smtClean="0">
                <a:solidFill>
                  <a:prstClr val="black">
                    <a:tint val="75000"/>
                  </a:prstClr>
                </a:solidFill>
              </a:rPr>
            </a:fld>
            <a:endParaRPr lang="en-US" dirty="0">
              <a:solidFill>
                <a:prstClr val="black">
                  <a:tint val="75000"/>
                </a:prstClr>
              </a:solidFill>
            </a:endParaRPr>
          </a:p>
        </p:txBody>
      </p:sp>
    </p:spTree>
  </p:cSld>
  <p:clrMapOvr>
    <a:masterClrMapping/>
  </p:clrMapOvr>
  <p:transition>
    <p:split orient="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90"/>
        <p:cNvGrpSpPr/>
        <p:nvPr/>
      </p:nvGrpSpPr>
      <p:grpSpPr>
        <a:xfrm>
          <a:off x="0" y="0"/>
          <a:ext cx="0" cy="0"/>
          <a:chOff x="0" y="0"/>
          <a:chExt cx="0" cy="0"/>
        </a:xfrm>
      </p:grpSpPr>
      <p:sp>
        <p:nvSpPr>
          <p:cNvPr id="91" name="Google Shape;91;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matchingName="Title and Content">
  <p:cSld name="Title and Content">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9" name="Google Shape;9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matchingName="Section Header">
  <p:cSld name="Section Header">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matchingName="Two Content">
  <p:cSld name="Two Content">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 name="Google Shape;111;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2" name="Google Shape;1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matchingName="Comparison">
  <p:cSld name="Comparison">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118" name="Google Shape;118;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 name="Google Shape;119;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120" name="Google Shape;120;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 name="Google Shape;12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0" name="Google Shape;40;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1" name="Google Shape;4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42" name="Google Shape;4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43" name="Google Shape;4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matchingName="Title Only">
  <p:cSld name="Title Only">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29"/>
        <p:cNvGrpSpPr/>
        <p:nvPr/>
      </p:nvGrpSpPr>
      <p:grpSpPr>
        <a:xfrm>
          <a:off x="0" y="0"/>
          <a:ext cx="0" cy="0"/>
          <a:chOff x="0" y="0"/>
          <a:chExt cx="0" cy="0"/>
        </a:xfrm>
      </p:grpSpPr>
      <p:sp>
        <p:nvSpPr>
          <p:cNvPr id="130" name="Google Shape;13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matchingName="Content with Caption">
  <p:cSld name="Content with Caption">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136" name="Google Shape;136;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37" name="Google Shape;1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matchingName="Picture with Caption">
  <p:cSld name="Picture with Caption">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25"/>
          <p:cNvSpPr>
            <a:spLocks noGrp="1"/>
          </p:cNvSpPr>
          <p:nvPr>
            <p:ph type="pic" idx="2"/>
          </p:nvPr>
        </p:nvSpPr>
        <p:spPr>
          <a:xfrm>
            <a:off x="5183188" y="987425"/>
            <a:ext cx="6172200" cy="4873625"/>
          </a:xfrm>
          <a:prstGeom prst="rect">
            <a:avLst/>
          </a:prstGeom>
          <a:noFill/>
          <a:ln>
            <a:noFill/>
          </a:ln>
        </p:spPr>
      </p:sp>
      <p:sp>
        <p:nvSpPr>
          <p:cNvPr id="143" name="Google Shape;143;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44" name="Google Shape;14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matchingName="Title and Vertical Text">
  <p:cSld name="Title and Vertical Text">
    <p:spTree>
      <p:nvGrpSpPr>
        <p:cNvPr id="1" name="Shape 147"/>
        <p:cNvGrpSpPr/>
        <p:nvPr/>
      </p:nvGrpSpPr>
      <p:grpSpPr>
        <a:xfrm>
          <a:off x="0" y="0"/>
          <a:ext cx="0" cy="0"/>
          <a:chOff x="0" y="0"/>
          <a:chExt cx="0" cy="0"/>
        </a:xfrm>
      </p:grpSpPr>
      <p:sp>
        <p:nvSpPr>
          <p:cNvPr id="148" name="Google Shape;14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 name="Google Shape;15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 Title and Text">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 name="Google Shape;15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90"/>
        <p:cNvGrpSpPr/>
        <p:nvPr/>
      </p:nvGrpSpPr>
      <p:grpSpPr>
        <a:xfrm>
          <a:off x="0" y="0"/>
          <a:ext cx="0" cy="0"/>
          <a:chOff x="0" y="0"/>
          <a:chExt cx="0" cy="0"/>
        </a:xfrm>
      </p:grpSpPr>
      <p:sp>
        <p:nvSpPr>
          <p:cNvPr id="91" name="Google Shape;91;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matchingName="Title and Content">
  <p:cSld name="Title and Content">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9" name="Google Shape;9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matchingName="Section Header">
  <p:cSld name="Section Header">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matchingName="Two Content">
  <p:cSld name="Two Content">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 name="Google Shape;111;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2" name="Google Shape;1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3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47" name="Google Shape;47;p3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 name="Google Shape;48;p3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49" name="Google Shape;49;p3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 name="Google Shape;5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51" name="Google Shape;5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52" name="Google Shape;5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matchingName="Comparison">
  <p:cSld name="Comparison">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118" name="Google Shape;118;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 name="Google Shape;119;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120" name="Google Shape;120;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 name="Google Shape;12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matchingName="Title Only">
  <p:cSld name="Title Only">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29"/>
        <p:cNvGrpSpPr/>
        <p:nvPr/>
      </p:nvGrpSpPr>
      <p:grpSpPr>
        <a:xfrm>
          <a:off x="0" y="0"/>
          <a:ext cx="0" cy="0"/>
          <a:chOff x="0" y="0"/>
          <a:chExt cx="0" cy="0"/>
        </a:xfrm>
      </p:grpSpPr>
      <p:sp>
        <p:nvSpPr>
          <p:cNvPr id="130" name="Google Shape;13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matchingName="Content with Caption">
  <p:cSld name="Content with Caption">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136" name="Google Shape;136;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37" name="Google Shape;1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matchingName="Picture with Caption">
  <p:cSld name="Picture with Caption">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25"/>
          <p:cNvSpPr>
            <a:spLocks noGrp="1"/>
          </p:cNvSpPr>
          <p:nvPr>
            <p:ph type="pic" idx="2"/>
          </p:nvPr>
        </p:nvSpPr>
        <p:spPr>
          <a:xfrm>
            <a:off x="5183188" y="987425"/>
            <a:ext cx="6172200" cy="4873625"/>
          </a:xfrm>
          <a:prstGeom prst="rect">
            <a:avLst/>
          </a:prstGeom>
          <a:noFill/>
          <a:ln>
            <a:noFill/>
          </a:ln>
        </p:spPr>
      </p:sp>
      <p:sp>
        <p:nvSpPr>
          <p:cNvPr id="143" name="Google Shape;143;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144" name="Google Shape;14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matchingName="Title and Vertical Text">
  <p:cSld name="Title and Vertical Text">
    <p:spTree>
      <p:nvGrpSpPr>
        <p:cNvPr id="1" name="Shape 147"/>
        <p:cNvGrpSpPr/>
        <p:nvPr/>
      </p:nvGrpSpPr>
      <p:grpSpPr>
        <a:xfrm>
          <a:off x="0" y="0"/>
          <a:ext cx="0" cy="0"/>
          <a:chOff x="0" y="0"/>
          <a:chExt cx="0" cy="0"/>
        </a:xfrm>
      </p:grpSpPr>
      <p:sp>
        <p:nvSpPr>
          <p:cNvPr id="148" name="Google Shape;14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 name="Google Shape;15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 Title and Text">
    <p:spTree>
      <p:nvGrpSpPr>
        <p:cNvPr id="1" name="Shape 153"/>
        <p:cNvGrpSpPr/>
        <p:nvPr/>
      </p:nvGrpSpPr>
      <p:grpSpPr>
        <a:xfrm>
          <a:off x="0" y="0"/>
          <a:ext cx="0" cy="0"/>
          <a:chOff x="0" y="0"/>
          <a:chExt cx="0" cy="0"/>
        </a:xfrm>
      </p:grpSpPr>
      <p:sp>
        <p:nvSpPr>
          <p:cNvPr id="154" name="Google Shape;154;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 name="Google Shape;15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56" name="Google Shape;5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57" name="Google Shape;5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61" name="Google Shape;61;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62" name="Google Shape;6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63" name="Google Shape;6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64" name="Google Shape;6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4"/>
          <p:cNvSpPr>
            <a:spLocks noGrp="1"/>
          </p:cNvSpPr>
          <p:nvPr>
            <p:ph type="pic" idx="2"/>
          </p:nvPr>
        </p:nvSpPr>
        <p:spPr>
          <a:xfrm>
            <a:off x="5183188" y="987425"/>
            <a:ext cx="6172200" cy="4873625"/>
          </a:xfrm>
          <a:prstGeom prst="rect">
            <a:avLst/>
          </a:prstGeom>
          <a:noFill/>
          <a:ln>
            <a:noFill/>
          </a:ln>
        </p:spPr>
      </p:sp>
      <p:sp>
        <p:nvSpPr>
          <p:cNvPr id="68" name="Google Shape;68;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69" name="Google Shape;6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70" name="Google Shape;7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panose="020F0502020204030204"/>
              <a:buNone/>
              <a:defRPr/>
            </a:lvl1pPr>
            <a:lvl2pPr lvl="1" algn="l">
              <a:spcBef>
                <a:spcPts val="0"/>
              </a:spcBef>
              <a:spcAft>
                <a:spcPts val="0"/>
              </a:spcAft>
              <a:buClr>
                <a:schemeClr val="dk1"/>
              </a:buClr>
              <a:buSzPts val="1400"/>
              <a:buFont typeface="Calibri" panose="020F0502020204030204"/>
              <a:buNone/>
              <a:defRPr/>
            </a:lvl2pPr>
            <a:lvl3pPr lvl="2" algn="l">
              <a:spcBef>
                <a:spcPts val="0"/>
              </a:spcBef>
              <a:spcAft>
                <a:spcPts val="0"/>
              </a:spcAft>
              <a:buClr>
                <a:schemeClr val="dk1"/>
              </a:buClr>
              <a:buSzPts val="1400"/>
              <a:buFont typeface="Calibri" panose="020F0502020204030204"/>
              <a:buNone/>
              <a:defRPr/>
            </a:lvl3pPr>
            <a:lvl4pPr lvl="3" algn="l">
              <a:spcBef>
                <a:spcPts val="0"/>
              </a:spcBef>
              <a:spcAft>
                <a:spcPts val="0"/>
              </a:spcAft>
              <a:buClr>
                <a:schemeClr val="dk1"/>
              </a:buClr>
              <a:buSzPts val="1400"/>
              <a:buFont typeface="Calibri" panose="020F0502020204030204"/>
              <a:buNone/>
              <a:defRPr/>
            </a:lvl4pPr>
            <a:lvl5pPr lvl="4" algn="l">
              <a:spcBef>
                <a:spcPts val="0"/>
              </a:spcBef>
              <a:spcAft>
                <a:spcPts val="0"/>
              </a:spcAft>
              <a:buClr>
                <a:schemeClr val="dk1"/>
              </a:buClr>
              <a:buSzPts val="1400"/>
              <a:buFont typeface="Calibri" panose="020F0502020204030204"/>
              <a:buNone/>
              <a:defRPr/>
            </a:lvl5pPr>
            <a:lvl6pPr lvl="5" algn="l">
              <a:spcBef>
                <a:spcPts val="0"/>
              </a:spcBef>
              <a:spcAft>
                <a:spcPts val="0"/>
              </a:spcAft>
              <a:buClr>
                <a:schemeClr val="dk1"/>
              </a:buClr>
              <a:buSzPts val="1400"/>
              <a:buFont typeface="Calibri" panose="020F0502020204030204"/>
              <a:buNone/>
              <a:defRPr/>
            </a:lvl6pPr>
            <a:lvl7pPr lvl="6" algn="l">
              <a:spcBef>
                <a:spcPts val="0"/>
              </a:spcBef>
              <a:spcAft>
                <a:spcPts val="0"/>
              </a:spcAft>
              <a:buClr>
                <a:schemeClr val="dk1"/>
              </a:buClr>
              <a:buSzPts val="1400"/>
              <a:buFont typeface="Calibri" panose="020F0502020204030204"/>
              <a:buNone/>
              <a:defRPr/>
            </a:lvl7pPr>
            <a:lvl8pPr lvl="7" algn="l">
              <a:spcBef>
                <a:spcPts val="0"/>
              </a:spcBef>
              <a:spcAft>
                <a:spcPts val="0"/>
              </a:spcAft>
              <a:buClr>
                <a:schemeClr val="dk1"/>
              </a:buClr>
              <a:buSzPts val="1400"/>
              <a:buFont typeface="Calibri" panose="020F0502020204030204"/>
              <a:buNone/>
              <a:defRPr/>
            </a:lvl8pPr>
            <a:lvl9pPr lvl="8" algn="l">
              <a:spcBef>
                <a:spcPts val="0"/>
              </a:spcBef>
              <a:spcAft>
                <a:spcPts val="0"/>
              </a:spcAft>
              <a:buClr>
                <a:schemeClr val="dk1"/>
              </a:buClr>
              <a:buSzPts val="1400"/>
              <a:buFont typeface="Calibri" panose="020F0502020204030204"/>
              <a:buNone/>
              <a:defRPr/>
            </a:lvl9pPr>
          </a:lstStyle>
          <a:p/>
        </p:txBody>
      </p:sp>
      <p:sp>
        <p:nvSpPr>
          <p:cNvPr id="71" name="Google Shape;7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spcAft>
                <a:spcPts val="0"/>
              </a:spcAft>
              <a:buClr>
                <a:srgbClr val="888888"/>
              </a:buClr>
              <a:buSzPts val="1200"/>
              <a:buFont typeface="Calibri" panose="020F050202020403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 name="Google Shape;8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8" name="Google Shape;8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9" name="Google Shape;8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137133" tIns="68567" rIns="137133" bIns="68567"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304800" y="1066802"/>
            <a:ext cx="5486400" cy="3017309"/>
          </a:xfrm>
          <a:prstGeom prst="rect">
            <a:avLst/>
          </a:prstGeom>
        </p:spPr>
        <p:txBody>
          <a:bodyPr vert="horz" lIns="137133" tIns="68567" rIns="137133" bIns="68567"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304800" y="4237570"/>
            <a:ext cx="1422400" cy="243417"/>
          </a:xfrm>
          <a:prstGeom prst="rect">
            <a:avLst/>
          </a:prstGeom>
        </p:spPr>
        <p:txBody>
          <a:bodyPr vert="horz" lIns="137133" tIns="68567" rIns="137133" bIns="68567" rtlCol="0" anchor="ctr"/>
          <a:lstStyle>
            <a:lvl1pPr algn="l">
              <a:defRPr sz="800">
                <a:solidFill>
                  <a:schemeClr val="tx1">
                    <a:tint val="75000"/>
                  </a:schemeClr>
                </a:solidFill>
              </a:defRPr>
            </a:lvl1pPr>
          </a:lstStyle>
          <a:p>
            <a:pPr defTabSz="914400">
              <a:buClrTx/>
            </a:pPr>
            <a:fld id="{1D8BD707-D9CF-40AE-B4C6-C98DA3205C09}" type="datetimeFigureOut">
              <a:rPr lang="en-US" kern="1200" smtClean="0">
                <a:solidFill>
                  <a:prstClr val="black">
                    <a:tint val="75000"/>
                  </a:prstClr>
                </a:solidFill>
                <a:latin typeface="Calibri" panose="020F0502020204030204"/>
                <a:ea typeface="+mn-ea"/>
                <a:cs typeface="+mn-cs"/>
              </a:rPr>
            </a:fld>
            <a:endParaRPr lang="en-US" kern="1200" dirty="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2082800" y="4237570"/>
            <a:ext cx="1930400" cy="243417"/>
          </a:xfrm>
          <a:prstGeom prst="rect">
            <a:avLst/>
          </a:prstGeom>
        </p:spPr>
        <p:txBody>
          <a:bodyPr vert="horz" lIns="137133" tIns="68567" rIns="137133" bIns="68567" rtlCol="0" anchor="ctr"/>
          <a:lstStyle>
            <a:lvl1pPr algn="ctr">
              <a:defRPr sz="800">
                <a:solidFill>
                  <a:schemeClr val="tx1">
                    <a:tint val="75000"/>
                  </a:schemeClr>
                </a:solidFill>
              </a:defRPr>
            </a:lvl1pPr>
          </a:lstStyle>
          <a:p>
            <a:pPr defTabSz="914400">
              <a:buClrTx/>
            </a:pPr>
            <a:endParaRPr lang="en-US" kern="1200" dirty="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4368800" y="4237570"/>
            <a:ext cx="1422400" cy="243417"/>
          </a:xfrm>
          <a:prstGeom prst="rect">
            <a:avLst/>
          </a:prstGeom>
        </p:spPr>
        <p:txBody>
          <a:bodyPr vert="horz" lIns="137133" tIns="68567" rIns="137133" bIns="68567" rtlCol="0" anchor="ctr"/>
          <a:lstStyle>
            <a:lvl1pPr algn="r">
              <a:defRPr sz="800">
                <a:solidFill>
                  <a:schemeClr val="tx1">
                    <a:tint val="75000"/>
                  </a:schemeClr>
                </a:solidFill>
              </a:defRPr>
            </a:lvl1pPr>
          </a:lstStyle>
          <a:p>
            <a:pPr defTabSz="914400">
              <a:buClrTx/>
            </a:pPr>
            <a:fld id="{B6F15528-21DE-4FAA-801E-634DDDAF4B2B}" type="slidenum">
              <a:rPr lang="en-US" kern="1200" smtClean="0">
                <a:solidFill>
                  <a:prstClr val="black">
                    <a:tint val="75000"/>
                  </a:prstClr>
                </a:solidFill>
                <a:latin typeface="Calibri" panose="020F0502020204030204"/>
                <a:ea typeface="+mn-ea"/>
                <a:cs typeface="+mn-cs"/>
              </a:rPr>
            </a:fld>
            <a:endParaRPr lang="en-US" kern="1200" dirty="0">
              <a:solidFill>
                <a:prstClr val="black">
                  <a:tint val="75000"/>
                </a:prstClr>
              </a:solidFill>
              <a:latin typeface="Calibri" panose="020F0502020204030204"/>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split orient="vert"/>
  </p:transition>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93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137160" tIns="68580" rIns="137160" bIns="6858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304800" y="1066801"/>
            <a:ext cx="5486400" cy="3017309"/>
          </a:xfrm>
          <a:prstGeom prst="rect">
            <a:avLst/>
          </a:prstGeom>
        </p:spPr>
        <p:txBody>
          <a:bodyPr vert="horz" lIns="137160" tIns="68580" rIns="137160" bIns="6858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304800" y="4237568"/>
            <a:ext cx="1422400" cy="243417"/>
          </a:xfrm>
          <a:prstGeom prst="rect">
            <a:avLst/>
          </a:prstGeom>
        </p:spPr>
        <p:txBody>
          <a:bodyPr vert="horz" lIns="137160" tIns="68580" rIns="137160" bIns="68580" rtlCol="0" anchor="ctr"/>
          <a:lstStyle>
            <a:lvl1pPr algn="l">
              <a:defRPr sz="800">
                <a:solidFill>
                  <a:schemeClr val="tx1">
                    <a:tint val="75000"/>
                  </a:schemeClr>
                </a:solidFill>
              </a:defRPr>
            </a:lvl1pPr>
          </a:lstStyle>
          <a:p>
            <a:pPr defTabSz="914400">
              <a:buClrTx/>
            </a:pPr>
            <a:fld id="{1D8BD707-D9CF-40AE-B4C6-C98DA3205C09}" type="datetimeFigureOut">
              <a:rPr lang="en-US" kern="1200" smtClean="0">
                <a:solidFill>
                  <a:prstClr val="black">
                    <a:tint val="75000"/>
                  </a:prstClr>
                </a:solidFill>
                <a:latin typeface="Calibri" panose="020F0502020204030204"/>
                <a:ea typeface="+mn-ea"/>
                <a:cs typeface="+mn-cs"/>
              </a:rPr>
            </a:fld>
            <a:endParaRPr lang="en-US" kern="1200" dirty="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2082800" y="4237568"/>
            <a:ext cx="1930400" cy="243417"/>
          </a:xfrm>
          <a:prstGeom prst="rect">
            <a:avLst/>
          </a:prstGeom>
        </p:spPr>
        <p:txBody>
          <a:bodyPr vert="horz" lIns="137160" tIns="68580" rIns="137160" bIns="68580" rtlCol="0" anchor="ctr"/>
          <a:lstStyle>
            <a:lvl1pPr algn="ctr">
              <a:defRPr sz="800">
                <a:solidFill>
                  <a:schemeClr val="tx1">
                    <a:tint val="75000"/>
                  </a:schemeClr>
                </a:solidFill>
              </a:defRPr>
            </a:lvl1pPr>
          </a:lstStyle>
          <a:p>
            <a:pPr defTabSz="914400">
              <a:buClrTx/>
            </a:pPr>
            <a:endParaRPr lang="en-US" kern="1200" dirty="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4368800" y="4237568"/>
            <a:ext cx="1422400" cy="243417"/>
          </a:xfrm>
          <a:prstGeom prst="rect">
            <a:avLst/>
          </a:prstGeom>
        </p:spPr>
        <p:txBody>
          <a:bodyPr vert="horz" lIns="137160" tIns="68580" rIns="137160" bIns="68580" rtlCol="0" anchor="ctr"/>
          <a:lstStyle>
            <a:lvl1pPr algn="r">
              <a:defRPr sz="800">
                <a:solidFill>
                  <a:schemeClr val="tx1">
                    <a:tint val="75000"/>
                  </a:schemeClr>
                </a:solidFill>
              </a:defRPr>
            </a:lvl1pPr>
          </a:lstStyle>
          <a:p>
            <a:pPr defTabSz="914400">
              <a:buClrTx/>
            </a:pPr>
            <a:fld id="{B6F15528-21DE-4FAA-801E-634DDDAF4B2B}" type="slidenum">
              <a:rPr lang="en-US" kern="1200" smtClean="0">
                <a:solidFill>
                  <a:prstClr val="black">
                    <a:tint val="75000"/>
                  </a:prstClr>
                </a:solidFill>
                <a:latin typeface="Calibri" panose="020F0502020204030204"/>
                <a:ea typeface="+mn-ea"/>
                <a:cs typeface="+mn-cs"/>
              </a:rPr>
            </a:fld>
            <a:endParaRPr lang="en-US" kern="1200" dirty="0">
              <a:solidFill>
                <a:prstClr val="black">
                  <a:tint val="75000"/>
                </a:prstClr>
              </a:solidFill>
              <a:latin typeface="Calibri" panose="020F0502020204030204"/>
              <a:ea typeface="+mn-ea"/>
              <a:cs typeface="+mn-cs"/>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split orient="vert"/>
  </p:transition>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86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2" name="9Slide.vn - 2019"/>
          <p:cNvSpPr txBox="1"/>
          <p:nvPr userDrawn="1"/>
        </p:nvSpPr>
        <p:spPr>
          <a:xfrm>
            <a:off x="0" y="-2734965"/>
            <a:ext cx="12192000" cy="461665"/>
          </a:xfrm>
          <a:prstGeom prst="rect">
            <a:avLst/>
          </a:prstGeom>
          <a:noFill/>
        </p:spPr>
        <p:txBody>
          <a:bodyPr vert="horz" rtlCol="0">
            <a:spAutoFit/>
          </a:bodyPr>
          <a:lstStyle/>
          <a:p>
            <a:pPr algn="ctr"/>
            <a:r>
              <a:rPr lang="en-US" sz="2400">
                <a:solidFill>
                  <a:srgbClr val="CFCFCF"/>
                </a:solidFill>
              </a:rPr>
              <a:t>www.9slide.vn</a:t>
            </a:r>
            <a:endParaRPr lang="en-US" sz="2400">
              <a:solidFill>
                <a:srgbClr val="CFCFCF"/>
              </a:solidFill>
            </a:endParaRPr>
          </a:p>
        </p:txBody>
      </p:sp>
      <p:sp>
        <p:nvSpPr>
          <p:cNvPr id="85" name="Google Shape;8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 name="Google Shape;8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8" name="Google Shape;8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9" name="Google Shape;8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3" name="9Slide.vn - 2019"/>
          <p:cNvSpPr txBox="1"/>
          <p:nvPr userDrawn="1"/>
        </p:nvSpPr>
        <p:spPr>
          <a:xfrm>
            <a:off x="0" y="-2734965"/>
            <a:ext cx="12192000" cy="461665"/>
          </a:xfrm>
          <a:prstGeom prst="rect">
            <a:avLst/>
          </a:prstGeom>
          <a:noFill/>
        </p:spPr>
        <p:txBody>
          <a:bodyPr vert="horz" rtlCol="0">
            <a:spAutoFit/>
          </a:bodyPr>
          <a:lstStyle/>
          <a:p>
            <a:pPr algn="ctr"/>
            <a:r>
              <a:rPr lang="en-US" sz="2400">
                <a:solidFill>
                  <a:srgbClr val="CFCFCF"/>
                </a:solidFill>
              </a:rPr>
              <a:t>www.9slide.vn</a:t>
            </a:r>
            <a:endParaRPr lang="en-US" sz="2400">
              <a:solidFill>
                <a:srgbClr val="CFCFCF"/>
              </a:solidFill>
            </a:endParaRPr>
          </a:p>
        </p:txBody>
      </p:sp>
      <p:sp>
        <p:nvSpPr>
          <p:cNvPr id="85" name="Google Shape;8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 name="Google Shape;8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8" name="Google Shape;8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9" name="Google Shape;8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40.xml"/><Relationship Id="rId6" Type="http://schemas.openxmlformats.org/officeDocument/2006/relationships/image" Target="../media/image15.png"/><Relationship Id="rId5" Type="http://schemas.openxmlformats.org/officeDocument/2006/relationships/image" Target="../media/image49.png"/><Relationship Id="rId4" Type="http://schemas.openxmlformats.org/officeDocument/2006/relationships/image" Target="../media/image48.png"/><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2.xml"/><Relationship Id="rId3" Type="http://schemas.openxmlformats.org/officeDocument/2006/relationships/image" Target="../media/image3.png"/><Relationship Id="rId2" Type="http://schemas.openxmlformats.org/officeDocument/2006/relationships/hyperlink" Target="https://hoc10.vn/doc-sach/toan-4-tap-2/1/391/71/" TargetMode="External"/><Relationship Id="rId1" Type="http://schemas.openxmlformats.org/officeDocument/2006/relationships/image" Target="../media/image50.jpe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7.png"/><Relationship Id="rId1"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9.png"/><Relationship Id="rId1"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60.png"/><Relationship Id="rId1" Type="http://schemas.openxmlformats.org/officeDocument/2006/relationships/image" Target="../media/image51.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12.xml"/><Relationship Id="rId4" Type="http://schemas.openxmlformats.org/officeDocument/2006/relationships/image" Target="../media/image63.png"/><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51.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51.xml"/><Relationship Id="rId3" Type="http://schemas.openxmlformats.org/officeDocument/2006/relationships/image" Target="../media/image3.png"/><Relationship Id="rId2" Type="http://schemas.openxmlformats.org/officeDocument/2006/relationships/hyperlink" Target="https://hoc10.vn/doc-sach/toan-4-tap-2/1/391/71/" TargetMode="External"/><Relationship Id="rId1" Type="http://schemas.openxmlformats.org/officeDocument/2006/relationships/image" Target="../media/image64.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62.xml"/><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68.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2.xml"/><Relationship Id="rId3" Type="http://schemas.openxmlformats.org/officeDocument/2006/relationships/image" Target="../media/image3.png"/><Relationship Id="rId2" Type="http://schemas.openxmlformats.org/officeDocument/2006/relationships/hyperlink" Target="https://hoc10.vn/doc-sach/toan-4-tap-2/1/391/71/" TargetMode="Externa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68.jpe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2.xml"/><Relationship Id="rId3" Type="http://schemas.openxmlformats.org/officeDocument/2006/relationships/image" Target="../media/image3.png"/><Relationship Id="rId2" Type="http://schemas.openxmlformats.org/officeDocument/2006/relationships/hyperlink" Target="https://hoc10.vn/doc-sach/toan-4-tap-2/1/391/71/" TargetMode="External"/><Relationship Id="rId1" Type="http://schemas.openxmlformats.org/officeDocument/2006/relationships/image" Target="../media/image69.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2.xml"/><Relationship Id="rId2" Type="http://schemas.openxmlformats.org/officeDocument/2006/relationships/image" Target="../media/image71.png"/><Relationship Id="rId1" Type="http://schemas.openxmlformats.org/officeDocument/2006/relationships/image" Target="../media/image70.png"/></Relationships>
</file>

<file path=ppt/slides/_rels/slide3.xml.rels><?xml version="1.0" encoding="UTF-8" standalone="yes"?>
<Relationships xmlns="http://schemas.openxmlformats.org/package/2006/relationships"><Relationship Id="rId9" Type="http://schemas.openxmlformats.org/officeDocument/2006/relationships/image" Target="../media/image12.svg"/><Relationship Id="rId8" Type="http://schemas.openxmlformats.org/officeDocument/2006/relationships/image" Target="../media/image11.png"/><Relationship Id="rId7" Type="http://schemas.openxmlformats.org/officeDocument/2006/relationships/image" Target="../media/image10.svg"/><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image" Target="../media/image6.svg"/><Relationship Id="rId2" Type="http://schemas.openxmlformats.org/officeDocument/2006/relationships/image" Target="../media/image5.png"/><Relationship Id="rId13" Type="http://schemas.openxmlformats.org/officeDocument/2006/relationships/slideLayout" Target="../slideLayouts/slideLayout29.xml"/><Relationship Id="rId12" Type="http://schemas.openxmlformats.org/officeDocument/2006/relationships/image" Target="../media/image15.png"/><Relationship Id="rId11" Type="http://schemas.openxmlformats.org/officeDocument/2006/relationships/image" Target="../media/image14.svg"/><Relationship Id="rId10" Type="http://schemas.openxmlformats.org/officeDocument/2006/relationships/image" Target="../media/image13.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image" Target="../media/image15.png"/><Relationship Id="rId7" Type="http://schemas.openxmlformats.org/officeDocument/2006/relationships/image" Target="../media/image17.png"/><Relationship Id="rId6" Type="http://schemas.microsoft.com/office/2007/relationships/media" Target="../media/media1.mp3"/><Relationship Id="rId5" Type="http://schemas.openxmlformats.org/officeDocument/2006/relationships/audio" Target="NULL" TargetMode="External"/><Relationship Id="rId4" Type="http://schemas.openxmlformats.org/officeDocument/2006/relationships/image" Target="../media/image16.png"/><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9" Type="http://schemas.openxmlformats.org/officeDocument/2006/relationships/slide" Target="slide7.xml"/><Relationship Id="rId8" Type="http://schemas.openxmlformats.org/officeDocument/2006/relationships/image" Target="../media/image20.png"/><Relationship Id="rId7" Type="http://schemas.openxmlformats.org/officeDocument/2006/relationships/slide" Target="slide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10.xml"/><Relationship Id="rId3" Type="http://schemas.openxmlformats.org/officeDocument/2006/relationships/image" Target="../media/image6.svg"/><Relationship Id="rId2" Type="http://schemas.openxmlformats.org/officeDocument/2006/relationships/image" Target="../media/image5.png"/><Relationship Id="rId17" Type="http://schemas.openxmlformats.org/officeDocument/2006/relationships/notesSlide" Target="../notesSlides/notesSlide3.xml"/><Relationship Id="rId16" Type="http://schemas.openxmlformats.org/officeDocument/2006/relationships/slideLayout" Target="../slideLayouts/slideLayout29.xml"/><Relationship Id="rId15" Type="http://schemas.openxmlformats.org/officeDocument/2006/relationships/image" Target="../media/image15.png"/><Relationship Id="rId14" Type="http://schemas.openxmlformats.org/officeDocument/2006/relationships/image" Target="../media/image23.png"/><Relationship Id="rId13" Type="http://schemas.openxmlformats.org/officeDocument/2006/relationships/slide" Target="slide9.xml"/><Relationship Id="rId12" Type="http://schemas.openxmlformats.org/officeDocument/2006/relationships/image" Target="../media/image22.png"/><Relationship Id="rId11" Type="http://schemas.openxmlformats.org/officeDocument/2006/relationships/slide" Target="slide8.xml"/><Relationship Id="rId10" Type="http://schemas.openxmlformats.org/officeDocument/2006/relationships/image" Target="../media/image21.pn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image" Target="../media/image27.png"/><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slide" Target="slide5.xml"/><Relationship Id="rId4" Type="http://schemas.openxmlformats.org/officeDocument/2006/relationships/image" Target="../media/image24.png"/><Relationship Id="rId3" Type="http://schemas.openxmlformats.org/officeDocument/2006/relationships/image" Target="../media/image6.svg"/><Relationship Id="rId2" Type="http://schemas.openxmlformats.org/officeDocument/2006/relationships/image" Target="../media/image5.png"/><Relationship Id="rId14" Type="http://schemas.openxmlformats.org/officeDocument/2006/relationships/notesSlide" Target="../notesSlides/notesSlide4.xml"/><Relationship Id="rId13" Type="http://schemas.openxmlformats.org/officeDocument/2006/relationships/slideLayout" Target="../slideLayouts/slideLayout29.xml"/><Relationship Id="rId12" Type="http://schemas.openxmlformats.org/officeDocument/2006/relationships/image" Target="../media/image15.png"/><Relationship Id="rId11" Type="http://schemas.openxmlformats.org/officeDocument/2006/relationships/image" Target="../media/image30.png"/><Relationship Id="rId10" Type="http://schemas.openxmlformats.org/officeDocument/2006/relationships/image" Target="../media/image29.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9" Type="http://schemas.openxmlformats.org/officeDocument/2006/relationships/image" Target="../media/image34.png"/><Relationship Id="rId8" Type="http://schemas.openxmlformats.org/officeDocument/2006/relationships/image" Target="../media/image33.png"/><Relationship Id="rId7" Type="http://schemas.openxmlformats.org/officeDocument/2006/relationships/image" Target="../media/image25.png"/><Relationship Id="rId6" Type="http://schemas.openxmlformats.org/officeDocument/2006/relationships/slide" Target="slide5.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6.svg"/><Relationship Id="rId2" Type="http://schemas.openxmlformats.org/officeDocument/2006/relationships/image" Target="../media/image5.png"/><Relationship Id="rId14" Type="http://schemas.openxmlformats.org/officeDocument/2006/relationships/notesSlide" Target="../notesSlides/notesSlide5.xml"/><Relationship Id="rId13" Type="http://schemas.openxmlformats.org/officeDocument/2006/relationships/slideLayout" Target="../slideLayouts/slideLayout29.xml"/><Relationship Id="rId12" Type="http://schemas.openxmlformats.org/officeDocument/2006/relationships/image" Target="../media/image15.png"/><Relationship Id="rId11" Type="http://schemas.openxmlformats.org/officeDocument/2006/relationships/image" Target="../media/image36.png"/><Relationship Id="rId10" Type="http://schemas.openxmlformats.org/officeDocument/2006/relationships/image" Target="../media/image3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image" Target="../media/image39.png"/><Relationship Id="rId7" Type="http://schemas.openxmlformats.org/officeDocument/2006/relationships/image" Target="../media/image38.png"/><Relationship Id="rId6" Type="http://schemas.openxmlformats.org/officeDocument/2006/relationships/image" Target="../media/image25.png"/><Relationship Id="rId5" Type="http://schemas.openxmlformats.org/officeDocument/2006/relationships/slide" Target="slide5.xml"/><Relationship Id="rId4" Type="http://schemas.openxmlformats.org/officeDocument/2006/relationships/image" Target="../media/image37.png"/><Relationship Id="rId3" Type="http://schemas.openxmlformats.org/officeDocument/2006/relationships/image" Target="../media/image6.svg"/><Relationship Id="rId2" Type="http://schemas.openxmlformats.org/officeDocument/2006/relationships/image" Target="../media/image5.png"/><Relationship Id="rId13" Type="http://schemas.openxmlformats.org/officeDocument/2006/relationships/notesSlide" Target="../notesSlides/notesSlide6.xml"/><Relationship Id="rId12" Type="http://schemas.openxmlformats.org/officeDocument/2006/relationships/slideLayout" Target="../slideLayouts/slideLayout29.xml"/><Relationship Id="rId11" Type="http://schemas.openxmlformats.org/officeDocument/2006/relationships/image" Target="../media/image15.png"/><Relationship Id="rId10" Type="http://schemas.openxmlformats.org/officeDocument/2006/relationships/image" Target="../media/image41.pn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9" Type="http://schemas.openxmlformats.org/officeDocument/2006/relationships/image" Target="../media/image45.png"/><Relationship Id="rId8" Type="http://schemas.openxmlformats.org/officeDocument/2006/relationships/image" Target="../media/image44.png"/><Relationship Id="rId7" Type="http://schemas.openxmlformats.org/officeDocument/2006/relationships/image" Target="../media/image25.png"/><Relationship Id="rId6" Type="http://schemas.openxmlformats.org/officeDocument/2006/relationships/slide" Target="slide5.xml"/><Relationship Id="rId5" Type="http://schemas.openxmlformats.org/officeDocument/2006/relationships/image" Target="../media/image43.png"/><Relationship Id="rId4" Type="http://schemas.openxmlformats.org/officeDocument/2006/relationships/image" Target="../media/image42.png"/><Relationship Id="rId3" Type="http://schemas.openxmlformats.org/officeDocument/2006/relationships/image" Target="../media/image6.svg"/><Relationship Id="rId2" Type="http://schemas.openxmlformats.org/officeDocument/2006/relationships/image" Target="../media/image5.png"/><Relationship Id="rId14" Type="http://schemas.openxmlformats.org/officeDocument/2006/relationships/notesSlide" Target="../notesSlides/notesSlide7.xml"/><Relationship Id="rId13" Type="http://schemas.openxmlformats.org/officeDocument/2006/relationships/slideLayout" Target="../slideLayouts/slideLayout29.xml"/><Relationship Id="rId12" Type="http://schemas.openxmlformats.org/officeDocument/2006/relationships/image" Target="../media/image15.png"/><Relationship Id="rId11" Type="http://schemas.openxmlformats.org/officeDocument/2006/relationships/image" Target="../media/image47.png"/><Relationship Id="rId10" Type="http://schemas.openxmlformats.org/officeDocument/2006/relationships/image" Target="../media/image46.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62"/>
        <p:cNvGrpSpPr/>
        <p:nvPr/>
      </p:nvGrpSpPr>
      <p:grpSpPr>
        <a:xfrm>
          <a:off x="0" y="0"/>
          <a:ext cx="0" cy="0"/>
          <a:chOff x="0" y="0"/>
          <a:chExt cx="0" cy="0"/>
        </a:xfrm>
      </p:grpSpPr>
      <p:sp>
        <p:nvSpPr>
          <p:cNvPr id="163" name="Google Shape;163;p1"/>
          <p:cNvSpPr txBox="1"/>
          <p:nvPr/>
        </p:nvSpPr>
        <p:spPr>
          <a:xfrm>
            <a:off x="9510944" y="81280"/>
            <a:ext cx="268105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0" i="0" u="none" strike="noStrike" cap="none" dirty="0">
                <a:solidFill>
                  <a:srgbClr val="FFFFFF"/>
                </a:solidFill>
                <a:latin typeface="UTM Avo" panose="02040603050506020204" pitchFamily="18" charset="0"/>
                <a:sym typeface="Arial" panose="020B0604020202020204"/>
              </a:rPr>
              <a:t>TOÁN 4</a:t>
            </a:r>
            <a:endParaRPr dirty="0">
              <a:latin typeface="UTM Avo" panose="02040603050506020204" pitchFamily="18" charset="0"/>
            </a:endParaRPr>
          </a:p>
        </p:txBody>
      </p:sp>
      <p:sp>
        <p:nvSpPr>
          <p:cNvPr id="164" name="Google Shape;164;p1"/>
          <p:cNvSpPr/>
          <p:nvPr/>
        </p:nvSpPr>
        <p:spPr>
          <a:xfrm>
            <a:off x="10807051" y="670412"/>
            <a:ext cx="9909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en-US" sz="2400" b="0" i="0" u="none" strike="noStrike" cap="none" dirty="0" err="1">
                <a:solidFill>
                  <a:srgbClr val="FFFFFF"/>
                </a:solidFill>
                <a:latin typeface="UTM Avo" panose="02040603050506020204" pitchFamily="18" charset="0"/>
                <a:sym typeface="Arial" panose="020B0604020202020204"/>
              </a:rPr>
              <a:t>Tập</a:t>
            </a:r>
            <a:r>
              <a:rPr lang="en-US" sz="2400" b="0" i="0" u="none" strike="noStrike" cap="none" dirty="0">
                <a:solidFill>
                  <a:srgbClr val="FFFFFF"/>
                </a:solidFill>
                <a:latin typeface="UTM Avo" panose="02040603050506020204" pitchFamily="18" charset="0"/>
                <a:sym typeface="Arial" panose="020B0604020202020204"/>
              </a:rPr>
              <a:t> 2</a:t>
            </a:r>
            <a:endParaRPr dirty="0">
              <a:latin typeface="UTM Avo" panose="02040603050506020204" pitchFamily="18" charset="0"/>
            </a:endParaRPr>
          </a:p>
        </p:txBody>
      </p:sp>
      <p:sp>
        <p:nvSpPr>
          <p:cNvPr id="165" name="Google Shape;165;p1"/>
          <p:cNvSpPr txBox="1"/>
          <p:nvPr/>
        </p:nvSpPr>
        <p:spPr>
          <a:xfrm>
            <a:off x="727107" y="2012604"/>
            <a:ext cx="10737785" cy="3910737"/>
          </a:xfrm>
          <a:prstGeom prst="rect">
            <a:avLst/>
          </a:prstGeom>
          <a:noFill/>
          <a:ln>
            <a:noFill/>
          </a:ln>
        </p:spPr>
        <p:txBody>
          <a:bodyPr spcFirstLastPara="1" wrap="square" lIns="91425" tIns="45700" rIns="91425" bIns="45700" anchor="b" anchorCtr="0">
            <a:noAutofit/>
          </a:bodyPr>
          <a:lstStyle/>
          <a:p>
            <a:pPr marL="0" marR="0" lvl="0" indent="0" algn="ctr" rtl="0">
              <a:lnSpc>
                <a:spcPct val="150000"/>
              </a:lnSpc>
              <a:spcBef>
                <a:spcPts val="0"/>
              </a:spcBef>
              <a:spcAft>
                <a:spcPts val="0"/>
              </a:spcAft>
              <a:buClr>
                <a:srgbClr val="000000"/>
              </a:buClr>
              <a:buSzPts val="990"/>
              <a:buFont typeface="Arial" panose="020B0604020202020204"/>
              <a:buNone/>
            </a:pPr>
            <a:r>
              <a:rPr lang="en-US" sz="5400" b="1" i="0" u="none" strike="noStrike" cap="none" dirty="0">
                <a:solidFill>
                  <a:srgbClr val="002060"/>
                </a:solidFill>
                <a:latin typeface="UTM Avo" panose="02040603050506020204" pitchFamily="18" charset="0"/>
                <a:sym typeface="Arial" panose="020B0604020202020204"/>
              </a:rPr>
              <a:t>Tuần 30</a:t>
            </a:r>
            <a:endParaRPr sz="1600" dirty="0">
              <a:latin typeface="UTM Avo" panose="02040603050506020204" pitchFamily="18" charset="0"/>
            </a:endParaRPr>
          </a:p>
          <a:p>
            <a:pPr marL="0" marR="0" lvl="0" indent="0" algn="ctr" rtl="0">
              <a:lnSpc>
                <a:spcPct val="150000"/>
              </a:lnSpc>
              <a:spcBef>
                <a:spcPts val="0"/>
              </a:spcBef>
              <a:spcAft>
                <a:spcPts val="0"/>
              </a:spcAft>
              <a:buClr>
                <a:srgbClr val="000000"/>
              </a:buClr>
              <a:buSzPts val="4400"/>
              <a:buFont typeface="Calibri" panose="020F0502020204030204"/>
              <a:buNone/>
            </a:pPr>
            <a:r>
              <a:rPr lang="it-IT" sz="5400" b="1" i="0" u="none" strike="noStrike" cap="none" dirty="0">
                <a:solidFill>
                  <a:srgbClr val="FF0000"/>
                </a:solidFill>
                <a:latin typeface="UTM Avo" panose="02040603050506020204" pitchFamily="18" charset="0"/>
                <a:sym typeface="Arial" panose="020B0604020202020204"/>
              </a:rPr>
              <a:t>Bài 84: Phép chia phân số Tiết 2</a:t>
            </a:r>
            <a:endParaRPr sz="1600" dirty="0">
              <a:latin typeface="UTM Avo" panose="020406030505060202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10007" y="5876007"/>
            <a:ext cx="981995" cy="981995"/>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 y="2"/>
            <a:ext cx="981995" cy="981995"/>
          </a:xfrm>
          <a:prstGeom prst="rect">
            <a:avLst/>
          </a:prstGeom>
        </p:spPr>
      </p:pic>
      <p:sp>
        <p:nvSpPr>
          <p:cNvPr id="27" name="Speech Bubble: Rectangle with Corners Rounded 26"/>
          <p:cNvSpPr/>
          <p:nvPr/>
        </p:nvSpPr>
        <p:spPr>
          <a:xfrm>
            <a:off x="667949" y="1145049"/>
            <a:ext cx="6888553" cy="4567905"/>
          </a:xfrm>
          <a:prstGeom prst="wedgeRoundRectCallout">
            <a:avLst>
              <a:gd name="adj1" fmla="val 60695"/>
              <a:gd name="adj2" fmla="val -15837"/>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buClrTx/>
            </a:pPr>
            <a:r>
              <a:rPr lang="en-US" sz="3000" kern="1200" noProof="1">
                <a:solidFill>
                  <a:prstClr val="black"/>
                </a:solidFill>
                <a:latin typeface="UTM Avo" panose="02040603050506020204" pitchFamily="18" charset="0"/>
                <a:cs typeface="Arial" panose="020B0604020202020204" pitchFamily="34" charset="0"/>
              </a:rPr>
              <a:t>Cảm ơn các bạn đã giúp chúng mình lấy lại năng lượng và ánh sáng! Chúng mình sẽ tặng cho bạn một ngôi sao may mắn thay cho lời cảm ơn nhé!!!</a:t>
            </a:r>
            <a:endParaRPr lang="vi-VN" sz="3000" kern="1200" noProof="1">
              <a:solidFill>
                <a:prstClr val="black"/>
              </a:solidFill>
              <a:latin typeface="Arial" panose="020B0604020202020204" pitchFamily="34" charset="0"/>
              <a:cs typeface="Arial" panose="020B0604020202020204" pitchFamily="34" charset="0"/>
            </a:endParaRPr>
          </a:p>
        </p:txBody>
      </p:sp>
      <p:pic>
        <p:nvPicPr>
          <p:cNvPr id="8" name="Picture 10"/>
          <p:cNvPicPr>
            <a:picLocks noChangeAspect="1"/>
          </p:cNvPicPr>
          <p:nvPr/>
        </p:nvPicPr>
        <p:blipFill>
          <a:blip r:embed="rId4"/>
          <a:srcRect/>
          <a:stretch>
            <a:fillRect/>
          </a:stretch>
        </p:blipFill>
        <p:spPr>
          <a:xfrm>
            <a:off x="8435956" y="981996"/>
            <a:ext cx="3088098" cy="3183605"/>
          </a:xfrm>
          <a:prstGeom prst="rect">
            <a:avLst/>
          </a:prstGeom>
        </p:spPr>
      </p:pic>
      <p:pic>
        <p:nvPicPr>
          <p:cNvPr id="9" name="Picture 12"/>
          <p:cNvPicPr>
            <a:picLocks noChangeAspect="1"/>
          </p:cNvPicPr>
          <p:nvPr/>
        </p:nvPicPr>
        <p:blipFill>
          <a:blip r:embed="rId5"/>
          <a:srcRect/>
          <a:stretch>
            <a:fillRect/>
          </a:stretch>
        </p:blipFill>
        <p:spPr>
          <a:xfrm>
            <a:off x="7920095" y="4156385"/>
            <a:ext cx="1880821" cy="1982420"/>
          </a:xfrm>
          <a:prstGeom prst="rect">
            <a:avLst/>
          </a:prstGeom>
        </p:spPr>
      </p:pic>
      <p:pic>
        <p:nvPicPr>
          <p:cNvPr id="3" name="Picture 2"/>
          <p:cNvPicPr>
            <a:picLocks noChangeAspect="1"/>
          </p:cNvPicPr>
          <p:nvPr/>
        </p:nvPicPr>
        <p:blipFill>
          <a:blip r:embed="rId6"/>
          <a:stretch>
            <a:fillRect/>
          </a:stretch>
        </p:blipFill>
        <p:spPr>
          <a:xfrm>
            <a:off x="11371966" y="0"/>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par>
                                <p:cTn id="8" presetID="26" presetClass="emph" presetSubtype="0" repeatCount="indefinite" fill="hold" nodeType="withEffect">
                                  <p:stCondLst>
                                    <p:cond delay="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Shape 191"/>
        <p:cNvGrpSpPr/>
        <p:nvPr/>
      </p:nvGrpSpPr>
      <p:grpSpPr>
        <a:xfrm>
          <a:off x="0" y="0"/>
          <a:ext cx="0" cy="0"/>
          <a:chOff x="0" y="0"/>
          <a:chExt cx="0" cy="0"/>
        </a:xfrm>
      </p:grpSpPr>
      <p:pic>
        <p:nvPicPr>
          <p:cNvPr id="3" name="Google Shape;192;p6">
            <a:hlinkClick r:id="rId2"/>
          </p:cNvPr>
          <p:cNvPicPr preferRelativeResize="0"/>
          <p:nvPr/>
        </p:nvPicPr>
        <p:blipFill rotWithShape="1">
          <a:blip r:embed="rId3"/>
          <a:srcRect/>
          <a:stretch>
            <a:fillRect/>
          </a:stretch>
        </p:blipFill>
        <p:spPr>
          <a:xfrm>
            <a:off x="4662693" y="2657109"/>
            <a:ext cx="2866614" cy="187996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96"/>
        <p:cNvGrpSpPr/>
        <p:nvPr/>
      </p:nvGrpSpPr>
      <p:grpSpPr>
        <a:xfrm>
          <a:off x="0" y="0"/>
          <a:ext cx="0" cy="0"/>
          <a:chOff x="0" y="0"/>
          <a:chExt cx="0" cy="0"/>
        </a:xfrm>
      </p:grpSpPr>
      <p:sp>
        <p:nvSpPr>
          <p:cNvPr id="2" name="Rectangle: Rounded Corners 1"/>
          <p:cNvSpPr/>
          <p:nvPr/>
        </p:nvSpPr>
        <p:spPr>
          <a:xfrm>
            <a:off x="640080" y="1676400"/>
            <a:ext cx="640080" cy="396240"/>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UTM Avo" panose="02040603050506020204" pitchFamily="18" charset="0"/>
              </a:rPr>
              <a:t>02</a:t>
            </a:r>
            <a:endParaRPr lang="en-US" sz="2200" b="1" dirty="0">
              <a:solidFill>
                <a:schemeClr val="tx1"/>
              </a:solidFill>
              <a:latin typeface="UTM Avo" panose="02040603050506020204" pitchFamily="18" charset="0"/>
            </a:endParaRPr>
          </a:p>
        </p:txBody>
      </p:sp>
      <p:sp>
        <p:nvSpPr>
          <p:cNvPr id="3" name="TextBox 2"/>
          <p:cNvSpPr txBox="1"/>
          <p:nvPr/>
        </p:nvSpPr>
        <p:spPr>
          <a:xfrm>
            <a:off x="1361440" y="1637467"/>
            <a:ext cx="10281920" cy="461665"/>
          </a:xfrm>
          <a:prstGeom prst="rect">
            <a:avLst/>
          </a:prstGeom>
          <a:noFill/>
        </p:spPr>
        <p:txBody>
          <a:bodyPr wrap="square">
            <a:spAutoFit/>
          </a:bodyPr>
          <a:lstStyle/>
          <a:p>
            <a:pPr lvl="1"/>
            <a:r>
              <a:rPr lang="vi-VN" sz="2400" b="1" dirty="0">
                <a:latin typeface="UTM Avo" panose="02040603050506020204" pitchFamily="18" charset="0"/>
                <a:ea typeface="等线"/>
                <a:cs typeface="Times New Roman" panose="02020603050405020304"/>
              </a:rPr>
              <a:t>Rút gọn rồi tính</a:t>
            </a:r>
            <a:endParaRPr lang="vi-VN" sz="2400" b="1" dirty="0">
              <a:latin typeface="UTM Avo" panose="02040603050506020204" pitchFamily="18" charset="0"/>
              <a:ea typeface="等线"/>
              <a:cs typeface="Times New Roman" panose="02020603050405020304"/>
            </a:endParaRPr>
          </a:p>
        </p:txBody>
      </p:sp>
      <p:grpSp>
        <p:nvGrpSpPr>
          <p:cNvPr id="29" name="Group 28"/>
          <p:cNvGrpSpPr/>
          <p:nvPr/>
        </p:nvGrpSpPr>
        <p:grpSpPr>
          <a:xfrm>
            <a:off x="593694" y="3316813"/>
            <a:ext cx="1919457" cy="782424"/>
            <a:chOff x="6112261" y="345054"/>
            <a:chExt cx="2879186" cy="1173635"/>
          </a:xfrm>
        </p:grpSpPr>
        <p:grpSp>
          <p:nvGrpSpPr>
            <p:cNvPr id="31" name="Google Shape;1467;p52"/>
            <p:cNvGrpSpPr/>
            <p:nvPr/>
          </p:nvGrpSpPr>
          <p:grpSpPr>
            <a:xfrm>
              <a:off x="7801186" y="345054"/>
              <a:ext cx="1190261" cy="1173635"/>
              <a:chOff x="4478800" y="4423725"/>
              <a:chExt cx="375300" cy="463975"/>
            </a:xfrm>
          </p:grpSpPr>
          <p:sp>
            <p:nvSpPr>
              <p:cNvPr id="33" name="Google Shape;1468;p52"/>
              <p:cNvSpPr/>
              <p:nvPr/>
            </p:nvSpPr>
            <p:spPr>
              <a:xfrm>
                <a:off x="4813275" y="4548400"/>
                <a:ext cx="40825" cy="15325"/>
              </a:xfrm>
              <a:custGeom>
                <a:avLst/>
                <a:gdLst/>
                <a:ahLst/>
                <a:cxnLst/>
                <a:rect l="l" t="t" r="r" b="b"/>
                <a:pathLst>
                  <a:path w="1633" h="613" extrusionOk="0">
                    <a:moveTo>
                      <a:pt x="1412" y="0"/>
                    </a:moveTo>
                    <a:cubicBezTo>
                      <a:pt x="1380" y="0"/>
                      <a:pt x="1348" y="10"/>
                      <a:pt x="1318" y="34"/>
                    </a:cubicBezTo>
                    <a:cubicBezTo>
                      <a:pt x="1053" y="253"/>
                      <a:pt x="718" y="369"/>
                      <a:pt x="381" y="369"/>
                    </a:cubicBezTo>
                    <a:cubicBezTo>
                      <a:pt x="303" y="369"/>
                      <a:pt x="226" y="363"/>
                      <a:pt x="149" y="351"/>
                    </a:cubicBezTo>
                    <a:cubicBezTo>
                      <a:pt x="143" y="350"/>
                      <a:pt x="138" y="349"/>
                      <a:pt x="133" y="349"/>
                    </a:cubicBezTo>
                    <a:cubicBezTo>
                      <a:pt x="22" y="349"/>
                      <a:pt x="1" y="543"/>
                      <a:pt x="120" y="571"/>
                    </a:cubicBezTo>
                    <a:cubicBezTo>
                      <a:pt x="240" y="599"/>
                      <a:pt x="361" y="613"/>
                      <a:pt x="483" y="613"/>
                    </a:cubicBezTo>
                    <a:cubicBezTo>
                      <a:pt x="858" y="613"/>
                      <a:pt x="1229" y="482"/>
                      <a:pt x="1519" y="236"/>
                    </a:cubicBezTo>
                    <a:cubicBezTo>
                      <a:pt x="1632" y="145"/>
                      <a:pt x="1530" y="0"/>
                      <a:pt x="1412"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4" name="Google Shape;1469;p52"/>
              <p:cNvSpPr/>
              <p:nvPr/>
            </p:nvSpPr>
            <p:spPr>
              <a:xfrm>
                <a:off x="4804525" y="4619675"/>
                <a:ext cx="37975" cy="10350"/>
              </a:xfrm>
              <a:custGeom>
                <a:avLst/>
                <a:gdLst/>
                <a:ahLst/>
                <a:cxnLst/>
                <a:rect l="l" t="t" r="r" b="b"/>
                <a:pathLst>
                  <a:path w="1519" h="414" extrusionOk="0">
                    <a:moveTo>
                      <a:pt x="144" y="0"/>
                    </a:moveTo>
                    <a:cubicBezTo>
                      <a:pt x="29" y="0"/>
                      <a:pt x="1" y="173"/>
                      <a:pt x="116" y="201"/>
                    </a:cubicBezTo>
                    <a:cubicBezTo>
                      <a:pt x="518" y="297"/>
                      <a:pt x="920" y="355"/>
                      <a:pt x="1323" y="412"/>
                    </a:cubicBezTo>
                    <a:cubicBezTo>
                      <a:pt x="1328" y="413"/>
                      <a:pt x="1334" y="413"/>
                      <a:pt x="1339" y="413"/>
                    </a:cubicBezTo>
                    <a:cubicBezTo>
                      <a:pt x="1488" y="413"/>
                      <a:pt x="1518" y="162"/>
                      <a:pt x="1361" y="134"/>
                    </a:cubicBezTo>
                    <a:cubicBezTo>
                      <a:pt x="959" y="77"/>
                      <a:pt x="556" y="19"/>
                      <a:pt x="144"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5" name="Google Shape;1470;p52"/>
              <p:cNvSpPr/>
              <p:nvPr/>
            </p:nvSpPr>
            <p:spPr>
              <a:xfrm>
                <a:off x="4789375" y="4487325"/>
                <a:ext cx="28375" cy="22725"/>
              </a:xfrm>
              <a:custGeom>
                <a:avLst/>
                <a:gdLst/>
                <a:ahLst/>
                <a:cxnLst/>
                <a:rect l="l" t="t" r="r" b="b"/>
                <a:pathLst>
                  <a:path w="1135" h="909" extrusionOk="0">
                    <a:moveTo>
                      <a:pt x="916" y="0"/>
                    </a:moveTo>
                    <a:cubicBezTo>
                      <a:pt x="886" y="0"/>
                      <a:pt x="855" y="10"/>
                      <a:pt x="827" y="35"/>
                    </a:cubicBezTo>
                    <a:cubicBezTo>
                      <a:pt x="578" y="264"/>
                      <a:pt x="329" y="494"/>
                      <a:pt x="70" y="734"/>
                    </a:cubicBezTo>
                    <a:cubicBezTo>
                      <a:pt x="0" y="796"/>
                      <a:pt x="62" y="908"/>
                      <a:pt x="134" y="908"/>
                    </a:cubicBezTo>
                    <a:cubicBezTo>
                      <a:pt x="151" y="908"/>
                      <a:pt x="169" y="902"/>
                      <a:pt x="185" y="887"/>
                    </a:cubicBezTo>
                    <a:cubicBezTo>
                      <a:pt x="472" y="676"/>
                      <a:pt x="750" y="456"/>
                      <a:pt x="1028" y="236"/>
                    </a:cubicBezTo>
                    <a:cubicBezTo>
                      <a:pt x="1134" y="145"/>
                      <a:pt x="1031" y="0"/>
                      <a:pt x="91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6" name="Google Shape;1471;p52"/>
              <p:cNvSpPr/>
              <p:nvPr/>
            </p:nvSpPr>
            <p:spPr>
              <a:xfrm>
                <a:off x="4762275" y="4690275"/>
                <a:ext cx="22875" cy="12100"/>
              </a:xfrm>
              <a:custGeom>
                <a:avLst/>
                <a:gdLst/>
                <a:ahLst/>
                <a:cxnLst/>
                <a:rect l="l" t="t" r="r" b="b"/>
                <a:pathLst>
                  <a:path w="915" h="484" extrusionOk="0">
                    <a:moveTo>
                      <a:pt x="119" y="0"/>
                    </a:moveTo>
                    <a:cubicBezTo>
                      <a:pt x="37" y="0"/>
                      <a:pt x="0" y="111"/>
                      <a:pt x="71" y="156"/>
                    </a:cubicBezTo>
                    <a:cubicBezTo>
                      <a:pt x="273" y="271"/>
                      <a:pt x="483" y="376"/>
                      <a:pt x="685" y="472"/>
                    </a:cubicBezTo>
                    <a:cubicBezTo>
                      <a:pt x="704" y="480"/>
                      <a:pt x="722" y="484"/>
                      <a:pt x="739" y="484"/>
                    </a:cubicBezTo>
                    <a:cubicBezTo>
                      <a:pt x="858" y="484"/>
                      <a:pt x="915" y="300"/>
                      <a:pt x="780" y="242"/>
                    </a:cubicBezTo>
                    <a:cubicBezTo>
                      <a:pt x="570" y="156"/>
                      <a:pt x="359" y="69"/>
                      <a:pt x="139" y="2"/>
                    </a:cubicBezTo>
                    <a:cubicBezTo>
                      <a:pt x="132" y="1"/>
                      <a:pt x="125" y="0"/>
                      <a:pt x="119"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7" name="Google Shape;1472;p52"/>
              <p:cNvSpPr/>
              <p:nvPr/>
            </p:nvSpPr>
            <p:spPr>
              <a:xfrm>
                <a:off x="4550900" y="4491750"/>
                <a:ext cx="232825" cy="395950"/>
              </a:xfrm>
              <a:custGeom>
                <a:avLst/>
                <a:gdLst/>
                <a:ahLst/>
                <a:cxnLst/>
                <a:rect l="l" t="t" r="r" b="b"/>
                <a:pathLst>
                  <a:path w="9313" h="15838" extrusionOk="0">
                    <a:moveTo>
                      <a:pt x="4924" y="432"/>
                    </a:moveTo>
                    <a:cubicBezTo>
                      <a:pt x="5992" y="432"/>
                      <a:pt x="7083" y="811"/>
                      <a:pt x="7837" y="1592"/>
                    </a:cubicBezTo>
                    <a:cubicBezTo>
                      <a:pt x="8756" y="2550"/>
                      <a:pt x="8910" y="4111"/>
                      <a:pt x="8699" y="5376"/>
                    </a:cubicBezTo>
                    <a:cubicBezTo>
                      <a:pt x="8498" y="6573"/>
                      <a:pt x="7281" y="7100"/>
                      <a:pt x="6764" y="8173"/>
                    </a:cubicBezTo>
                    <a:cubicBezTo>
                      <a:pt x="6409" y="8901"/>
                      <a:pt x="6285" y="9725"/>
                      <a:pt x="6428" y="10530"/>
                    </a:cubicBezTo>
                    <a:cubicBezTo>
                      <a:pt x="6093" y="10741"/>
                      <a:pt x="5729" y="10894"/>
                      <a:pt x="5355" y="11009"/>
                    </a:cubicBezTo>
                    <a:lnTo>
                      <a:pt x="5078" y="11028"/>
                    </a:lnTo>
                    <a:lnTo>
                      <a:pt x="5078" y="11066"/>
                    </a:lnTo>
                    <a:cubicBezTo>
                      <a:pt x="4769" y="11138"/>
                      <a:pt x="4450" y="11172"/>
                      <a:pt x="4131" y="11172"/>
                    </a:cubicBezTo>
                    <a:cubicBezTo>
                      <a:pt x="3934" y="11172"/>
                      <a:pt x="3738" y="11159"/>
                      <a:pt x="3545" y="11134"/>
                    </a:cubicBezTo>
                    <a:lnTo>
                      <a:pt x="3286" y="11086"/>
                    </a:lnTo>
                    <a:cubicBezTo>
                      <a:pt x="2970" y="11028"/>
                      <a:pt x="2663" y="10942"/>
                      <a:pt x="2357" y="10827"/>
                    </a:cubicBezTo>
                    <a:cubicBezTo>
                      <a:pt x="2491" y="9955"/>
                      <a:pt x="2587" y="9064"/>
                      <a:pt x="2251" y="8221"/>
                    </a:cubicBezTo>
                    <a:cubicBezTo>
                      <a:pt x="1878" y="7292"/>
                      <a:pt x="1083" y="6583"/>
                      <a:pt x="786" y="5615"/>
                    </a:cubicBezTo>
                    <a:cubicBezTo>
                      <a:pt x="0" y="3029"/>
                      <a:pt x="2060" y="605"/>
                      <a:pt x="4627" y="442"/>
                    </a:cubicBezTo>
                    <a:cubicBezTo>
                      <a:pt x="4726" y="435"/>
                      <a:pt x="4825" y="432"/>
                      <a:pt x="4924" y="432"/>
                    </a:cubicBezTo>
                    <a:close/>
                    <a:moveTo>
                      <a:pt x="2041" y="10798"/>
                    </a:moveTo>
                    <a:cubicBezTo>
                      <a:pt x="2041" y="10875"/>
                      <a:pt x="2031" y="10942"/>
                      <a:pt x="2021" y="11009"/>
                    </a:cubicBezTo>
                    <a:cubicBezTo>
                      <a:pt x="2015" y="11105"/>
                      <a:pt x="2101" y="11162"/>
                      <a:pt x="2182" y="11162"/>
                    </a:cubicBezTo>
                    <a:cubicBezTo>
                      <a:pt x="2214" y="11162"/>
                      <a:pt x="2246" y="11153"/>
                      <a:pt x="2271" y="11134"/>
                    </a:cubicBezTo>
                    <a:cubicBezTo>
                      <a:pt x="2884" y="11453"/>
                      <a:pt x="3546" y="11605"/>
                      <a:pt x="4208" y="11605"/>
                    </a:cubicBezTo>
                    <a:cubicBezTo>
                      <a:pt x="5054" y="11605"/>
                      <a:pt x="5901" y="11356"/>
                      <a:pt x="6649" y="10894"/>
                    </a:cubicBezTo>
                    <a:lnTo>
                      <a:pt x="6649" y="10894"/>
                    </a:lnTo>
                    <a:cubicBezTo>
                      <a:pt x="7386" y="11517"/>
                      <a:pt x="6486" y="12283"/>
                      <a:pt x="5873" y="12446"/>
                    </a:cubicBezTo>
                    <a:cubicBezTo>
                      <a:pt x="5346" y="12571"/>
                      <a:pt x="4800" y="12628"/>
                      <a:pt x="4254" y="12638"/>
                    </a:cubicBezTo>
                    <a:cubicBezTo>
                      <a:pt x="4101" y="12651"/>
                      <a:pt x="3948" y="12658"/>
                      <a:pt x="3796" y="12658"/>
                    </a:cubicBezTo>
                    <a:cubicBezTo>
                      <a:pt x="3518" y="12658"/>
                      <a:pt x="3242" y="12636"/>
                      <a:pt x="2970" y="12599"/>
                    </a:cubicBezTo>
                    <a:cubicBezTo>
                      <a:pt x="2194" y="12456"/>
                      <a:pt x="1140" y="11478"/>
                      <a:pt x="2041" y="10798"/>
                    </a:cubicBezTo>
                    <a:close/>
                    <a:moveTo>
                      <a:pt x="6745" y="12475"/>
                    </a:moveTo>
                    <a:lnTo>
                      <a:pt x="6745" y="12475"/>
                    </a:lnTo>
                    <a:cubicBezTo>
                      <a:pt x="7204" y="13921"/>
                      <a:pt x="5461" y="14276"/>
                      <a:pt x="4369" y="14305"/>
                    </a:cubicBezTo>
                    <a:lnTo>
                      <a:pt x="4359" y="14305"/>
                    </a:lnTo>
                    <a:cubicBezTo>
                      <a:pt x="4251" y="14311"/>
                      <a:pt x="4143" y="14314"/>
                      <a:pt x="4035" y="14314"/>
                    </a:cubicBezTo>
                    <a:cubicBezTo>
                      <a:pt x="3624" y="14314"/>
                      <a:pt x="3211" y="14269"/>
                      <a:pt x="2817" y="14170"/>
                    </a:cubicBezTo>
                    <a:cubicBezTo>
                      <a:pt x="2136" y="13979"/>
                      <a:pt x="1265" y="13299"/>
                      <a:pt x="1830" y="12504"/>
                    </a:cubicBezTo>
                    <a:lnTo>
                      <a:pt x="1830" y="12504"/>
                    </a:lnTo>
                    <a:cubicBezTo>
                      <a:pt x="2328" y="12935"/>
                      <a:pt x="3104" y="13030"/>
                      <a:pt x="3756" y="13030"/>
                    </a:cubicBezTo>
                    <a:cubicBezTo>
                      <a:pt x="3833" y="13030"/>
                      <a:pt x="3914" y="13031"/>
                      <a:pt x="3998" y="13031"/>
                    </a:cubicBezTo>
                    <a:cubicBezTo>
                      <a:pt x="4857" y="13031"/>
                      <a:pt x="6047" y="13007"/>
                      <a:pt x="6745" y="12475"/>
                    </a:cubicBezTo>
                    <a:close/>
                    <a:moveTo>
                      <a:pt x="6237" y="14257"/>
                    </a:moveTo>
                    <a:cubicBezTo>
                      <a:pt x="5728" y="15019"/>
                      <a:pt x="4928" y="15450"/>
                      <a:pt x="4148" y="15450"/>
                    </a:cubicBezTo>
                    <a:cubicBezTo>
                      <a:pt x="3458" y="15450"/>
                      <a:pt x="2783" y="15113"/>
                      <a:pt x="2338" y="14372"/>
                    </a:cubicBezTo>
                    <a:lnTo>
                      <a:pt x="2338" y="14372"/>
                    </a:lnTo>
                    <a:cubicBezTo>
                      <a:pt x="2807" y="14573"/>
                      <a:pt x="3363" y="14640"/>
                      <a:pt x="3842" y="14659"/>
                    </a:cubicBezTo>
                    <a:cubicBezTo>
                      <a:pt x="3914" y="14662"/>
                      <a:pt x="3985" y="14663"/>
                      <a:pt x="4057" y="14663"/>
                    </a:cubicBezTo>
                    <a:cubicBezTo>
                      <a:pt x="4799" y="14663"/>
                      <a:pt x="5538" y="14527"/>
                      <a:pt x="6237" y="14257"/>
                    </a:cubicBezTo>
                    <a:close/>
                    <a:moveTo>
                      <a:pt x="4950" y="1"/>
                    </a:moveTo>
                    <a:cubicBezTo>
                      <a:pt x="4846" y="1"/>
                      <a:pt x="4742" y="4"/>
                      <a:pt x="4637" y="11"/>
                    </a:cubicBezTo>
                    <a:cubicBezTo>
                      <a:pt x="2501" y="135"/>
                      <a:pt x="613" y="1620"/>
                      <a:pt x="259" y="3776"/>
                    </a:cubicBezTo>
                    <a:cubicBezTo>
                      <a:pt x="86" y="4811"/>
                      <a:pt x="307" y="5864"/>
                      <a:pt x="862" y="6746"/>
                    </a:cubicBezTo>
                    <a:cubicBezTo>
                      <a:pt x="1226" y="7359"/>
                      <a:pt x="1705" y="7905"/>
                      <a:pt x="1935" y="8585"/>
                    </a:cubicBezTo>
                    <a:cubicBezTo>
                      <a:pt x="2146" y="9217"/>
                      <a:pt x="2136" y="9879"/>
                      <a:pt x="2079" y="10530"/>
                    </a:cubicBezTo>
                    <a:cubicBezTo>
                      <a:pt x="1447" y="10712"/>
                      <a:pt x="1198" y="11392"/>
                      <a:pt x="1456" y="11986"/>
                    </a:cubicBezTo>
                    <a:cubicBezTo>
                      <a:pt x="1504" y="12111"/>
                      <a:pt x="1581" y="12216"/>
                      <a:pt x="1657" y="12321"/>
                    </a:cubicBezTo>
                    <a:cubicBezTo>
                      <a:pt x="1303" y="12714"/>
                      <a:pt x="1255" y="13289"/>
                      <a:pt x="1552" y="13730"/>
                    </a:cubicBezTo>
                    <a:cubicBezTo>
                      <a:pt x="1686" y="13941"/>
                      <a:pt x="1859" y="14113"/>
                      <a:pt x="2069" y="14228"/>
                    </a:cubicBezTo>
                    <a:cubicBezTo>
                      <a:pt x="2290" y="15196"/>
                      <a:pt x="3229" y="15837"/>
                      <a:pt x="4206" y="15837"/>
                    </a:cubicBezTo>
                    <a:cubicBezTo>
                      <a:pt x="4213" y="15838"/>
                      <a:pt x="4219" y="15838"/>
                      <a:pt x="4226" y="15838"/>
                    </a:cubicBezTo>
                    <a:cubicBezTo>
                      <a:pt x="5338" y="15838"/>
                      <a:pt x="6278" y="15065"/>
                      <a:pt x="6735" y="14094"/>
                    </a:cubicBezTo>
                    <a:cubicBezTo>
                      <a:pt x="6745" y="14056"/>
                      <a:pt x="6754" y="14008"/>
                      <a:pt x="6745" y="13969"/>
                    </a:cubicBezTo>
                    <a:cubicBezTo>
                      <a:pt x="7281" y="13586"/>
                      <a:pt x="7521" y="13021"/>
                      <a:pt x="7032" y="12216"/>
                    </a:cubicBezTo>
                    <a:cubicBezTo>
                      <a:pt x="7415" y="11728"/>
                      <a:pt x="7415" y="11009"/>
                      <a:pt x="6907" y="10616"/>
                    </a:cubicBezTo>
                    <a:cubicBezTo>
                      <a:pt x="6888" y="10597"/>
                      <a:pt x="6860" y="10587"/>
                      <a:pt x="6831" y="10578"/>
                    </a:cubicBezTo>
                    <a:cubicBezTo>
                      <a:pt x="6831" y="10568"/>
                      <a:pt x="6831" y="10559"/>
                      <a:pt x="6831" y="10549"/>
                    </a:cubicBezTo>
                    <a:cubicBezTo>
                      <a:pt x="6764" y="9744"/>
                      <a:pt x="6831" y="8959"/>
                      <a:pt x="7195" y="8259"/>
                    </a:cubicBezTo>
                    <a:cubicBezTo>
                      <a:pt x="7568" y="7560"/>
                      <a:pt x="8201" y="7206"/>
                      <a:pt x="8670" y="6602"/>
                    </a:cubicBezTo>
                    <a:cubicBezTo>
                      <a:pt x="9312" y="5778"/>
                      <a:pt x="9264" y="4542"/>
                      <a:pt x="9149" y="3556"/>
                    </a:cubicBezTo>
                    <a:cubicBezTo>
                      <a:pt x="8884" y="1374"/>
                      <a:pt x="7054" y="1"/>
                      <a:pt x="495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8" name="Google Shape;1473;p52"/>
              <p:cNvSpPr/>
              <p:nvPr/>
            </p:nvSpPr>
            <p:spPr>
              <a:xfrm>
                <a:off x="4550650" y="4502550"/>
                <a:ext cx="223000" cy="266350"/>
              </a:xfrm>
              <a:custGeom>
                <a:avLst/>
                <a:gdLst/>
                <a:ahLst/>
                <a:cxnLst/>
                <a:rect l="l" t="t" r="r" b="b"/>
                <a:pathLst>
                  <a:path w="8920" h="10654" extrusionOk="0">
                    <a:moveTo>
                      <a:pt x="4926" y="0"/>
                    </a:moveTo>
                    <a:cubicBezTo>
                      <a:pt x="4827" y="0"/>
                      <a:pt x="4727" y="3"/>
                      <a:pt x="4628" y="10"/>
                    </a:cubicBezTo>
                    <a:cubicBezTo>
                      <a:pt x="2060" y="173"/>
                      <a:pt x="0" y="2597"/>
                      <a:pt x="786" y="5174"/>
                    </a:cubicBezTo>
                    <a:cubicBezTo>
                      <a:pt x="1083" y="6151"/>
                      <a:pt x="1869" y="6850"/>
                      <a:pt x="2242" y="7789"/>
                    </a:cubicBezTo>
                    <a:cubicBezTo>
                      <a:pt x="2597" y="8632"/>
                      <a:pt x="2491" y="9514"/>
                      <a:pt x="2357" y="10395"/>
                    </a:cubicBezTo>
                    <a:cubicBezTo>
                      <a:pt x="2654" y="10510"/>
                      <a:pt x="2970" y="10596"/>
                      <a:pt x="3287" y="10654"/>
                    </a:cubicBezTo>
                    <a:cubicBezTo>
                      <a:pt x="3210" y="8718"/>
                      <a:pt x="2894" y="6783"/>
                      <a:pt x="2348" y="4915"/>
                    </a:cubicBezTo>
                    <a:cubicBezTo>
                      <a:pt x="2233" y="4992"/>
                      <a:pt x="2099" y="5068"/>
                      <a:pt x="1993" y="5145"/>
                    </a:cubicBezTo>
                    <a:cubicBezTo>
                      <a:pt x="1974" y="5156"/>
                      <a:pt x="1955" y="5161"/>
                      <a:pt x="1937" y="5161"/>
                    </a:cubicBezTo>
                    <a:cubicBezTo>
                      <a:pt x="1843" y="5161"/>
                      <a:pt x="1769" y="5035"/>
                      <a:pt x="1849" y="4963"/>
                    </a:cubicBezTo>
                    <a:cubicBezTo>
                      <a:pt x="1984" y="4848"/>
                      <a:pt x="2118" y="4752"/>
                      <a:pt x="2261" y="4656"/>
                    </a:cubicBezTo>
                    <a:cubicBezTo>
                      <a:pt x="2194" y="4446"/>
                      <a:pt x="2137" y="4244"/>
                      <a:pt x="2060" y="4014"/>
                    </a:cubicBezTo>
                    <a:cubicBezTo>
                      <a:pt x="2014" y="3882"/>
                      <a:pt x="2116" y="3802"/>
                      <a:pt x="2224" y="3802"/>
                    </a:cubicBezTo>
                    <a:cubicBezTo>
                      <a:pt x="2296" y="3802"/>
                      <a:pt x="2371" y="3838"/>
                      <a:pt x="2405" y="3919"/>
                    </a:cubicBezTo>
                    <a:cubicBezTo>
                      <a:pt x="2472" y="4091"/>
                      <a:pt x="2539" y="4273"/>
                      <a:pt x="2606" y="4446"/>
                    </a:cubicBezTo>
                    <a:cubicBezTo>
                      <a:pt x="3057" y="4206"/>
                      <a:pt x="3536" y="4053"/>
                      <a:pt x="4043" y="3986"/>
                    </a:cubicBezTo>
                    <a:cubicBezTo>
                      <a:pt x="4355" y="3941"/>
                      <a:pt x="4670" y="3919"/>
                      <a:pt x="4986" y="3919"/>
                    </a:cubicBezTo>
                    <a:cubicBezTo>
                      <a:pt x="5350" y="3919"/>
                      <a:pt x="5715" y="3948"/>
                      <a:pt x="6074" y="4005"/>
                    </a:cubicBezTo>
                    <a:cubicBezTo>
                      <a:pt x="6237" y="3622"/>
                      <a:pt x="6419" y="3258"/>
                      <a:pt x="6611" y="2894"/>
                    </a:cubicBezTo>
                    <a:cubicBezTo>
                      <a:pt x="6650" y="2828"/>
                      <a:pt x="6706" y="2800"/>
                      <a:pt x="6763" y="2800"/>
                    </a:cubicBezTo>
                    <a:cubicBezTo>
                      <a:pt x="6887" y="2800"/>
                      <a:pt x="7009" y="2934"/>
                      <a:pt x="6937" y="3085"/>
                    </a:cubicBezTo>
                    <a:cubicBezTo>
                      <a:pt x="6774" y="3430"/>
                      <a:pt x="6630" y="3775"/>
                      <a:pt x="6496" y="4120"/>
                    </a:cubicBezTo>
                    <a:cubicBezTo>
                      <a:pt x="6688" y="4187"/>
                      <a:pt x="6860" y="4302"/>
                      <a:pt x="7004" y="4465"/>
                    </a:cubicBezTo>
                    <a:cubicBezTo>
                      <a:pt x="6893" y="4324"/>
                      <a:pt x="6999" y="4144"/>
                      <a:pt x="7137" y="4144"/>
                    </a:cubicBezTo>
                    <a:cubicBezTo>
                      <a:pt x="7177" y="4144"/>
                      <a:pt x="7221" y="4159"/>
                      <a:pt x="7262" y="4197"/>
                    </a:cubicBezTo>
                    <a:lnTo>
                      <a:pt x="7320" y="4254"/>
                    </a:lnTo>
                    <a:cubicBezTo>
                      <a:pt x="7368" y="4302"/>
                      <a:pt x="7387" y="4379"/>
                      <a:pt x="7368" y="4436"/>
                    </a:cubicBezTo>
                    <a:cubicBezTo>
                      <a:pt x="7358" y="4465"/>
                      <a:pt x="7349" y="4493"/>
                      <a:pt x="7339" y="4532"/>
                    </a:cubicBezTo>
                    <a:cubicBezTo>
                      <a:pt x="7310" y="4608"/>
                      <a:pt x="7234" y="4666"/>
                      <a:pt x="7147" y="4676"/>
                    </a:cubicBezTo>
                    <a:cubicBezTo>
                      <a:pt x="6870" y="4666"/>
                      <a:pt x="6592" y="4628"/>
                      <a:pt x="6323" y="4561"/>
                    </a:cubicBezTo>
                    <a:cubicBezTo>
                      <a:pt x="5624" y="6486"/>
                      <a:pt x="5298" y="8527"/>
                      <a:pt x="5346" y="10567"/>
                    </a:cubicBezTo>
                    <a:cubicBezTo>
                      <a:pt x="5729" y="10462"/>
                      <a:pt x="6084" y="10309"/>
                      <a:pt x="6429" y="10098"/>
                    </a:cubicBezTo>
                    <a:cubicBezTo>
                      <a:pt x="6285" y="9293"/>
                      <a:pt x="6410" y="8469"/>
                      <a:pt x="6764" y="7732"/>
                    </a:cubicBezTo>
                    <a:cubicBezTo>
                      <a:pt x="7281" y="6668"/>
                      <a:pt x="8508" y="6141"/>
                      <a:pt x="8699" y="4944"/>
                    </a:cubicBezTo>
                    <a:cubicBezTo>
                      <a:pt x="8920" y="3670"/>
                      <a:pt x="8766" y="2118"/>
                      <a:pt x="7837" y="1160"/>
                    </a:cubicBezTo>
                    <a:cubicBezTo>
                      <a:pt x="7092" y="379"/>
                      <a:pt x="6002" y="0"/>
                      <a:pt x="4926"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9" name="Google Shape;1474;p52"/>
              <p:cNvSpPr/>
              <p:nvPr/>
            </p:nvSpPr>
            <p:spPr>
              <a:xfrm>
                <a:off x="4731200" y="4446625"/>
                <a:ext cx="27350" cy="29100"/>
              </a:xfrm>
              <a:custGeom>
                <a:avLst/>
                <a:gdLst/>
                <a:ahLst/>
                <a:cxnLst/>
                <a:rect l="l" t="t" r="r" b="b"/>
                <a:pathLst>
                  <a:path w="1094" h="1164" extrusionOk="0">
                    <a:moveTo>
                      <a:pt x="900" y="1"/>
                    </a:moveTo>
                    <a:cubicBezTo>
                      <a:pt x="857" y="1"/>
                      <a:pt x="814" y="22"/>
                      <a:pt x="788" y="72"/>
                    </a:cubicBezTo>
                    <a:cubicBezTo>
                      <a:pt x="625" y="417"/>
                      <a:pt x="385" y="724"/>
                      <a:pt x="88" y="963"/>
                    </a:cubicBezTo>
                    <a:cubicBezTo>
                      <a:pt x="1" y="1027"/>
                      <a:pt x="85" y="1164"/>
                      <a:pt x="177" y="1164"/>
                    </a:cubicBezTo>
                    <a:cubicBezTo>
                      <a:pt x="195" y="1164"/>
                      <a:pt x="214" y="1158"/>
                      <a:pt x="232" y="1145"/>
                    </a:cubicBezTo>
                    <a:cubicBezTo>
                      <a:pt x="567" y="896"/>
                      <a:pt x="835" y="580"/>
                      <a:pt x="1027" y="216"/>
                    </a:cubicBezTo>
                    <a:cubicBezTo>
                      <a:pt x="1093" y="104"/>
                      <a:pt x="995" y="1"/>
                      <a:pt x="90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0" name="Google Shape;1475;p52"/>
              <p:cNvSpPr/>
              <p:nvPr/>
            </p:nvSpPr>
            <p:spPr>
              <a:xfrm>
                <a:off x="4595375" y="4572550"/>
                <a:ext cx="140200" cy="197550"/>
              </a:xfrm>
              <a:custGeom>
                <a:avLst/>
                <a:gdLst/>
                <a:ahLst/>
                <a:cxnLst/>
                <a:rect l="l" t="t" r="r" b="b"/>
                <a:pathLst>
                  <a:path w="5608" h="7902" extrusionOk="0">
                    <a:moveTo>
                      <a:pt x="4996" y="0"/>
                    </a:moveTo>
                    <a:cubicBezTo>
                      <a:pt x="4941" y="0"/>
                      <a:pt x="4887" y="28"/>
                      <a:pt x="4851" y="94"/>
                    </a:cubicBezTo>
                    <a:cubicBezTo>
                      <a:pt x="4649" y="458"/>
                      <a:pt x="4477" y="831"/>
                      <a:pt x="4314" y="1205"/>
                    </a:cubicBezTo>
                    <a:cubicBezTo>
                      <a:pt x="3950" y="1148"/>
                      <a:pt x="3585" y="1119"/>
                      <a:pt x="3221" y="1119"/>
                    </a:cubicBezTo>
                    <a:cubicBezTo>
                      <a:pt x="2905" y="1119"/>
                      <a:pt x="2589" y="1141"/>
                      <a:pt x="2274" y="1186"/>
                    </a:cubicBezTo>
                    <a:cubicBezTo>
                      <a:pt x="1775" y="1253"/>
                      <a:pt x="1287" y="1406"/>
                      <a:pt x="836" y="1646"/>
                    </a:cubicBezTo>
                    <a:cubicBezTo>
                      <a:pt x="769" y="1473"/>
                      <a:pt x="702" y="1301"/>
                      <a:pt x="635" y="1119"/>
                    </a:cubicBezTo>
                    <a:cubicBezTo>
                      <a:pt x="601" y="1039"/>
                      <a:pt x="530" y="1005"/>
                      <a:pt x="461" y="1005"/>
                    </a:cubicBezTo>
                    <a:cubicBezTo>
                      <a:pt x="353" y="1005"/>
                      <a:pt x="250" y="1087"/>
                      <a:pt x="290" y="1214"/>
                    </a:cubicBezTo>
                    <a:cubicBezTo>
                      <a:pt x="367" y="1435"/>
                      <a:pt x="434" y="1646"/>
                      <a:pt x="501" y="1856"/>
                    </a:cubicBezTo>
                    <a:cubicBezTo>
                      <a:pt x="348" y="1952"/>
                      <a:pt x="214" y="2048"/>
                      <a:pt x="80" y="2163"/>
                    </a:cubicBezTo>
                    <a:cubicBezTo>
                      <a:pt x="1" y="2234"/>
                      <a:pt x="65" y="2364"/>
                      <a:pt x="160" y="2364"/>
                    </a:cubicBezTo>
                    <a:cubicBezTo>
                      <a:pt x="180" y="2364"/>
                      <a:pt x="202" y="2358"/>
                      <a:pt x="223" y="2345"/>
                    </a:cubicBezTo>
                    <a:cubicBezTo>
                      <a:pt x="338" y="2259"/>
                      <a:pt x="463" y="2192"/>
                      <a:pt x="578" y="2125"/>
                    </a:cubicBezTo>
                    <a:cubicBezTo>
                      <a:pt x="1124" y="3983"/>
                      <a:pt x="1440" y="5918"/>
                      <a:pt x="1517" y="7854"/>
                    </a:cubicBezTo>
                    <a:lnTo>
                      <a:pt x="1766" y="7902"/>
                    </a:lnTo>
                    <a:cubicBezTo>
                      <a:pt x="1766" y="7892"/>
                      <a:pt x="1766" y="7882"/>
                      <a:pt x="1766" y="7882"/>
                    </a:cubicBezTo>
                    <a:cubicBezTo>
                      <a:pt x="1881" y="5861"/>
                      <a:pt x="1593" y="3839"/>
                      <a:pt x="932" y="1933"/>
                    </a:cubicBezTo>
                    <a:cubicBezTo>
                      <a:pt x="1527" y="1654"/>
                      <a:pt x="2186" y="1501"/>
                      <a:pt x="2846" y="1501"/>
                    </a:cubicBezTo>
                    <a:cubicBezTo>
                      <a:pt x="2866" y="1501"/>
                      <a:pt x="2886" y="1502"/>
                      <a:pt x="2906" y="1502"/>
                    </a:cubicBezTo>
                    <a:cubicBezTo>
                      <a:pt x="3318" y="1511"/>
                      <a:pt x="3720" y="1569"/>
                      <a:pt x="4113" y="1674"/>
                    </a:cubicBezTo>
                    <a:cubicBezTo>
                      <a:pt x="3366" y="3619"/>
                      <a:pt x="3088" y="5717"/>
                      <a:pt x="3299" y="7796"/>
                    </a:cubicBezTo>
                    <a:lnTo>
                      <a:pt x="3567" y="7777"/>
                    </a:lnTo>
                    <a:cubicBezTo>
                      <a:pt x="3509" y="5727"/>
                      <a:pt x="3845" y="3686"/>
                      <a:pt x="4544" y="1770"/>
                    </a:cubicBezTo>
                    <a:cubicBezTo>
                      <a:pt x="4812" y="1828"/>
                      <a:pt x="5090" y="1866"/>
                      <a:pt x="5368" y="1876"/>
                    </a:cubicBezTo>
                    <a:cubicBezTo>
                      <a:pt x="5454" y="1866"/>
                      <a:pt x="5531" y="1808"/>
                      <a:pt x="5550" y="1732"/>
                    </a:cubicBezTo>
                    <a:cubicBezTo>
                      <a:pt x="5560" y="1703"/>
                      <a:pt x="5579" y="1674"/>
                      <a:pt x="5588" y="1646"/>
                    </a:cubicBezTo>
                    <a:cubicBezTo>
                      <a:pt x="5607" y="1579"/>
                      <a:pt x="5588" y="1502"/>
                      <a:pt x="5540" y="1454"/>
                    </a:cubicBezTo>
                    <a:lnTo>
                      <a:pt x="5492" y="1406"/>
                    </a:lnTo>
                    <a:cubicBezTo>
                      <a:pt x="5449" y="1365"/>
                      <a:pt x="5404" y="1348"/>
                      <a:pt x="5362" y="1348"/>
                    </a:cubicBezTo>
                    <a:cubicBezTo>
                      <a:pt x="5226" y="1348"/>
                      <a:pt x="5124" y="1526"/>
                      <a:pt x="5234" y="1665"/>
                    </a:cubicBezTo>
                    <a:cubicBezTo>
                      <a:pt x="5100" y="1502"/>
                      <a:pt x="4918" y="1387"/>
                      <a:pt x="4726" y="1320"/>
                    </a:cubicBezTo>
                    <a:cubicBezTo>
                      <a:pt x="4860" y="975"/>
                      <a:pt x="5004" y="630"/>
                      <a:pt x="5167" y="285"/>
                    </a:cubicBezTo>
                    <a:cubicBezTo>
                      <a:pt x="5239" y="134"/>
                      <a:pt x="5117" y="0"/>
                      <a:pt x="499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1" name="Google Shape;1476;p52"/>
              <p:cNvSpPr/>
              <p:nvPr/>
            </p:nvSpPr>
            <p:spPr>
              <a:xfrm>
                <a:off x="4669925" y="4423725"/>
                <a:ext cx="13850" cy="31625"/>
              </a:xfrm>
              <a:custGeom>
                <a:avLst/>
                <a:gdLst/>
                <a:ahLst/>
                <a:cxnLst/>
                <a:rect l="l" t="t" r="r" b="b"/>
                <a:pathLst>
                  <a:path w="554" h="1265" extrusionOk="0">
                    <a:moveTo>
                      <a:pt x="354" y="1"/>
                    </a:moveTo>
                    <a:cubicBezTo>
                      <a:pt x="306" y="1"/>
                      <a:pt x="259" y="21"/>
                      <a:pt x="230" y="68"/>
                    </a:cubicBezTo>
                    <a:cubicBezTo>
                      <a:pt x="58" y="413"/>
                      <a:pt x="0" y="797"/>
                      <a:pt x="68" y="1180"/>
                    </a:cubicBezTo>
                    <a:cubicBezTo>
                      <a:pt x="76" y="1238"/>
                      <a:pt x="121" y="1264"/>
                      <a:pt x="169" y="1264"/>
                    </a:cubicBezTo>
                    <a:cubicBezTo>
                      <a:pt x="231" y="1264"/>
                      <a:pt x="297" y="1221"/>
                      <a:pt x="297" y="1151"/>
                    </a:cubicBezTo>
                    <a:cubicBezTo>
                      <a:pt x="297" y="816"/>
                      <a:pt x="364" y="490"/>
                      <a:pt x="508" y="193"/>
                    </a:cubicBezTo>
                    <a:cubicBezTo>
                      <a:pt x="553" y="84"/>
                      <a:pt x="452" y="1"/>
                      <a:pt x="354"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2" name="Google Shape;1477;p52"/>
              <p:cNvSpPr/>
              <p:nvPr/>
            </p:nvSpPr>
            <p:spPr>
              <a:xfrm>
                <a:off x="4618200" y="4610075"/>
                <a:ext cx="79525" cy="161000"/>
              </a:xfrm>
              <a:custGeom>
                <a:avLst/>
                <a:gdLst/>
                <a:ahLst/>
                <a:cxnLst/>
                <a:rect l="l" t="t" r="r" b="b"/>
                <a:pathLst>
                  <a:path w="3181" h="6440" extrusionOk="0">
                    <a:moveTo>
                      <a:pt x="1922" y="0"/>
                    </a:moveTo>
                    <a:cubicBezTo>
                      <a:pt x="1254" y="0"/>
                      <a:pt x="604" y="153"/>
                      <a:pt x="0" y="432"/>
                    </a:cubicBezTo>
                    <a:cubicBezTo>
                      <a:pt x="661" y="2338"/>
                      <a:pt x="949" y="4360"/>
                      <a:pt x="843" y="6381"/>
                    </a:cubicBezTo>
                    <a:cubicBezTo>
                      <a:pt x="843" y="6381"/>
                      <a:pt x="843" y="6391"/>
                      <a:pt x="843" y="6401"/>
                    </a:cubicBezTo>
                    <a:cubicBezTo>
                      <a:pt x="1037" y="6426"/>
                      <a:pt x="1233" y="6439"/>
                      <a:pt x="1430" y="6439"/>
                    </a:cubicBezTo>
                    <a:cubicBezTo>
                      <a:pt x="1749" y="6439"/>
                      <a:pt x="2071" y="6405"/>
                      <a:pt x="2386" y="6333"/>
                    </a:cubicBezTo>
                    <a:lnTo>
                      <a:pt x="2386" y="6295"/>
                    </a:lnTo>
                    <a:cubicBezTo>
                      <a:pt x="2175" y="4216"/>
                      <a:pt x="2443" y="2128"/>
                      <a:pt x="3181" y="173"/>
                    </a:cubicBezTo>
                    <a:cubicBezTo>
                      <a:pt x="2788" y="68"/>
                      <a:pt x="2386" y="10"/>
                      <a:pt x="1983" y="1"/>
                    </a:cubicBezTo>
                    <a:cubicBezTo>
                      <a:pt x="1963" y="1"/>
                      <a:pt x="1943" y="0"/>
                      <a:pt x="1922"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3" name="Google Shape;1478;p52"/>
              <p:cNvSpPr/>
              <p:nvPr/>
            </p:nvSpPr>
            <p:spPr>
              <a:xfrm>
                <a:off x="4571600" y="4428150"/>
                <a:ext cx="27200" cy="40725"/>
              </a:xfrm>
              <a:custGeom>
                <a:avLst/>
                <a:gdLst/>
                <a:ahLst/>
                <a:cxnLst/>
                <a:rect l="l" t="t" r="r" b="b"/>
                <a:pathLst>
                  <a:path w="1088" h="1629" extrusionOk="0">
                    <a:moveTo>
                      <a:pt x="217" y="1"/>
                    </a:moveTo>
                    <a:cubicBezTo>
                      <a:pt x="107" y="1"/>
                      <a:pt x="1" y="121"/>
                      <a:pt x="73" y="236"/>
                    </a:cubicBezTo>
                    <a:cubicBezTo>
                      <a:pt x="370" y="658"/>
                      <a:pt x="628" y="1099"/>
                      <a:pt x="849" y="1568"/>
                    </a:cubicBezTo>
                    <a:cubicBezTo>
                      <a:pt x="868" y="1610"/>
                      <a:pt x="903" y="1628"/>
                      <a:pt x="940" y="1628"/>
                    </a:cubicBezTo>
                    <a:cubicBezTo>
                      <a:pt x="1011" y="1628"/>
                      <a:pt x="1088" y="1561"/>
                      <a:pt x="1069" y="1472"/>
                    </a:cubicBezTo>
                    <a:cubicBezTo>
                      <a:pt x="935" y="945"/>
                      <a:pt x="686" y="457"/>
                      <a:pt x="322" y="45"/>
                    </a:cubicBezTo>
                    <a:cubicBezTo>
                      <a:pt x="291" y="14"/>
                      <a:pt x="254" y="1"/>
                      <a:pt x="217"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4" name="Google Shape;1479;p52"/>
              <p:cNvSpPr/>
              <p:nvPr/>
            </p:nvSpPr>
            <p:spPr>
              <a:xfrm>
                <a:off x="4534300" y="4682325"/>
                <a:ext cx="22100" cy="23975"/>
              </a:xfrm>
              <a:custGeom>
                <a:avLst/>
                <a:gdLst/>
                <a:ahLst/>
                <a:cxnLst/>
                <a:rect l="l" t="t" r="r" b="b"/>
                <a:pathLst>
                  <a:path w="884" h="959" extrusionOk="0">
                    <a:moveTo>
                      <a:pt x="711" y="1"/>
                    </a:moveTo>
                    <a:cubicBezTo>
                      <a:pt x="679" y="1"/>
                      <a:pt x="646" y="13"/>
                      <a:pt x="616" y="42"/>
                    </a:cubicBezTo>
                    <a:cubicBezTo>
                      <a:pt x="396" y="253"/>
                      <a:pt x="233" y="550"/>
                      <a:pt x="51" y="799"/>
                    </a:cubicBezTo>
                    <a:cubicBezTo>
                      <a:pt x="1" y="871"/>
                      <a:pt x="79" y="958"/>
                      <a:pt x="154" y="958"/>
                    </a:cubicBezTo>
                    <a:cubicBezTo>
                      <a:pt x="179" y="958"/>
                      <a:pt x="204" y="948"/>
                      <a:pt x="223" y="924"/>
                    </a:cubicBezTo>
                    <a:cubicBezTo>
                      <a:pt x="444" y="704"/>
                      <a:pt x="645" y="464"/>
                      <a:pt x="827" y="205"/>
                    </a:cubicBezTo>
                    <a:cubicBezTo>
                      <a:pt x="884" y="106"/>
                      <a:pt x="803" y="1"/>
                      <a:pt x="711"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5" name="Google Shape;1480;p52"/>
              <p:cNvSpPr/>
              <p:nvPr/>
            </p:nvSpPr>
            <p:spPr>
              <a:xfrm>
                <a:off x="4518625" y="4479600"/>
                <a:ext cx="36325" cy="19700"/>
              </a:xfrm>
              <a:custGeom>
                <a:avLst/>
                <a:gdLst/>
                <a:ahLst/>
                <a:cxnLst/>
                <a:rect l="l" t="t" r="r" b="b"/>
                <a:pathLst>
                  <a:path w="1453" h="788" extrusionOk="0">
                    <a:moveTo>
                      <a:pt x="135" y="0"/>
                    </a:moveTo>
                    <a:cubicBezTo>
                      <a:pt x="50" y="0"/>
                      <a:pt x="0" y="149"/>
                      <a:pt x="94" y="200"/>
                    </a:cubicBezTo>
                    <a:cubicBezTo>
                      <a:pt x="438" y="411"/>
                      <a:pt x="802" y="602"/>
                      <a:pt x="1167" y="775"/>
                    </a:cubicBezTo>
                    <a:cubicBezTo>
                      <a:pt x="1187" y="783"/>
                      <a:pt x="1208" y="787"/>
                      <a:pt x="1228" y="787"/>
                    </a:cubicBezTo>
                    <a:cubicBezTo>
                      <a:pt x="1361" y="787"/>
                      <a:pt x="1452" y="609"/>
                      <a:pt x="1310" y="526"/>
                    </a:cubicBezTo>
                    <a:cubicBezTo>
                      <a:pt x="946" y="334"/>
                      <a:pt x="563" y="161"/>
                      <a:pt x="170" y="8"/>
                    </a:cubicBezTo>
                    <a:cubicBezTo>
                      <a:pt x="158" y="3"/>
                      <a:pt x="146" y="0"/>
                      <a:pt x="135"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6" name="Google Shape;1481;p52"/>
              <p:cNvSpPr/>
              <p:nvPr/>
            </p:nvSpPr>
            <p:spPr>
              <a:xfrm>
                <a:off x="4495675" y="4618475"/>
                <a:ext cx="32525" cy="22900"/>
              </a:xfrm>
              <a:custGeom>
                <a:avLst/>
                <a:gdLst/>
                <a:ahLst/>
                <a:cxnLst/>
                <a:rect l="l" t="t" r="r" b="b"/>
                <a:pathLst>
                  <a:path w="1301" h="916" extrusionOk="0">
                    <a:moveTo>
                      <a:pt x="1092" y="1"/>
                    </a:moveTo>
                    <a:cubicBezTo>
                      <a:pt x="1076" y="1"/>
                      <a:pt x="1058" y="4"/>
                      <a:pt x="1040" y="10"/>
                    </a:cubicBezTo>
                    <a:cubicBezTo>
                      <a:pt x="638" y="77"/>
                      <a:pt x="245" y="470"/>
                      <a:pt x="44" y="786"/>
                    </a:cubicBezTo>
                    <a:cubicBezTo>
                      <a:pt x="1" y="850"/>
                      <a:pt x="60" y="915"/>
                      <a:pt x="121" y="915"/>
                    </a:cubicBezTo>
                    <a:cubicBezTo>
                      <a:pt x="141" y="915"/>
                      <a:pt x="161" y="908"/>
                      <a:pt x="178" y="891"/>
                    </a:cubicBezTo>
                    <a:cubicBezTo>
                      <a:pt x="322" y="757"/>
                      <a:pt x="485" y="632"/>
                      <a:pt x="647" y="527"/>
                    </a:cubicBezTo>
                    <a:cubicBezTo>
                      <a:pt x="810" y="431"/>
                      <a:pt x="1002" y="383"/>
                      <a:pt x="1155" y="288"/>
                    </a:cubicBezTo>
                    <a:cubicBezTo>
                      <a:pt x="1301" y="202"/>
                      <a:pt x="1232" y="1"/>
                      <a:pt x="1092"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7" name="Google Shape;1482;p52"/>
              <p:cNvSpPr/>
              <p:nvPr/>
            </p:nvSpPr>
            <p:spPr>
              <a:xfrm>
                <a:off x="4478800" y="4552600"/>
                <a:ext cx="40025" cy="7925"/>
              </a:xfrm>
              <a:custGeom>
                <a:avLst/>
                <a:gdLst/>
                <a:ahLst/>
                <a:cxnLst/>
                <a:rect l="l" t="t" r="r" b="b"/>
                <a:pathLst>
                  <a:path w="1601" h="317" extrusionOk="0">
                    <a:moveTo>
                      <a:pt x="1390" y="1"/>
                    </a:moveTo>
                    <a:cubicBezTo>
                      <a:pt x="968" y="10"/>
                      <a:pt x="546" y="20"/>
                      <a:pt x="125" y="49"/>
                    </a:cubicBezTo>
                    <a:cubicBezTo>
                      <a:pt x="0" y="77"/>
                      <a:pt x="0" y="250"/>
                      <a:pt x="125" y="278"/>
                    </a:cubicBezTo>
                    <a:cubicBezTo>
                      <a:pt x="546" y="298"/>
                      <a:pt x="968" y="317"/>
                      <a:pt x="1390" y="317"/>
                    </a:cubicBezTo>
                    <a:cubicBezTo>
                      <a:pt x="1600" y="317"/>
                      <a:pt x="1600" y="1"/>
                      <a:pt x="139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grpSp>
        <p:sp>
          <p:nvSpPr>
            <p:cNvPr id="32" name="Rectangle 31"/>
            <p:cNvSpPr/>
            <p:nvPr/>
          </p:nvSpPr>
          <p:spPr>
            <a:xfrm>
              <a:off x="6112261" y="514366"/>
              <a:ext cx="2225907" cy="861581"/>
            </a:xfrm>
            <a:prstGeom prst="rect">
              <a:avLst/>
            </a:prstGeom>
          </p:spPr>
          <p:txBody>
            <a:bodyPr wrap="square">
              <a:spAutoFit/>
            </a:bodyPr>
            <a:lstStyle/>
            <a:p>
              <a:pPr algn="just">
                <a:lnSpc>
                  <a:spcPct val="150000"/>
                </a:lnSpc>
              </a:pPr>
              <a:r>
                <a:rPr lang="en-US" sz="2400" b="1" dirty="0" err="1">
                  <a:solidFill>
                    <a:srgbClr val="C00000"/>
                  </a:solidFill>
                  <a:latin typeface="UTM Avo" panose="02040603050506020204" pitchFamily="18" charset="0"/>
                  <a:cs typeface="Arial" panose="020B0604020202020204" pitchFamily="34" charset="0"/>
                </a:rPr>
                <a:t>Trả</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lời</a:t>
              </a:r>
              <a:endParaRPr lang="en-US" sz="2400" b="1" dirty="0">
                <a:solidFill>
                  <a:srgbClr val="C00000"/>
                </a:solidFill>
                <a:latin typeface="UTM Avo" panose="020406030505060202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48" name="Rectangle 47"/>
              <p:cNvSpPr/>
              <p:nvPr/>
            </p:nvSpPr>
            <p:spPr>
              <a:xfrm>
                <a:off x="1596132" y="1996440"/>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Calibri" panose="020F0502020204030204"/>
                    <a:cs typeface="Times New Roman" panose="02020603050405020304"/>
                  </a:rPr>
                  <a:t>a)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14</m:t>
                        </m:r>
                      </m:num>
                      <m:den>
                        <m:r>
                          <m:rPr>
                            <m:nor/>
                          </m:rPr>
                          <a:rPr lang="en-US" sz="2800" i="0">
                            <a:latin typeface="UTM Avo" panose="02040603050506020204" pitchFamily="18" charset="0"/>
                            <a:ea typeface="等线"/>
                            <a:cs typeface="Times New Roman" panose="02020603050405020304"/>
                          </a:rPr>
                          <m:t>18</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8</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48" name="Rectangle 47"/>
              <p:cNvSpPr>
                <a:spLocks noRot="1" noChangeAspect="1" noMove="1" noResize="1" noEditPoints="1" noAdjustHandles="1" noChangeArrowheads="1" noChangeShapeType="1" noTextEdit="1"/>
              </p:cNvSpPr>
              <p:nvPr/>
            </p:nvSpPr>
            <p:spPr>
              <a:xfrm>
                <a:off x="1596132" y="1996440"/>
                <a:ext cx="1584192" cy="1080155"/>
              </a:xfrm>
              <a:prstGeom prst="rect">
                <a:avLst/>
              </a:prstGeom>
              <a:blipFill rotWithShape="1">
                <a:blip r:embed="rId2"/>
                <a:stretch>
                  <a:fillRect l="-24" r="-17060" b="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49" name="Rectangle 48"/>
              <p:cNvSpPr/>
              <p:nvPr/>
            </p:nvSpPr>
            <p:spPr>
              <a:xfrm>
                <a:off x="3933017" y="1996443"/>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b)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9</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3</m:t>
                        </m:r>
                      </m:num>
                      <m:den>
                        <m:r>
                          <m:rPr>
                            <m:nor/>
                          </m:rPr>
                          <a:rPr lang="en-US" sz="2800" i="0">
                            <a:latin typeface="UTM Avo" panose="02040603050506020204" pitchFamily="18" charset="0"/>
                            <a:ea typeface="等线"/>
                            <a:cs typeface="Times New Roman" panose="02020603050405020304"/>
                          </a:rPr>
                          <m:t>10</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49" name="Rectangle 48"/>
              <p:cNvSpPr>
                <a:spLocks noRot="1" noChangeAspect="1" noMove="1" noResize="1" noEditPoints="1" noAdjustHandles="1" noChangeArrowheads="1" noChangeShapeType="1" noTextEdit="1"/>
              </p:cNvSpPr>
              <p:nvPr/>
            </p:nvSpPr>
            <p:spPr>
              <a:xfrm>
                <a:off x="3933017" y="1996443"/>
                <a:ext cx="1584192" cy="1080155"/>
              </a:xfrm>
              <a:prstGeom prst="rect">
                <a:avLst/>
              </a:prstGeom>
              <a:blipFill rotWithShape="1">
                <a:blip r:embed="rId3"/>
                <a:stretch>
                  <a:fillRect l="-29" r="-16935" b="-6347"/>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0" name="Rectangle 49"/>
              <p:cNvSpPr/>
              <p:nvPr/>
            </p:nvSpPr>
            <p:spPr>
              <a:xfrm>
                <a:off x="6276144" y="1997040"/>
                <a:ext cx="1571368" cy="1073872"/>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c)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4</m:t>
                        </m:r>
                      </m:num>
                      <m:den>
                        <m:r>
                          <m:rPr>
                            <m:nor/>
                          </m:rPr>
                          <a:rPr lang="en-US" sz="2800" i="0">
                            <a:latin typeface="UTM Avo" panose="02040603050506020204" pitchFamily="18" charset="0"/>
                            <a:ea typeface="等线"/>
                            <a:cs typeface="Times New Roman" panose="02020603050405020304"/>
                          </a:rPr>
                          <m:t>5</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10</m:t>
                        </m:r>
                      </m:num>
                      <m:den>
                        <m:r>
                          <m:rPr>
                            <m:nor/>
                          </m:rPr>
                          <a:rPr lang="en-US" sz="2800" i="0">
                            <a:latin typeface="UTM Avo" panose="02040603050506020204" pitchFamily="18" charset="0"/>
                            <a:ea typeface="等线"/>
                            <a:cs typeface="Times New Roman" panose="02020603050405020304"/>
                          </a:rPr>
                          <m:t>15</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50" name="Rectangle 49"/>
              <p:cNvSpPr>
                <a:spLocks noRot="1" noChangeAspect="1" noMove="1" noResize="1" noEditPoints="1" noAdjustHandles="1" noChangeArrowheads="1" noChangeShapeType="1" noTextEdit="1"/>
              </p:cNvSpPr>
              <p:nvPr/>
            </p:nvSpPr>
            <p:spPr>
              <a:xfrm>
                <a:off x="6276144" y="1997040"/>
                <a:ext cx="1571368" cy="1073872"/>
              </a:xfrm>
              <a:prstGeom prst="rect">
                <a:avLst/>
              </a:prstGeom>
              <a:blipFill rotWithShape="1">
                <a:blip r:embed="rId4"/>
                <a:stretch>
                  <a:fillRect l="-28" t="-56" r="-16193" b="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1" name="Rectangle 50"/>
              <p:cNvSpPr/>
              <p:nvPr/>
            </p:nvSpPr>
            <p:spPr>
              <a:xfrm>
                <a:off x="8625104" y="1996443"/>
                <a:ext cx="1568418" cy="1073167"/>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d)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m:t>
                        </m:r>
                      </m:num>
                      <m:den>
                        <m:r>
                          <m:rPr>
                            <m:nor/>
                          </m:rPr>
                          <a:rPr lang="en-US" sz="2800" i="0">
                            <a:latin typeface="UTM Avo" panose="02040603050506020204" pitchFamily="18" charset="0"/>
                            <a:ea typeface="等线"/>
                            <a:cs typeface="Times New Roman" panose="02020603050405020304"/>
                          </a:rPr>
                          <m:t>6</m:t>
                        </m:r>
                      </m:den>
                    </m:f>
                    <m:r>
                      <a:rPr lang="en-US" sz="2800" i="1">
                        <a:latin typeface="Cambria Math" panose="02040503050406030204"/>
                        <a:ea typeface="等线"/>
                        <a:cs typeface="Times New Roman" panose="02020603050405020304"/>
                      </a:rPr>
                      <m:t>:</m:t>
                    </m:r>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21</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51" name="Rectangle 50"/>
              <p:cNvSpPr>
                <a:spLocks noRot="1" noChangeAspect="1" noMove="1" noResize="1" noEditPoints="1" noAdjustHandles="1" noChangeArrowheads="1" noChangeShapeType="1" noTextEdit="1"/>
              </p:cNvSpPr>
              <p:nvPr/>
            </p:nvSpPr>
            <p:spPr>
              <a:xfrm>
                <a:off x="8625104" y="1996443"/>
                <a:ext cx="1568418" cy="1073167"/>
              </a:xfrm>
              <a:prstGeom prst="rect">
                <a:avLst/>
              </a:prstGeom>
              <a:blipFill rotWithShape="1">
                <a:blip r:embed="rId5"/>
                <a:stretch>
                  <a:fillRect l="-34" r="-19887" b="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4" name="Rectangle 53"/>
              <p:cNvSpPr/>
              <p:nvPr/>
            </p:nvSpPr>
            <p:spPr>
              <a:xfrm>
                <a:off x="670119" y="4105706"/>
                <a:ext cx="6096000" cy="1940263"/>
              </a:xfrm>
              <a:prstGeom prst="rect">
                <a:avLst/>
              </a:prstGeom>
            </p:spPr>
            <p:txBody>
              <a:bodyPr lIns="60948" tIns="30474" rIns="60948" bIns="30474">
                <a:spAutoFit/>
              </a:bodyPr>
              <a:lstStyle/>
              <a:p>
                <a:pPr marL="381000" indent="-381000" algn="just">
                  <a:lnSpc>
                    <a:spcPct val="150000"/>
                  </a:lnSpc>
                  <a:spcAft>
                    <a:spcPts val="535"/>
                  </a:spcAft>
                  <a:buFont typeface="Arial" panose="020B0604020202020204" pitchFamily="34" charset="0"/>
                  <a:buChar char="•"/>
                </a:pPr>
                <a:r>
                  <a:rPr lang="en-US" sz="2400" dirty="0">
                    <a:latin typeface="UTM Avo" panose="02040603050506020204" pitchFamily="18" charset="0"/>
                    <a:ea typeface="Calibri" panose="020F0502020204030204"/>
                    <a:cs typeface="Times New Roman" panose="02020603050405020304"/>
                  </a:rPr>
                  <a:t>Rút </a:t>
                </a:r>
                <a:r>
                  <a:rPr lang="en-US" sz="2400" dirty="0" err="1">
                    <a:latin typeface="UTM Avo" panose="02040603050506020204" pitchFamily="18" charset="0"/>
                    <a:ea typeface="Calibri" panose="020F0502020204030204"/>
                    <a:cs typeface="Times New Roman" panose="02020603050405020304"/>
                  </a:rPr>
                  <a:t>gọn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phân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số</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14</m:t>
                        </m:r>
                      </m:num>
                      <m:den>
                        <m:r>
                          <m:rPr>
                            <m:nor/>
                          </m:rPr>
                          <a:rPr lang="en-US" sz="2400" i="0">
                            <a:latin typeface="UTM Avo" panose="02040603050506020204" pitchFamily="18" charset="0"/>
                            <a:ea typeface="Calibri" panose="020F0502020204030204"/>
                            <a:cs typeface="Times New Roman" panose="02020603050405020304"/>
                          </a:rPr>
                          <m:t>18</m:t>
                        </m:r>
                      </m:den>
                    </m:f>
                  </m:oMath>
                </a14:m>
                <a:r>
                  <a:rPr lang="en-US" sz="2400" dirty="0">
                    <a:latin typeface="UTM Avo" panose="02040603050506020204" pitchFamily="18" charset="0"/>
                    <a:ea typeface="等线"/>
                    <a:cs typeface="Times New Roman" panose="02020603050405020304"/>
                  </a:rPr>
                  <a:t> =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7</m:t>
                        </m:r>
                      </m:num>
                      <m:den>
                        <m:r>
                          <m:rPr>
                            <m:nor/>
                          </m:rPr>
                          <a:rPr lang="en-US" sz="2400" i="0">
                            <a:latin typeface="UTM Avo" panose="02040603050506020204" pitchFamily="18" charset="0"/>
                            <a:ea typeface="Calibri" panose="020F0502020204030204"/>
                            <a:cs typeface="Times New Roman" panose="02020603050405020304"/>
                          </a:rPr>
                          <m:t>9</m:t>
                        </m:r>
                      </m:den>
                    </m:f>
                  </m:oMath>
                </a14:m>
                <a:endParaRPr lang="en-US" sz="2400" dirty="0">
                  <a:latin typeface="UTM Avo" panose="02040603050506020204" pitchFamily="18" charset="0"/>
                  <a:ea typeface="Calibri" panose="020F0502020204030204"/>
                  <a:cs typeface="Times New Roman" panose="02020603050405020304"/>
                </a:endParaRPr>
              </a:p>
              <a:p>
                <a:pPr marL="381000" indent="-381000" algn="just">
                  <a:lnSpc>
                    <a:spcPct val="150000"/>
                  </a:lnSpc>
                  <a:spcAft>
                    <a:spcPts val="535"/>
                  </a:spcAft>
                  <a:buFont typeface="Arial" panose="020B0604020202020204" pitchFamily="34" charset="0"/>
                  <a:buChar char="•"/>
                </a:pPr>
                <a:r>
                  <a:rPr lang="en-US" sz="2400" dirty="0" err="1">
                    <a:latin typeface="UTM Avo" panose="02040603050506020204" pitchFamily="18" charset="0"/>
                    <a:ea typeface="Calibri" panose="020F0502020204030204"/>
                    <a:cs typeface="Times New Roman" panose="02020603050405020304"/>
                  </a:rPr>
                  <a:t>Viết</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14</m:t>
                        </m:r>
                      </m:num>
                      <m:den>
                        <m:r>
                          <m:rPr>
                            <m:nor/>
                          </m:rPr>
                          <a:rPr lang="en-US" sz="2400" i="0">
                            <a:latin typeface="UTM Avo" panose="02040603050506020204" pitchFamily="18" charset="0"/>
                            <a:ea typeface="Calibri" panose="020F0502020204030204"/>
                            <a:cs typeface="Times New Roman" panose="02020603050405020304"/>
                          </a:rPr>
                          <m:t>18</m:t>
                        </m:r>
                      </m:den>
                    </m:f>
                    <m:r>
                      <a:rPr lang="en-US" sz="2400" b="0" i="0"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等线"/>
                            <a:cs typeface="Times New Roman" panose="02020603050405020304"/>
                          </a:rPr>
                        </m:ctrlPr>
                      </m:fPr>
                      <m:num>
                        <m:r>
                          <m:rPr>
                            <m:nor/>
                          </m:rPr>
                          <a:rPr lang="en-US" sz="2400" i="0">
                            <a:latin typeface="UTM Avo" panose="02040603050506020204" pitchFamily="18" charset="0"/>
                            <a:ea typeface="等线"/>
                            <a:cs typeface="Times New Roman" panose="02020603050405020304"/>
                          </a:rPr>
                          <m:t>8</m:t>
                        </m:r>
                      </m:num>
                      <m:den>
                        <m:r>
                          <m:rPr>
                            <m:nor/>
                          </m:rPr>
                          <a:rPr lang="en-US" sz="2400" i="0">
                            <a:latin typeface="UTM Avo" panose="02040603050506020204" pitchFamily="18" charset="0"/>
                            <a:ea typeface="等线"/>
                            <a:cs typeface="Times New Roman" panose="02020603050405020304"/>
                          </a:rPr>
                          <m:t>9</m:t>
                        </m:r>
                      </m:den>
                    </m:f>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7</m:t>
                        </m:r>
                      </m:num>
                      <m:den>
                        <m:r>
                          <m:rPr>
                            <m:nor/>
                          </m:rPr>
                          <a:rPr lang="en-US" sz="2400" i="0">
                            <a:latin typeface="UTM Avo" panose="02040603050506020204" pitchFamily="18" charset="0"/>
                            <a:ea typeface="Calibri" panose="020F0502020204030204"/>
                            <a:cs typeface="Times New Roman" panose="02020603050405020304"/>
                          </a:rPr>
                          <m:t>9</m:t>
                        </m:r>
                      </m:den>
                    </m:f>
                    <m:r>
                      <a:rPr lang="en-US" sz="2400" b="0" i="0"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8</m:t>
                        </m:r>
                      </m:num>
                      <m:den>
                        <m:r>
                          <m:rPr>
                            <m:nor/>
                          </m:rPr>
                          <a:rPr lang="en-US" sz="2400" i="0">
                            <a:latin typeface="UTM Avo" panose="02040603050506020204" pitchFamily="18" charset="0"/>
                            <a:ea typeface="Calibri" panose="020F0502020204030204"/>
                            <a:cs typeface="Times New Roman" panose="02020603050405020304"/>
                          </a:rPr>
                          <m:t>9</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7</m:t>
                        </m:r>
                      </m:num>
                      <m:den>
                        <m:r>
                          <m:rPr>
                            <m:nor/>
                          </m:rPr>
                          <a:rPr lang="en-US" sz="2400" i="0">
                            <a:latin typeface="UTM Avo" panose="02040603050506020204" pitchFamily="18" charset="0"/>
                            <a:ea typeface="Calibri" panose="020F0502020204030204"/>
                            <a:cs typeface="Times New Roman" panose="02020603050405020304"/>
                          </a:rPr>
                          <m:t>9</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9</m:t>
                        </m:r>
                      </m:num>
                      <m:den>
                        <m:r>
                          <m:rPr>
                            <m:nor/>
                          </m:rPr>
                          <a:rPr lang="en-US" sz="2400" i="0">
                            <a:latin typeface="UTM Avo" panose="02040603050506020204" pitchFamily="18" charset="0"/>
                            <a:ea typeface="Calibri" panose="020F0502020204030204"/>
                            <a:cs typeface="Times New Roman" panose="02020603050405020304"/>
                          </a:rPr>
                          <m:t>8</m:t>
                        </m:r>
                      </m:den>
                    </m:f>
                    <m:r>
                      <m:rPr>
                        <m:nor/>
                      </m:rPr>
                      <a:rPr lang="en-US" sz="2400" dirty="0">
                        <a:latin typeface="UTM Avo" panose="02040603050506020204" pitchFamily="18" charset="0"/>
                        <a:ea typeface="等线"/>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b="0" i="0" smtClean="0">
                            <a:latin typeface="UTM Avo" panose="02040603050506020204" pitchFamily="18" charset="0"/>
                            <a:ea typeface="Calibri" panose="020F0502020204030204"/>
                            <a:cs typeface="Times New Roman" panose="02020603050405020304"/>
                          </a:rPr>
                          <m:t>63</m:t>
                        </m:r>
                      </m:num>
                      <m:den>
                        <m:r>
                          <m:rPr>
                            <m:nor/>
                          </m:rPr>
                          <a:rPr lang="en-US" sz="2400" b="0" i="0" smtClean="0">
                            <a:latin typeface="UTM Avo" panose="02040603050506020204" pitchFamily="18" charset="0"/>
                            <a:ea typeface="Calibri" panose="020F0502020204030204"/>
                            <a:cs typeface="Times New Roman" panose="02020603050405020304"/>
                          </a:rPr>
                          <m:t>72</m:t>
                        </m:r>
                      </m:den>
                    </m:f>
                  </m:oMath>
                </a14:m>
                <a:r>
                  <a:rPr lang="en-US" sz="2400" dirty="0">
                    <a:latin typeface="UTM Avo" panose="02040603050506020204" pitchFamily="18" charset="0"/>
                    <a:ea typeface="等线"/>
                    <a:cs typeface="Times New Roman" panose="02020603050405020304"/>
                  </a:rPr>
                  <a:t> =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a:latin typeface="UTM Avo" panose="02040603050506020204" pitchFamily="18" charset="0"/>
                            <a:ea typeface="Calibri" panose="020F0502020204030204"/>
                            <a:cs typeface="Times New Roman" panose="02020603050405020304"/>
                          </a:rPr>
                          <m:t>7</m:t>
                        </m:r>
                      </m:num>
                      <m:den>
                        <m:r>
                          <m:rPr>
                            <m:nor/>
                          </m:rPr>
                          <a:rPr lang="en-US" sz="2400" b="0" i="0" smtClean="0">
                            <a:latin typeface="UTM Avo" panose="02040603050506020204" pitchFamily="18" charset="0"/>
                            <a:ea typeface="Calibri" panose="020F0502020204030204"/>
                            <a:cs typeface="Times New Roman" panose="02020603050405020304"/>
                          </a:rPr>
                          <m:t>8</m:t>
                        </m:r>
                      </m:den>
                    </m:f>
                  </m:oMath>
                </a14:m>
                <a:endParaRPr lang="en-US" sz="2400" dirty="0">
                  <a:latin typeface="UTM Avo" panose="02040603050506020204" pitchFamily="18" charset="0"/>
                  <a:ea typeface="Calibri" panose="020F0502020204030204"/>
                  <a:cs typeface="Times New Roman" panose="02020603050405020304"/>
                </a:endParaRPr>
              </a:p>
            </p:txBody>
          </p:sp>
        </mc:Choice>
        <mc:Fallback>
          <p:sp>
            <p:nvSpPr>
              <p:cNvPr id="54" name="Rectangle 53"/>
              <p:cNvSpPr>
                <a:spLocks noRot="1" noChangeAspect="1" noMove="1" noResize="1" noEditPoints="1" noAdjustHandles="1" noChangeArrowheads="1" noChangeShapeType="1" noTextEdit="1"/>
              </p:cNvSpPr>
              <p:nvPr/>
            </p:nvSpPr>
            <p:spPr>
              <a:xfrm>
                <a:off x="670119" y="4105706"/>
                <a:ext cx="6096000" cy="1940263"/>
              </a:xfrm>
              <a:prstGeom prst="rect">
                <a:avLst/>
              </a:prstGeom>
              <a:blipFill rotWithShape="1">
                <a:blip r:embed="rId6"/>
                <a:stretch>
                  <a:fillRect l="-3" t="-22" r="3" b="-40837"/>
                </a:stretch>
              </a:blipFill>
            </p:spPr>
            <p:txBody>
              <a:bodyPr/>
              <a:lstStyle/>
              <a:p>
                <a:r>
                  <a:rPr lang="en-US" altLang="en-US">
                    <a:noFill/>
                  </a:rPr>
                  <a:t> </a:t>
                </a:r>
              </a:p>
            </p:txBody>
          </p:sp>
        </mc:Fallback>
      </mc:AlternateContent>
      <p:sp>
        <p:nvSpPr>
          <p:cNvPr id="55" name="Rectangle 54"/>
          <p:cNvSpPr/>
          <p:nvPr/>
        </p:nvSpPr>
        <p:spPr>
          <a:xfrm>
            <a:off x="1595120" y="2153920"/>
            <a:ext cx="1625600" cy="94488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wipe(down)">
                                      <p:cBhvr>
                                        <p:cTn id="13" dur="500"/>
                                        <p:tgtEl>
                                          <p:spTgt spid="4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down)">
                                      <p:cBhvr>
                                        <p:cTn id="16" dur="500"/>
                                        <p:tgtEl>
                                          <p:spTgt spid="4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down)">
                                      <p:cBhvr>
                                        <p:cTn id="19" dur="500"/>
                                        <p:tgtEl>
                                          <p:spTgt spid="5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wipe(down)">
                                      <p:cBhvr>
                                        <p:cTn id="22" dur="500"/>
                                        <p:tgtEl>
                                          <p:spTgt spid="5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barn(inVertical)">
                                      <p:cBhvr>
                                        <p:cTn id="3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8" grpId="0"/>
      <p:bldP spid="49" grpId="0"/>
      <p:bldP spid="50" grpId="0"/>
      <p:bldP spid="51" grpId="0"/>
      <p:bldP spid="54" grpId="0"/>
      <p:bldP spid="5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96"/>
        <p:cNvGrpSpPr/>
        <p:nvPr/>
      </p:nvGrpSpPr>
      <p:grpSpPr>
        <a:xfrm>
          <a:off x="0" y="0"/>
          <a:ext cx="0" cy="0"/>
          <a:chOff x="0" y="0"/>
          <a:chExt cx="0" cy="0"/>
        </a:xfrm>
      </p:grpSpPr>
      <p:sp>
        <p:nvSpPr>
          <p:cNvPr id="2" name="Rectangle: Rounded Corners 1"/>
          <p:cNvSpPr/>
          <p:nvPr/>
        </p:nvSpPr>
        <p:spPr>
          <a:xfrm>
            <a:off x="640080" y="1676400"/>
            <a:ext cx="640080" cy="396240"/>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UTM Avo" panose="02040603050506020204" pitchFamily="18" charset="0"/>
              </a:rPr>
              <a:t>02</a:t>
            </a:r>
            <a:endParaRPr lang="en-US" sz="2200" b="1" dirty="0">
              <a:solidFill>
                <a:schemeClr val="tx1"/>
              </a:solidFill>
              <a:latin typeface="UTM Avo" panose="02040603050506020204" pitchFamily="18" charset="0"/>
            </a:endParaRPr>
          </a:p>
        </p:txBody>
      </p:sp>
      <p:sp>
        <p:nvSpPr>
          <p:cNvPr id="3" name="TextBox 2"/>
          <p:cNvSpPr txBox="1"/>
          <p:nvPr/>
        </p:nvSpPr>
        <p:spPr>
          <a:xfrm>
            <a:off x="1361440" y="1637467"/>
            <a:ext cx="10281920" cy="461665"/>
          </a:xfrm>
          <a:prstGeom prst="rect">
            <a:avLst/>
          </a:prstGeom>
          <a:noFill/>
        </p:spPr>
        <p:txBody>
          <a:bodyPr wrap="square">
            <a:spAutoFit/>
          </a:bodyPr>
          <a:lstStyle/>
          <a:p>
            <a:pPr lvl="1"/>
            <a:r>
              <a:rPr lang="vi-VN" sz="2400" b="1" dirty="0">
                <a:latin typeface="UTM Avo" panose="02040603050506020204" pitchFamily="18" charset="0"/>
                <a:ea typeface="等线"/>
                <a:cs typeface="Times New Roman" panose="02020603050405020304"/>
              </a:rPr>
              <a:t>Rút gọn rồi tính</a:t>
            </a:r>
            <a:endParaRPr lang="vi-VN" sz="2400" b="1" dirty="0">
              <a:latin typeface="UTM Avo" panose="02040603050506020204" pitchFamily="18" charset="0"/>
              <a:ea typeface="等线"/>
              <a:cs typeface="Times New Roman" panose="02020603050405020304"/>
            </a:endParaRPr>
          </a:p>
        </p:txBody>
      </p:sp>
      <p:grpSp>
        <p:nvGrpSpPr>
          <p:cNvPr id="29" name="Group 28"/>
          <p:cNvGrpSpPr/>
          <p:nvPr/>
        </p:nvGrpSpPr>
        <p:grpSpPr>
          <a:xfrm>
            <a:off x="593694" y="3316813"/>
            <a:ext cx="1919457" cy="782424"/>
            <a:chOff x="6112261" y="345054"/>
            <a:chExt cx="2879186" cy="1173635"/>
          </a:xfrm>
        </p:grpSpPr>
        <p:grpSp>
          <p:nvGrpSpPr>
            <p:cNvPr id="31" name="Google Shape;1467;p52"/>
            <p:cNvGrpSpPr/>
            <p:nvPr/>
          </p:nvGrpSpPr>
          <p:grpSpPr>
            <a:xfrm>
              <a:off x="7801186" y="345054"/>
              <a:ext cx="1190261" cy="1173635"/>
              <a:chOff x="4478800" y="4423725"/>
              <a:chExt cx="375300" cy="463975"/>
            </a:xfrm>
          </p:grpSpPr>
          <p:sp>
            <p:nvSpPr>
              <p:cNvPr id="33" name="Google Shape;1468;p52"/>
              <p:cNvSpPr/>
              <p:nvPr/>
            </p:nvSpPr>
            <p:spPr>
              <a:xfrm>
                <a:off x="4813275" y="4548400"/>
                <a:ext cx="40825" cy="15325"/>
              </a:xfrm>
              <a:custGeom>
                <a:avLst/>
                <a:gdLst/>
                <a:ahLst/>
                <a:cxnLst/>
                <a:rect l="l" t="t" r="r" b="b"/>
                <a:pathLst>
                  <a:path w="1633" h="613" extrusionOk="0">
                    <a:moveTo>
                      <a:pt x="1412" y="0"/>
                    </a:moveTo>
                    <a:cubicBezTo>
                      <a:pt x="1380" y="0"/>
                      <a:pt x="1348" y="10"/>
                      <a:pt x="1318" y="34"/>
                    </a:cubicBezTo>
                    <a:cubicBezTo>
                      <a:pt x="1053" y="253"/>
                      <a:pt x="718" y="369"/>
                      <a:pt x="381" y="369"/>
                    </a:cubicBezTo>
                    <a:cubicBezTo>
                      <a:pt x="303" y="369"/>
                      <a:pt x="226" y="363"/>
                      <a:pt x="149" y="351"/>
                    </a:cubicBezTo>
                    <a:cubicBezTo>
                      <a:pt x="143" y="350"/>
                      <a:pt x="138" y="349"/>
                      <a:pt x="133" y="349"/>
                    </a:cubicBezTo>
                    <a:cubicBezTo>
                      <a:pt x="22" y="349"/>
                      <a:pt x="1" y="543"/>
                      <a:pt x="120" y="571"/>
                    </a:cubicBezTo>
                    <a:cubicBezTo>
                      <a:pt x="240" y="599"/>
                      <a:pt x="361" y="613"/>
                      <a:pt x="483" y="613"/>
                    </a:cubicBezTo>
                    <a:cubicBezTo>
                      <a:pt x="858" y="613"/>
                      <a:pt x="1229" y="482"/>
                      <a:pt x="1519" y="236"/>
                    </a:cubicBezTo>
                    <a:cubicBezTo>
                      <a:pt x="1632" y="145"/>
                      <a:pt x="1530" y="0"/>
                      <a:pt x="1412"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4" name="Google Shape;1469;p52"/>
              <p:cNvSpPr/>
              <p:nvPr/>
            </p:nvSpPr>
            <p:spPr>
              <a:xfrm>
                <a:off x="4804525" y="4619675"/>
                <a:ext cx="37975" cy="10350"/>
              </a:xfrm>
              <a:custGeom>
                <a:avLst/>
                <a:gdLst/>
                <a:ahLst/>
                <a:cxnLst/>
                <a:rect l="l" t="t" r="r" b="b"/>
                <a:pathLst>
                  <a:path w="1519" h="414" extrusionOk="0">
                    <a:moveTo>
                      <a:pt x="144" y="0"/>
                    </a:moveTo>
                    <a:cubicBezTo>
                      <a:pt x="29" y="0"/>
                      <a:pt x="1" y="173"/>
                      <a:pt x="116" y="201"/>
                    </a:cubicBezTo>
                    <a:cubicBezTo>
                      <a:pt x="518" y="297"/>
                      <a:pt x="920" y="355"/>
                      <a:pt x="1323" y="412"/>
                    </a:cubicBezTo>
                    <a:cubicBezTo>
                      <a:pt x="1328" y="413"/>
                      <a:pt x="1334" y="413"/>
                      <a:pt x="1339" y="413"/>
                    </a:cubicBezTo>
                    <a:cubicBezTo>
                      <a:pt x="1488" y="413"/>
                      <a:pt x="1518" y="162"/>
                      <a:pt x="1361" y="134"/>
                    </a:cubicBezTo>
                    <a:cubicBezTo>
                      <a:pt x="959" y="77"/>
                      <a:pt x="556" y="19"/>
                      <a:pt x="144"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5" name="Google Shape;1470;p52"/>
              <p:cNvSpPr/>
              <p:nvPr/>
            </p:nvSpPr>
            <p:spPr>
              <a:xfrm>
                <a:off x="4789375" y="4487325"/>
                <a:ext cx="28375" cy="22725"/>
              </a:xfrm>
              <a:custGeom>
                <a:avLst/>
                <a:gdLst/>
                <a:ahLst/>
                <a:cxnLst/>
                <a:rect l="l" t="t" r="r" b="b"/>
                <a:pathLst>
                  <a:path w="1135" h="909" extrusionOk="0">
                    <a:moveTo>
                      <a:pt x="916" y="0"/>
                    </a:moveTo>
                    <a:cubicBezTo>
                      <a:pt x="886" y="0"/>
                      <a:pt x="855" y="10"/>
                      <a:pt x="827" y="35"/>
                    </a:cubicBezTo>
                    <a:cubicBezTo>
                      <a:pt x="578" y="264"/>
                      <a:pt x="329" y="494"/>
                      <a:pt x="70" y="734"/>
                    </a:cubicBezTo>
                    <a:cubicBezTo>
                      <a:pt x="0" y="796"/>
                      <a:pt x="62" y="908"/>
                      <a:pt x="134" y="908"/>
                    </a:cubicBezTo>
                    <a:cubicBezTo>
                      <a:pt x="151" y="908"/>
                      <a:pt x="169" y="902"/>
                      <a:pt x="185" y="887"/>
                    </a:cubicBezTo>
                    <a:cubicBezTo>
                      <a:pt x="472" y="676"/>
                      <a:pt x="750" y="456"/>
                      <a:pt x="1028" y="236"/>
                    </a:cubicBezTo>
                    <a:cubicBezTo>
                      <a:pt x="1134" y="145"/>
                      <a:pt x="1031" y="0"/>
                      <a:pt x="91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6" name="Google Shape;1471;p52"/>
              <p:cNvSpPr/>
              <p:nvPr/>
            </p:nvSpPr>
            <p:spPr>
              <a:xfrm>
                <a:off x="4762275" y="4690275"/>
                <a:ext cx="22875" cy="12100"/>
              </a:xfrm>
              <a:custGeom>
                <a:avLst/>
                <a:gdLst/>
                <a:ahLst/>
                <a:cxnLst/>
                <a:rect l="l" t="t" r="r" b="b"/>
                <a:pathLst>
                  <a:path w="915" h="484" extrusionOk="0">
                    <a:moveTo>
                      <a:pt x="119" y="0"/>
                    </a:moveTo>
                    <a:cubicBezTo>
                      <a:pt x="37" y="0"/>
                      <a:pt x="0" y="111"/>
                      <a:pt x="71" y="156"/>
                    </a:cubicBezTo>
                    <a:cubicBezTo>
                      <a:pt x="273" y="271"/>
                      <a:pt x="483" y="376"/>
                      <a:pt x="685" y="472"/>
                    </a:cubicBezTo>
                    <a:cubicBezTo>
                      <a:pt x="704" y="480"/>
                      <a:pt x="722" y="484"/>
                      <a:pt x="739" y="484"/>
                    </a:cubicBezTo>
                    <a:cubicBezTo>
                      <a:pt x="858" y="484"/>
                      <a:pt x="915" y="300"/>
                      <a:pt x="780" y="242"/>
                    </a:cubicBezTo>
                    <a:cubicBezTo>
                      <a:pt x="570" y="156"/>
                      <a:pt x="359" y="69"/>
                      <a:pt x="139" y="2"/>
                    </a:cubicBezTo>
                    <a:cubicBezTo>
                      <a:pt x="132" y="1"/>
                      <a:pt x="125" y="0"/>
                      <a:pt x="119"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7" name="Google Shape;1472;p52"/>
              <p:cNvSpPr/>
              <p:nvPr/>
            </p:nvSpPr>
            <p:spPr>
              <a:xfrm>
                <a:off x="4550900" y="4491750"/>
                <a:ext cx="232825" cy="395950"/>
              </a:xfrm>
              <a:custGeom>
                <a:avLst/>
                <a:gdLst/>
                <a:ahLst/>
                <a:cxnLst/>
                <a:rect l="l" t="t" r="r" b="b"/>
                <a:pathLst>
                  <a:path w="9313" h="15838" extrusionOk="0">
                    <a:moveTo>
                      <a:pt x="4924" y="432"/>
                    </a:moveTo>
                    <a:cubicBezTo>
                      <a:pt x="5992" y="432"/>
                      <a:pt x="7083" y="811"/>
                      <a:pt x="7837" y="1592"/>
                    </a:cubicBezTo>
                    <a:cubicBezTo>
                      <a:pt x="8756" y="2550"/>
                      <a:pt x="8910" y="4111"/>
                      <a:pt x="8699" y="5376"/>
                    </a:cubicBezTo>
                    <a:cubicBezTo>
                      <a:pt x="8498" y="6573"/>
                      <a:pt x="7281" y="7100"/>
                      <a:pt x="6764" y="8173"/>
                    </a:cubicBezTo>
                    <a:cubicBezTo>
                      <a:pt x="6409" y="8901"/>
                      <a:pt x="6285" y="9725"/>
                      <a:pt x="6428" y="10530"/>
                    </a:cubicBezTo>
                    <a:cubicBezTo>
                      <a:pt x="6093" y="10741"/>
                      <a:pt x="5729" y="10894"/>
                      <a:pt x="5355" y="11009"/>
                    </a:cubicBezTo>
                    <a:lnTo>
                      <a:pt x="5078" y="11028"/>
                    </a:lnTo>
                    <a:lnTo>
                      <a:pt x="5078" y="11066"/>
                    </a:lnTo>
                    <a:cubicBezTo>
                      <a:pt x="4769" y="11138"/>
                      <a:pt x="4450" y="11172"/>
                      <a:pt x="4131" y="11172"/>
                    </a:cubicBezTo>
                    <a:cubicBezTo>
                      <a:pt x="3934" y="11172"/>
                      <a:pt x="3738" y="11159"/>
                      <a:pt x="3545" y="11134"/>
                    </a:cubicBezTo>
                    <a:lnTo>
                      <a:pt x="3286" y="11086"/>
                    </a:lnTo>
                    <a:cubicBezTo>
                      <a:pt x="2970" y="11028"/>
                      <a:pt x="2663" y="10942"/>
                      <a:pt x="2357" y="10827"/>
                    </a:cubicBezTo>
                    <a:cubicBezTo>
                      <a:pt x="2491" y="9955"/>
                      <a:pt x="2587" y="9064"/>
                      <a:pt x="2251" y="8221"/>
                    </a:cubicBezTo>
                    <a:cubicBezTo>
                      <a:pt x="1878" y="7292"/>
                      <a:pt x="1083" y="6583"/>
                      <a:pt x="786" y="5615"/>
                    </a:cubicBezTo>
                    <a:cubicBezTo>
                      <a:pt x="0" y="3029"/>
                      <a:pt x="2060" y="605"/>
                      <a:pt x="4627" y="442"/>
                    </a:cubicBezTo>
                    <a:cubicBezTo>
                      <a:pt x="4726" y="435"/>
                      <a:pt x="4825" y="432"/>
                      <a:pt x="4924" y="432"/>
                    </a:cubicBezTo>
                    <a:close/>
                    <a:moveTo>
                      <a:pt x="2041" y="10798"/>
                    </a:moveTo>
                    <a:cubicBezTo>
                      <a:pt x="2041" y="10875"/>
                      <a:pt x="2031" y="10942"/>
                      <a:pt x="2021" y="11009"/>
                    </a:cubicBezTo>
                    <a:cubicBezTo>
                      <a:pt x="2015" y="11105"/>
                      <a:pt x="2101" y="11162"/>
                      <a:pt x="2182" y="11162"/>
                    </a:cubicBezTo>
                    <a:cubicBezTo>
                      <a:pt x="2214" y="11162"/>
                      <a:pt x="2246" y="11153"/>
                      <a:pt x="2271" y="11134"/>
                    </a:cubicBezTo>
                    <a:cubicBezTo>
                      <a:pt x="2884" y="11453"/>
                      <a:pt x="3546" y="11605"/>
                      <a:pt x="4208" y="11605"/>
                    </a:cubicBezTo>
                    <a:cubicBezTo>
                      <a:pt x="5054" y="11605"/>
                      <a:pt x="5901" y="11356"/>
                      <a:pt x="6649" y="10894"/>
                    </a:cubicBezTo>
                    <a:lnTo>
                      <a:pt x="6649" y="10894"/>
                    </a:lnTo>
                    <a:cubicBezTo>
                      <a:pt x="7386" y="11517"/>
                      <a:pt x="6486" y="12283"/>
                      <a:pt x="5873" y="12446"/>
                    </a:cubicBezTo>
                    <a:cubicBezTo>
                      <a:pt x="5346" y="12571"/>
                      <a:pt x="4800" y="12628"/>
                      <a:pt x="4254" y="12638"/>
                    </a:cubicBezTo>
                    <a:cubicBezTo>
                      <a:pt x="4101" y="12651"/>
                      <a:pt x="3948" y="12658"/>
                      <a:pt x="3796" y="12658"/>
                    </a:cubicBezTo>
                    <a:cubicBezTo>
                      <a:pt x="3518" y="12658"/>
                      <a:pt x="3242" y="12636"/>
                      <a:pt x="2970" y="12599"/>
                    </a:cubicBezTo>
                    <a:cubicBezTo>
                      <a:pt x="2194" y="12456"/>
                      <a:pt x="1140" y="11478"/>
                      <a:pt x="2041" y="10798"/>
                    </a:cubicBezTo>
                    <a:close/>
                    <a:moveTo>
                      <a:pt x="6745" y="12475"/>
                    </a:moveTo>
                    <a:lnTo>
                      <a:pt x="6745" y="12475"/>
                    </a:lnTo>
                    <a:cubicBezTo>
                      <a:pt x="7204" y="13921"/>
                      <a:pt x="5461" y="14276"/>
                      <a:pt x="4369" y="14305"/>
                    </a:cubicBezTo>
                    <a:lnTo>
                      <a:pt x="4359" y="14305"/>
                    </a:lnTo>
                    <a:cubicBezTo>
                      <a:pt x="4251" y="14311"/>
                      <a:pt x="4143" y="14314"/>
                      <a:pt x="4035" y="14314"/>
                    </a:cubicBezTo>
                    <a:cubicBezTo>
                      <a:pt x="3624" y="14314"/>
                      <a:pt x="3211" y="14269"/>
                      <a:pt x="2817" y="14170"/>
                    </a:cubicBezTo>
                    <a:cubicBezTo>
                      <a:pt x="2136" y="13979"/>
                      <a:pt x="1265" y="13299"/>
                      <a:pt x="1830" y="12504"/>
                    </a:cubicBezTo>
                    <a:lnTo>
                      <a:pt x="1830" y="12504"/>
                    </a:lnTo>
                    <a:cubicBezTo>
                      <a:pt x="2328" y="12935"/>
                      <a:pt x="3104" y="13030"/>
                      <a:pt x="3756" y="13030"/>
                    </a:cubicBezTo>
                    <a:cubicBezTo>
                      <a:pt x="3833" y="13030"/>
                      <a:pt x="3914" y="13031"/>
                      <a:pt x="3998" y="13031"/>
                    </a:cubicBezTo>
                    <a:cubicBezTo>
                      <a:pt x="4857" y="13031"/>
                      <a:pt x="6047" y="13007"/>
                      <a:pt x="6745" y="12475"/>
                    </a:cubicBezTo>
                    <a:close/>
                    <a:moveTo>
                      <a:pt x="6237" y="14257"/>
                    </a:moveTo>
                    <a:cubicBezTo>
                      <a:pt x="5728" y="15019"/>
                      <a:pt x="4928" y="15450"/>
                      <a:pt x="4148" y="15450"/>
                    </a:cubicBezTo>
                    <a:cubicBezTo>
                      <a:pt x="3458" y="15450"/>
                      <a:pt x="2783" y="15113"/>
                      <a:pt x="2338" y="14372"/>
                    </a:cubicBezTo>
                    <a:lnTo>
                      <a:pt x="2338" y="14372"/>
                    </a:lnTo>
                    <a:cubicBezTo>
                      <a:pt x="2807" y="14573"/>
                      <a:pt x="3363" y="14640"/>
                      <a:pt x="3842" y="14659"/>
                    </a:cubicBezTo>
                    <a:cubicBezTo>
                      <a:pt x="3914" y="14662"/>
                      <a:pt x="3985" y="14663"/>
                      <a:pt x="4057" y="14663"/>
                    </a:cubicBezTo>
                    <a:cubicBezTo>
                      <a:pt x="4799" y="14663"/>
                      <a:pt x="5538" y="14527"/>
                      <a:pt x="6237" y="14257"/>
                    </a:cubicBezTo>
                    <a:close/>
                    <a:moveTo>
                      <a:pt x="4950" y="1"/>
                    </a:moveTo>
                    <a:cubicBezTo>
                      <a:pt x="4846" y="1"/>
                      <a:pt x="4742" y="4"/>
                      <a:pt x="4637" y="11"/>
                    </a:cubicBezTo>
                    <a:cubicBezTo>
                      <a:pt x="2501" y="135"/>
                      <a:pt x="613" y="1620"/>
                      <a:pt x="259" y="3776"/>
                    </a:cubicBezTo>
                    <a:cubicBezTo>
                      <a:pt x="86" y="4811"/>
                      <a:pt x="307" y="5864"/>
                      <a:pt x="862" y="6746"/>
                    </a:cubicBezTo>
                    <a:cubicBezTo>
                      <a:pt x="1226" y="7359"/>
                      <a:pt x="1705" y="7905"/>
                      <a:pt x="1935" y="8585"/>
                    </a:cubicBezTo>
                    <a:cubicBezTo>
                      <a:pt x="2146" y="9217"/>
                      <a:pt x="2136" y="9879"/>
                      <a:pt x="2079" y="10530"/>
                    </a:cubicBezTo>
                    <a:cubicBezTo>
                      <a:pt x="1447" y="10712"/>
                      <a:pt x="1198" y="11392"/>
                      <a:pt x="1456" y="11986"/>
                    </a:cubicBezTo>
                    <a:cubicBezTo>
                      <a:pt x="1504" y="12111"/>
                      <a:pt x="1581" y="12216"/>
                      <a:pt x="1657" y="12321"/>
                    </a:cubicBezTo>
                    <a:cubicBezTo>
                      <a:pt x="1303" y="12714"/>
                      <a:pt x="1255" y="13289"/>
                      <a:pt x="1552" y="13730"/>
                    </a:cubicBezTo>
                    <a:cubicBezTo>
                      <a:pt x="1686" y="13941"/>
                      <a:pt x="1859" y="14113"/>
                      <a:pt x="2069" y="14228"/>
                    </a:cubicBezTo>
                    <a:cubicBezTo>
                      <a:pt x="2290" y="15196"/>
                      <a:pt x="3229" y="15837"/>
                      <a:pt x="4206" y="15837"/>
                    </a:cubicBezTo>
                    <a:cubicBezTo>
                      <a:pt x="4213" y="15838"/>
                      <a:pt x="4219" y="15838"/>
                      <a:pt x="4226" y="15838"/>
                    </a:cubicBezTo>
                    <a:cubicBezTo>
                      <a:pt x="5338" y="15838"/>
                      <a:pt x="6278" y="15065"/>
                      <a:pt x="6735" y="14094"/>
                    </a:cubicBezTo>
                    <a:cubicBezTo>
                      <a:pt x="6745" y="14056"/>
                      <a:pt x="6754" y="14008"/>
                      <a:pt x="6745" y="13969"/>
                    </a:cubicBezTo>
                    <a:cubicBezTo>
                      <a:pt x="7281" y="13586"/>
                      <a:pt x="7521" y="13021"/>
                      <a:pt x="7032" y="12216"/>
                    </a:cubicBezTo>
                    <a:cubicBezTo>
                      <a:pt x="7415" y="11728"/>
                      <a:pt x="7415" y="11009"/>
                      <a:pt x="6907" y="10616"/>
                    </a:cubicBezTo>
                    <a:cubicBezTo>
                      <a:pt x="6888" y="10597"/>
                      <a:pt x="6860" y="10587"/>
                      <a:pt x="6831" y="10578"/>
                    </a:cubicBezTo>
                    <a:cubicBezTo>
                      <a:pt x="6831" y="10568"/>
                      <a:pt x="6831" y="10559"/>
                      <a:pt x="6831" y="10549"/>
                    </a:cubicBezTo>
                    <a:cubicBezTo>
                      <a:pt x="6764" y="9744"/>
                      <a:pt x="6831" y="8959"/>
                      <a:pt x="7195" y="8259"/>
                    </a:cubicBezTo>
                    <a:cubicBezTo>
                      <a:pt x="7568" y="7560"/>
                      <a:pt x="8201" y="7206"/>
                      <a:pt x="8670" y="6602"/>
                    </a:cubicBezTo>
                    <a:cubicBezTo>
                      <a:pt x="9312" y="5778"/>
                      <a:pt x="9264" y="4542"/>
                      <a:pt x="9149" y="3556"/>
                    </a:cubicBezTo>
                    <a:cubicBezTo>
                      <a:pt x="8884" y="1374"/>
                      <a:pt x="7054" y="1"/>
                      <a:pt x="495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8" name="Google Shape;1473;p52"/>
              <p:cNvSpPr/>
              <p:nvPr/>
            </p:nvSpPr>
            <p:spPr>
              <a:xfrm>
                <a:off x="4550650" y="4502550"/>
                <a:ext cx="223000" cy="266350"/>
              </a:xfrm>
              <a:custGeom>
                <a:avLst/>
                <a:gdLst/>
                <a:ahLst/>
                <a:cxnLst/>
                <a:rect l="l" t="t" r="r" b="b"/>
                <a:pathLst>
                  <a:path w="8920" h="10654" extrusionOk="0">
                    <a:moveTo>
                      <a:pt x="4926" y="0"/>
                    </a:moveTo>
                    <a:cubicBezTo>
                      <a:pt x="4827" y="0"/>
                      <a:pt x="4727" y="3"/>
                      <a:pt x="4628" y="10"/>
                    </a:cubicBezTo>
                    <a:cubicBezTo>
                      <a:pt x="2060" y="173"/>
                      <a:pt x="0" y="2597"/>
                      <a:pt x="786" y="5174"/>
                    </a:cubicBezTo>
                    <a:cubicBezTo>
                      <a:pt x="1083" y="6151"/>
                      <a:pt x="1869" y="6850"/>
                      <a:pt x="2242" y="7789"/>
                    </a:cubicBezTo>
                    <a:cubicBezTo>
                      <a:pt x="2597" y="8632"/>
                      <a:pt x="2491" y="9514"/>
                      <a:pt x="2357" y="10395"/>
                    </a:cubicBezTo>
                    <a:cubicBezTo>
                      <a:pt x="2654" y="10510"/>
                      <a:pt x="2970" y="10596"/>
                      <a:pt x="3287" y="10654"/>
                    </a:cubicBezTo>
                    <a:cubicBezTo>
                      <a:pt x="3210" y="8718"/>
                      <a:pt x="2894" y="6783"/>
                      <a:pt x="2348" y="4915"/>
                    </a:cubicBezTo>
                    <a:cubicBezTo>
                      <a:pt x="2233" y="4992"/>
                      <a:pt x="2099" y="5068"/>
                      <a:pt x="1993" y="5145"/>
                    </a:cubicBezTo>
                    <a:cubicBezTo>
                      <a:pt x="1974" y="5156"/>
                      <a:pt x="1955" y="5161"/>
                      <a:pt x="1937" y="5161"/>
                    </a:cubicBezTo>
                    <a:cubicBezTo>
                      <a:pt x="1843" y="5161"/>
                      <a:pt x="1769" y="5035"/>
                      <a:pt x="1849" y="4963"/>
                    </a:cubicBezTo>
                    <a:cubicBezTo>
                      <a:pt x="1984" y="4848"/>
                      <a:pt x="2118" y="4752"/>
                      <a:pt x="2261" y="4656"/>
                    </a:cubicBezTo>
                    <a:cubicBezTo>
                      <a:pt x="2194" y="4446"/>
                      <a:pt x="2137" y="4244"/>
                      <a:pt x="2060" y="4014"/>
                    </a:cubicBezTo>
                    <a:cubicBezTo>
                      <a:pt x="2014" y="3882"/>
                      <a:pt x="2116" y="3802"/>
                      <a:pt x="2224" y="3802"/>
                    </a:cubicBezTo>
                    <a:cubicBezTo>
                      <a:pt x="2296" y="3802"/>
                      <a:pt x="2371" y="3838"/>
                      <a:pt x="2405" y="3919"/>
                    </a:cubicBezTo>
                    <a:cubicBezTo>
                      <a:pt x="2472" y="4091"/>
                      <a:pt x="2539" y="4273"/>
                      <a:pt x="2606" y="4446"/>
                    </a:cubicBezTo>
                    <a:cubicBezTo>
                      <a:pt x="3057" y="4206"/>
                      <a:pt x="3536" y="4053"/>
                      <a:pt x="4043" y="3986"/>
                    </a:cubicBezTo>
                    <a:cubicBezTo>
                      <a:pt x="4355" y="3941"/>
                      <a:pt x="4670" y="3919"/>
                      <a:pt x="4986" y="3919"/>
                    </a:cubicBezTo>
                    <a:cubicBezTo>
                      <a:pt x="5350" y="3919"/>
                      <a:pt x="5715" y="3948"/>
                      <a:pt x="6074" y="4005"/>
                    </a:cubicBezTo>
                    <a:cubicBezTo>
                      <a:pt x="6237" y="3622"/>
                      <a:pt x="6419" y="3258"/>
                      <a:pt x="6611" y="2894"/>
                    </a:cubicBezTo>
                    <a:cubicBezTo>
                      <a:pt x="6650" y="2828"/>
                      <a:pt x="6706" y="2800"/>
                      <a:pt x="6763" y="2800"/>
                    </a:cubicBezTo>
                    <a:cubicBezTo>
                      <a:pt x="6887" y="2800"/>
                      <a:pt x="7009" y="2934"/>
                      <a:pt x="6937" y="3085"/>
                    </a:cubicBezTo>
                    <a:cubicBezTo>
                      <a:pt x="6774" y="3430"/>
                      <a:pt x="6630" y="3775"/>
                      <a:pt x="6496" y="4120"/>
                    </a:cubicBezTo>
                    <a:cubicBezTo>
                      <a:pt x="6688" y="4187"/>
                      <a:pt x="6860" y="4302"/>
                      <a:pt x="7004" y="4465"/>
                    </a:cubicBezTo>
                    <a:cubicBezTo>
                      <a:pt x="6893" y="4324"/>
                      <a:pt x="6999" y="4144"/>
                      <a:pt x="7137" y="4144"/>
                    </a:cubicBezTo>
                    <a:cubicBezTo>
                      <a:pt x="7177" y="4144"/>
                      <a:pt x="7221" y="4159"/>
                      <a:pt x="7262" y="4197"/>
                    </a:cubicBezTo>
                    <a:lnTo>
                      <a:pt x="7320" y="4254"/>
                    </a:lnTo>
                    <a:cubicBezTo>
                      <a:pt x="7368" y="4302"/>
                      <a:pt x="7387" y="4379"/>
                      <a:pt x="7368" y="4436"/>
                    </a:cubicBezTo>
                    <a:cubicBezTo>
                      <a:pt x="7358" y="4465"/>
                      <a:pt x="7349" y="4493"/>
                      <a:pt x="7339" y="4532"/>
                    </a:cubicBezTo>
                    <a:cubicBezTo>
                      <a:pt x="7310" y="4608"/>
                      <a:pt x="7234" y="4666"/>
                      <a:pt x="7147" y="4676"/>
                    </a:cubicBezTo>
                    <a:cubicBezTo>
                      <a:pt x="6870" y="4666"/>
                      <a:pt x="6592" y="4628"/>
                      <a:pt x="6323" y="4561"/>
                    </a:cubicBezTo>
                    <a:cubicBezTo>
                      <a:pt x="5624" y="6486"/>
                      <a:pt x="5298" y="8527"/>
                      <a:pt x="5346" y="10567"/>
                    </a:cubicBezTo>
                    <a:cubicBezTo>
                      <a:pt x="5729" y="10462"/>
                      <a:pt x="6084" y="10309"/>
                      <a:pt x="6429" y="10098"/>
                    </a:cubicBezTo>
                    <a:cubicBezTo>
                      <a:pt x="6285" y="9293"/>
                      <a:pt x="6410" y="8469"/>
                      <a:pt x="6764" y="7732"/>
                    </a:cubicBezTo>
                    <a:cubicBezTo>
                      <a:pt x="7281" y="6668"/>
                      <a:pt x="8508" y="6141"/>
                      <a:pt x="8699" y="4944"/>
                    </a:cubicBezTo>
                    <a:cubicBezTo>
                      <a:pt x="8920" y="3670"/>
                      <a:pt x="8766" y="2118"/>
                      <a:pt x="7837" y="1160"/>
                    </a:cubicBezTo>
                    <a:cubicBezTo>
                      <a:pt x="7092" y="379"/>
                      <a:pt x="6002" y="0"/>
                      <a:pt x="4926"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9" name="Google Shape;1474;p52"/>
              <p:cNvSpPr/>
              <p:nvPr/>
            </p:nvSpPr>
            <p:spPr>
              <a:xfrm>
                <a:off x="4731200" y="4446625"/>
                <a:ext cx="27350" cy="29100"/>
              </a:xfrm>
              <a:custGeom>
                <a:avLst/>
                <a:gdLst/>
                <a:ahLst/>
                <a:cxnLst/>
                <a:rect l="l" t="t" r="r" b="b"/>
                <a:pathLst>
                  <a:path w="1094" h="1164" extrusionOk="0">
                    <a:moveTo>
                      <a:pt x="900" y="1"/>
                    </a:moveTo>
                    <a:cubicBezTo>
                      <a:pt x="857" y="1"/>
                      <a:pt x="814" y="22"/>
                      <a:pt x="788" y="72"/>
                    </a:cubicBezTo>
                    <a:cubicBezTo>
                      <a:pt x="625" y="417"/>
                      <a:pt x="385" y="724"/>
                      <a:pt x="88" y="963"/>
                    </a:cubicBezTo>
                    <a:cubicBezTo>
                      <a:pt x="1" y="1027"/>
                      <a:pt x="85" y="1164"/>
                      <a:pt x="177" y="1164"/>
                    </a:cubicBezTo>
                    <a:cubicBezTo>
                      <a:pt x="195" y="1164"/>
                      <a:pt x="214" y="1158"/>
                      <a:pt x="232" y="1145"/>
                    </a:cubicBezTo>
                    <a:cubicBezTo>
                      <a:pt x="567" y="896"/>
                      <a:pt x="835" y="580"/>
                      <a:pt x="1027" y="216"/>
                    </a:cubicBezTo>
                    <a:cubicBezTo>
                      <a:pt x="1093" y="104"/>
                      <a:pt x="995" y="1"/>
                      <a:pt x="90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0" name="Google Shape;1475;p52"/>
              <p:cNvSpPr/>
              <p:nvPr/>
            </p:nvSpPr>
            <p:spPr>
              <a:xfrm>
                <a:off x="4595375" y="4572550"/>
                <a:ext cx="140200" cy="197550"/>
              </a:xfrm>
              <a:custGeom>
                <a:avLst/>
                <a:gdLst/>
                <a:ahLst/>
                <a:cxnLst/>
                <a:rect l="l" t="t" r="r" b="b"/>
                <a:pathLst>
                  <a:path w="5608" h="7902" extrusionOk="0">
                    <a:moveTo>
                      <a:pt x="4996" y="0"/>
                    </a:moveTo>
                    <a:cubicBezTo>
                      <a:pt x="4941" y="0"/>
                      <a:pt x="4887" y="28"/>
                      <a:pt x="4851" y="94"/>
                    </a:cubicBezTo>
                    <a:cubicBezTo>
                      <a:pt x="4649" y="458"/>
                      <a:pt x="4477" y="831"/>
                      <a:pt x="4314" y="1205"/>
                    </a:cubicBezTo>
                    <a:cubicBezTo>
                      <a:pt x="3950" y="1148"/>
                      <a:pt x="3585" y="1119"/>
                      <a:pt x="3221" y="1119"/>
                    </a:cubicBezTo>
                    <a:cubicBezTo>
                      <a:pt x="2905" y="1119"/>
                      <a:pt x="2589" y="1141"/>
                      <a:pt x="2274" y="1186"/>
                    </a:cubicBezTo>
                    <a:cubicBezTo>
                      <a:pt x="1775" y="1253"/>
                      <a:pt x="1287" y="1406"/>
                      <a:pt x="836" y="1646"/>
                    </a:cubicBezTo>
                    <a:cubicBezTo>
                      <a:pt x="769" y="1473"/>
                      <a:pt x="702" y="1301"/>
                      <a:pt x="635" y="1119"/>
                    </a:cubicBezTo>
                    <a:cubicBezTo>
                      <a:pt x="601" y="1039"/>
                      <a:pt x="530" y="1005"/>
                      <a:pt x="461" y="1005"/>
                    </a:cubicBezTo>
                    <a:cubicBezTo>
                      <a:pt x="353" y="1005"/>
                      <a:pt x="250" y="1087"/>
                      <a:pt x="290" y="1214"/>
                    </a:cubicBezTo>
                    <a:cubicBezTo>
                      <a:pt x="367" y="1435"/>
                      <a:pt x="434" y="1646"/>
                      <a:pt x="501" y="1856"/>
                    </a:cubicBezTo>
                    <a:cubicBezTo>
                      <a:pt x="348" y="1952"/>
                      <a:pt x="214" y="2048"/>
                      <a:pt x="80" y="2163"/>
                    </a:cubicBezTo>
                    <a:cubicBezTo>
                      <a:pt x="1" y="2234"/>
                      <a:pt x="65" y="2364"/>
                      <a:pt x="160" y="2364"/>
                    </a:cubicBezTo>
                    <a:cubicBezTo>
                      <a:pt x="180" y="2364"/>
                      <a:pt x="202" y="2358"/>
                      <a:pt x="223" y="2345"/>
                    </a:cubicBezTo>
                    <a:cubicBezTo>
                      <a:pt x="338" y="2259"/>
                      <a:pt x="463" y="2192"/>
                      <a:pt x="578" y="2125"/>
                    </a:cubicBezTo>
                    <a:cubicBezTo>
                      <a:pt x="1124" y="3983"/>
                      <a:pt x="1440" y="5918"/>
                      <a:pt x="1517" y="7854"/>
                    </a:cubicBezTo>
                    <a:lnTo>
                      <a:pt x="1766" y="7902"/>
                    </a:lnTo>
                    <a:cubicBezTo>
                      <a:pt x="1766" y="7892"/>
                      <a:pt x="1766" y="7882"/>
                      <a:pt x="1766" y="7882"/>
                    </a:cubicBezTo>
                    <a:cubicBezTo>
                      <a:pt x="1881" y="5861"/>
                      <a:pt x="1593" y="3839"/>
                      <a:pt x="932" y="1933"/>
                    </a:cubicBezTo>
                    <a:cubicBezTo>
                      <a:pt x="1527" y="1654"/>
                      <a:pt x="2186" y="1501"/>
                      <a:pt x="2846" y="1501"/>
                    </a:cubicBezTo>
                    <a:cubicBezTo>
                      <a:pt x="2866" y="1501"/>
                      <a:pt x="2886" y="1502"/>
                      <a:pt x="2906" y="1502"/>
                    </a:cubicBezTo>
                    <a:cubicBezTo>
                      <a:pt x="3318" y="1511"/>
                      <a:pt x="3720" y="1569"/>
                      <a:pt x="4113" y="1674"/>
                    </a:cubicBezTo>
                    <a:cubicBezTo>
                      <a:pt x="3366" y="3619"/>
                      <a:pt x="3088" y="5717"/>
                      <a:pt x="3299" y="7796"/>
                    </a:cubicBezTo>
                    <a:lnTo>
                      <a:pt x="3567" y="7777"/>
                    </a:lnTo>
                    <a:cubicBezTo>
                      <a:pt x="3509" y="5727"/>
                      <a:pt x="3845" y="3686"/>
                      <a:pt x="4544" y="1770"/>
                    </a:cubicBezTo>
                    <a:cubicBezTo>
                      <a:pt x="4812" y="1828"/>
                      <a:pt x="5090" y="1866"/>
                      <a:pt x="5368" y="1876"/>
                    </a:cubicBezTo>
                    <a:cubicBezTo>
                      <a:pt x="5454" y="1866"/>
                      <a:pt x="5531" y="1808"/>
                      <a:pt x="5550" y="1732"/>
                    </a:cubicBezTo>
                    <a:cubicBezTo>
                      <a:pt x="5560" y="1703"/>
                      <a:pt x="5579" y="1674"/>
                      <a:pt x="5588" y="1646"/>
                    </a:cubicBezTo>
                    <a:cubicBezTo>
                      <a:pt x="5607" y="1579"/>
                      <a:pt x="5588" y="1502"/>
                      <a:pt x="5540" y="1454"/>
                    </a:cubicBezTo>
                    <a:lnTo>
                      <a:pt x="5492" y="1406"/>
                    </a:lnTo>
                    <a:cubicBezTo>
                      <a:pt x="5449" y="1365"/>
                      <a:pt x="5404" y="1348"/>
                      <a:pt x="5362" y="1348"/>
                    </a:cubicBezTo>
                    <a:cubicBezTo>
                      <a:pt x="5226" y="1348"/>
                      <a:pt x="5124" y="1526"/>
                      <a:pt x="5234" y="1665"/>
                    </a:cubicBezTo>
                    <a:cubicBezTo>
                      <a:pt x="5100" y="1502"/>
                      <a:pt x="4918" y="1387"/>
                      <a:pt x="4726" y="1320"/>
                    </a:cubicBezTo>
                    <a:cubicBezTo>
                      <a:pt x="4860" y="975"/>
                      <a:pt x="5004" y="630"/>
                      <a:pt x="5167" y="285"/>
                    </a:cubicBezTo>
                    <a:cubicBezTo>
                      <a:pt x="5239" y="134"/>
                      <a:pt x="5117" y="0"/>
                      <a:pt x="499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1" name="Google Shape;1476;p52"/>
              <p:cNvSpPr/>
              <p:nvPr/>
            </p:nvSpPr>
            <p:spPr>
              <a:xfrm>
                <a:off x="4669925" y="4423725"/>
                <a:ext cx="13850" cy="31625"/>
              </a:xfrm>
              <a:custGeom>
                <a:avLst/>
                <a:gdLst/>
                <a:ahLst/>
                <a:cxnLst/>
                <a:rect l="l" t="t" r="r" b="b"/>
                <a:pathLst>
                  <a:path w="554" h="1265" extrusionOk="0">
                    <a:moveTo>
                      <a:pt x="354" y="1"/>
                    </a:moveTo>
                    <a:cubicBezTo>
                      <a:pt x="306" y="1"/>
                      <a:pt x="259" y="21"/>
                      <a:pt x="230" y="68"/>
                    </a:cubicBezTo>
                    <a:cubicBezTo>
                      <a:pt x="58" y="413"/>
                      <a:pt x="0" y="797"/>
                      <a:pt x="68" y="1180"/>
                    </a:cubicBezTo>
                    <a:cubicBezTo>
                      <a:pt x="76" y="1238"/>
                      <a:pt x="121" y="1264"/>
                      <a:pt x="169" y="1264"/>
                    </a:cubicBezTo>
                    <a:cubicBezTo>
                      <a:pt x="231" y="1264"/>
                      <a:pt x="297" y="1221"/>
                      <a:pt x="297" y="1151"/>
                    </a:cubicBezTo>
                    <a:cubicBezTo>
                      <a:pt x="297" y="816"/>
                      <a:pt x="364" y="490"/>
                      <a:pt x="508" y="193"/>
                    </a:cubicBezTo>
                    <a:cubicBezTo>
                      <a:pt x="553" y="84"/>
                      <a:pt x="452" y="1"/>
                      <a:pt x="354"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2" name="Google Shape;1477;p52"/>
              <p:cNvSpPr/>
              <p:nvPr/>
            </p:nvSpPr>
            <p:spPr>
              <a:xfrm>
                <a:off x="4618200" y="4610075"/>
                <a:ext cx="79525" cy="161000"/>
              </a:xfrm>
              <a:custGeom>
                <a:avLst/>
                <a:gdLst/>
                <a:ahLst/>
                <a:cxnLst/>
                <a:rect l="l" t="t" r="r" b="b"/>
                <a:pathLst>
                  <a:path w="3181" h="6440" extrusionOk="0">
                    <a:moveTo>
                      <a:pt x="1922" y="0"/>
                    </a:moveTo>
                    <a:cubicBezTo>
                      <a:pt x="1254" y="0"/>
                      <a:pt x="604" y="153"/>
                      <a:pt x="0" y="432"/>
                    </a:cubicBezTo>
                    <a:cubicBezTo>
                      <a:pt x="661" y="2338"/>
                      <a:pt x="949" y="4360"/>
                      <a:pt x="843" y="6381"/>
                    </a:cubicBezTo>
                    <a:cubicBezTo>
                      <a:pt x="843" y="6381"/>
                      <a:pt x="843" y="6391"/>
                      <a:pt x="843" y="6401"/>
                    </a:cubicBezTo>
                    <a:cubicBezTo>
                      <a:pt x="1037" y="6426"/>
                      <a:pt x="1233" y="6439"/>
                      <a:pt x="1430" y="6439"/>
                    </a:cubicBezTo>
                    <a:cubicBezTo>
                      <a:pt x="1749" y="6439"/>
                      <a:pt x="2071" y="6405"/>
                      <a:pt x="2386" y="6333"/>
                    </a:cubicBezTo>
                    <a:lnTo>
                      <a:pt x="2386" y="6295"/>
                    </a:lnTo>
                    <a:cubicBezTo>
                      <a:pt x="2175" y="4216"/>
                      <a:pt x="2443" y="2128"/>
                      <a:pt x="3181" y="173"/>
                    </a:cubicBezTo>
                    <a:cubicBezTo>
                      <a:pt x="2788" y="68"/>
                      <a:pt x="2386" y="10"/>
                      <a:pt x="1983" y="1"/>
                    </a:cubicBezTo>
                    <a:cubicBezTo>
                      <a:pt x="1963" y="1"/>
                      <a:pt x="1943" y="0"/>
                      <a:pt x="1922"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3" name="Google Shape;1478;p52"/>
              <p:cNvSpPr/>
              <p:nvPr/>
            </p:nvSpPr>
            <p:spPr>
              <a:xfrm>
                <a:off x="4571600" y="4428150"/>
                <a:ext cx="27200" cy="40725"/>
              </a:xfrm>
              <a:custGeom>
                <a:avLst/>
                <a:gdLst/>
                <a:ahLst/>
                <a:cxnLst/>
                <a:rect l="l" t="t" r="r" b="b"/>
                <a:pathLst>
                  <a:path w="1088" h="1629" extrusionOk="0">
                    <a:moveTo>
                      <a:pt x="217" y="1"/>
                    </a:moveTo>
                    <a:cubicBezTo>
                      <a:pt x="107" y="1"/>
                      <a:pt x="1" y="121"/>
                      <a:pt x="73" y="236"/>
                    </a:cubicBezTo>
                    <a:cubicBezTo>
                      <a:pt x="370" y="658"/>
                      <a:pt x="628" y="1099"/>
                      <a:pt x="849" y="1568"/>
                    </a:cubicBezTo>
                    <a:cubicBezTo>
                      <a:pt x="868" y="1610"/>
                      <a:pt x="903" y="1628"/>
                      <a:pt x="940" y="1628"/>
                    </a:cubicBezTo>
                    <a:cubicBezTo>
                      <a:pt x="1011" y="1628"/>
                      <a:pt x="1088" y="1561"/>
                      <a:pt x="1069" y="1472"/>
                    </a:cubicBezTo>
                    <a:cubicBezTo>
                      <a:pt x="935" y="945"/>
                      <a:pt x="686" y="457"/>
                      <a:pt x="322" y="45"/>
                    </a:cubicBezTo>
                    <a:cubicBezTo>
                      <a:pt x="291" y="14"/>
                      <a:pt x="254" y="1"/>
                      <a:pt x="217"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4" name="Google Shape;1479;p52"/>
              <p:cNvSpPr/>
              <p:nvPr/>
            </p:nvSpPr>
            <p:spPr>
              <a:xfrm>
                <a:off x="4534300" y="4682325"/>
                <a:ext cx="22100" cy="23975"/>
              </a:xfrm>
              <a:custGeom>
                <a:avLst/>
                <a:gdLst/>
                <a:ahLst/>
                <a:cxnLst/>
                <a:rect l="l" t="t" r="r" b="b"/>
                <a:pathLst>
                  <a:path w="884" h="959" extrusionOk="0">
                    <a:moveTo>
                      <a:pt x="711" y="1"/>
                    </a:moveTo>
                    <a:cubicBezTo>
                      <a:pt x="679" y="1"/>
                      <a:pt x="646" y="13"/>
                      <a:pt x="616" y="42"/>
                    </a:cubicBezTo>
                    <a:cubicBezTo>
                      <a:pt x="396" y="253"/>
                      <a:pt x="233" y="550"/>
                      <a:pt x="51" y="799"/>
                    </a:cubicBezTo>
                    <a:cubicBezTo>
                      <a:pt x="1" y="871"/>
                      <a:pt x="79" y="958"/>
                      <a:pt x="154" y="958"/>
                    </a:cubicBezTo>
                    <a:cubicBezTo>
                      <a:pt x="179" y="958"/>
                      <a:pt x="204" y="948"/>
                      <a:pt x="223" y="924"/>
                    </a:cubicBezTo>
                    <a:cubicBezTo>
                      <a:pt x="444" y="704"/>
                      <a:pt x="645" y="464"/>
                      <a:pt x="827" y="205"/>
                    </a:cubicBezTo>
                    <a:cubicBezTo>
                      <a:pt x="884" y="106"/>
                      <a:pt x="803" y="1"/>
                      <a:pt x="711"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5" name="Google Shape;1480;p52"/>
              <p:cNvSpPr/>
              <p:nvPr/>
            </p:nvSpPr>
            <p:spPr>
              <a:xfrm>
                <a:off x="4518625" y="4479600"/>
                <a:ext cx="36325" cy="19700"/>
              </a:xfrm>
              <a:custGeom>
                <a:avLst/>
                <a:gdLst/>
                <a:ahLst/>
                <a:cxnLst/>
                <a:rect l="l" t="t" r="r" b="b"/>
                <a:pathLst>
                  <a:path w="1453" h="788" extrusionOk="0">
                    <a:moveTo>
                      <a:pt x="135" y="0"/>
                    </a:moveTo>
                    <a:cubicBezTo>
                      <a:pt x="50" y="0"/>
                      <a:pt x="0" y="149"/>
                      <a:pt x="94" y="200"/>
                    </a:cubicBezTo>
                    <a:cubicBezTo>
                      <a:pt x="438" y="411"/>
                      <a:pt x="802" y="602"/>
                      <a:pt x="1167" y="775"/>
                    </a:cubicBezTo>
                    <a:cubicBezTo>
                      <a:pt x="1187" y="783"/>
                      <a:pt x="1208" y="787"/>
                      <a:pt x="1228" y="787"/>
                    </a:cubicBezTo>
                    <a:cubicBezTo>
                      <a:pt x="1361" y="787"/>
                      <a:pt x="1452" y="609"/>
                      <a:pt x="1310" y="526"/>
                    </a:cubicBezTo>
                    <a:cubicBezTo>
                      <a:pt x="946" y="334"/>
                      <a:pt x="563" y="161"/>
                      <a:pt x="170" y="8"/>
                    </a:cubicBezTo>
                    <a:cubicBezTo>
                      <a:pt x="158" y="3"/>
                      <a:pt x="146" y="0"/>
                      <a:pt x="135"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6" name="Google Shape;1481;p52"/>
              <p:cNvSpPr/>
              <p:nvPr/>
            </p:nvSpPr>
            <p:spPr>
              <a:xfrm>
                <a:off x="4495675" y="4618475"/>
                <a:ext cx="32525" cy="22900"/>
              </a:xfrm>
              <a:custGeom>
                <a:avLst/>
                <a:gdLst/>
                <a:ahLst/>
                <a:cxnLst/>
                <a:rect l="l" t="t" r="r" b="b"/>
                <a:pathLst>
                  <a:path w="1301" h="916" extrusionOk="0">
                    <a:moveTo>
                      <a:pt x="1092" y="1"/>
                    </a:moveTo>
                    <a:cubicBezTo>
                      <a:pt x="1076" y="1"/>
                      <a:pt x="1058" y="4"/>
                      <a:pt x="1040" y="10"/>
                    </a:cubicBezTo>
                    <a:cubicBezTo>
                      <a:pt x="638" y="77"/>
                      <a:pt x="245" y="470"/>
                      <a:pt x="44" y="786"/>
                    </a:cubicBezTo>
                    <a:cubicBezTo>
                      <a:pt x="1" y="850"/>
                      <a:pt x="60" y="915"/>
                      <a:pt x="121" y="915"/>
                    </a:cubicBezTo>
                    <a:cubicBezTo>
                      <a:pt x="141" y="915"/>
                      <a:pt x="161" y="908"/>
                      <a:pt x="178" y="891"/>
                    </a:cubicBezTo>
                    <a:cubicBezTo>
                      <a:pt x="322" y="757"/>
                      <a:pt x="485" y="632"/>
                      <a:pt x="647" y="527"/>
                    </a:cubicBezTo>
                    <a:cubicBezTo>
                      <a:pt x="810" y="431"/>
                      <a:pt x="1002" y="383"/>
                      <a:pt x="1155" y="288"/>
                    </a:cubicBezTo>
                    <a:cubicBezTo>
                      <a:pt x="1301" y="202"/>
                      <a:pt x="1232" y="1"/>
                      <a:pt x="1092"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7" name="Google Shape;1482;p52"/>
              <p:cNvSpPr/>
              <p:nvPr/>
            </p:nvSpPr>
            <p:spPr>
              <a:xfrm>
                <a:off x="4478800" y="4552600"/>
                <a:ext cx="40025" cy="7925"/>
              </a:xfrm>
              <a:custGeom>
                <a:avLst/>
                <a:gdLst/>
                <a:ahLst/>
                <a:cxnLst/>
                <a:rect l="l" t="t" r="r" b="b"/>
                <a:pathLst>
                  <a:path w="1601" h="317" extrusionOk="0">
                    <a:moveTo>
                      <a:pt x="1390" y="1"/>
                    </a:moveTo>
                    <a:cubicBezTo>
                      <a:pt x="968" y="10"/>
                      <a:pt x="546" y="20"/>
                      <a:pt x="125" y="49"/>
                    </a:cubicBezTo>
                    <a:cubicBezTo>
                      <a:pt x="0" y="77"/>
                      <a:pt x="0" y="250"/>
                      <a:pt x="125" y="278"/>
                    </a:cubicBezTo>
                    <a:cubicBezTo>
                      <a:pt x="546" y="298"/>
                      <a:pt x="968" y="317"/>
                      <a:pt x="1390" y="317"/>
                    </a:cubicBezTo>
                    <a:cubicBezTo>
                      <a:pt x="1600" y="317"/>
                      <a:pt x="1600" y="1"/>
                      <a:pt x="139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grpSp>
        <p:sp>
          <p:nvSpPr>
            <p:cNvPr id="32" name="Rectangle 31"/>
            <p:cNvSpPr/>
            <p:nvPr/>
          </p:nvSpPr>
          <p:spPr>
            <a:xfrm>
              <a:off x="6112261" y="514366"/>
              <a:ext cx="2225907" cy="861581"/>
            </a:xfrm>
            <a:prstGeom prst="rect">
              <a:avLst/>
            </a:prstGeom>
          </p:spPr>
          <p:txBody>
            <a:bodyPr wrap="square">
              <a:spAutoFit/>
            </a:bodyPr>
            <a:lstStyle/>
            <a:p>
              <a:pPr algn="just">
                <a:lnSpc>
                  <a:spcPct val="150000"/>
                </a:lnSpc>
              </a:pPr>
              <a:r>
                <a:rPr lang="en-US" sz="2400" b="1" dirty="0" err="1">
                  <a:solidFill>
                    <a:srgbClr val="C00000"/>
                  </a:solidFill>
                  <a:latin typeface="UTM Avo" panose="02040603050506020204" pitchFamily="18" charset="0"/>
                  <a:cs typeface="Arial" panose="020B0604020202020204" pitchFamily="34" charset="0"/>
                </a:rPr>
                <a:t>Trả</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lời</a:t>
              </a:r>
              <a:endParaRPr lang="en-US" sz="2400" b="1" dirty="0">
                <a:solidFill>
                  <a:srgbClr val="C00000"/>
                </a:solidFill>
                <a:latin typeface="UTM Avo" panose="020406030505060202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54" name="Rectangle 53"/>
              <p:cNvSpPr/>
              <p:nvPr/>
            </p:nvSpPr>
            <p:spPr>
              <a:xfrm>
                <a:off x="670119" y="4105706"/>
                <a:ext cx="6096000" cy="1938980"/>
              </a:xfrm>
              <a:prstGeom prst="rect">
                <a:avLst/>
              </a:prstGeom>
            </p:spPr>
            <p:txBody>
              <a:bodyPr lIns="60948" tIns="30474" rIns="60948" bIns="30474">
                <a:spAutoFit/>
              </a:bodyPr>
              <a:lstStyle/>
              <a:p>
                <a:pPr marL="381000" indent="-381000" algn="just">
                  <a:lnSpc>
                    <a:spcPct val="150000"/>
                  </a:lnSpc>
                  <a:spcAft>
                    <a:spcPts val="535"/>
                  </a:spcAft>
                  <a:buFont typeface="Arial" panose="020B0604020202020204" pitchFamily="34" charset="0"/>
                  <a:buChar char="•"/>
                </a:pPr>
                <a:r>
                  <a:rPr lang="en-US" sz="2400" dirty="0">
                    <a:latin typeface="UTM Avo" panose="02040603050506020204" pitchFamily="18" charset="0"/>
                    <a:ea typeface="Calibri" panose="020F0502020204030204"/>
                    <a:cs typeface="Times New Roman" panose="02020603050405020304"/>
                  </a:rPr>
                  <a:t>Rút </a:t>
                </a:r>
                <a:r>
                  <a:rPr lang="en-US" sz="2400" dirty="0" err="1">
                    <a:latin typeface="UTM Avo" panose="02040603050506020204" pitchFamily="18" charset="0"/>
                    <a:ea typeface="Calibri" panose="020F0502020204030204"/>
                    <a:cs typeface="Times New Roman" panose="02020603050405020304"/>
                  </a:rPr>
                  <a:t>gọn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phân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số</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9</m:t>
                        </m:r>
                      </m:num>
                      <m:den>
                        <m:r>
                          <m:rPr>
                            <m:nor/>
                          </m:rPr>
                          <a:rPr lang="en-US" sz="2400" i="0">
                            <a:latin typeface="UTM Avo" panose="02040603050506020204" pitchFamily="18" charset="0"/>
                            <a:ea typeface="Calibri" panose="020F0502020204030204"/>
                            <a:cs typeface="Times New Roman" panose="02020603050405020304"/>
                          </a:rPr>
                          <m:t>6</m:t>
                        </m:r>
                      </m:den>
                    </m:f>
                  </m:oMath>
                </a14:m>
                <a:r>
                  <a:rPr lang="en-US" sz="2400" dirty="0">
                    <a:latin typeface="UTM Avo" panose="02040603050506020204" pitchFamily="18" charset="0"/>
                    <a:ea typeface="等线"/>
                    <a:cs typeface="Times New Roman" panose="02020603050405020304"/>
                  </a:rPr>
                  <a:t> =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2</m:t>
                        </m:r>
                      </m:den>
                    </m:f>
                  </m:oMath>
                </a14:m>
                <a:endParaRPr lang="en-US" sz="2400" dirty="0">
                  <a:latin typeface="UTM Avo" panose="02040603050506020204" pitchFamily="18" charset="0"/>
                  <a:ea typeface="Calibri" panose="020F0502020204030204"/>
                  <a:cs typeface="Times New Roman" panose="02020603050405020304"/>
                </a:endParaRPr>
              </a:p>
              <a:p>
                <a:pPr marL="381000" indent="-381000" algn="just">
                  <a:lnSpc>
                    <a:spcPct val="150000"/>
                  </a:lnSpc>
                  <a:spcAft>
                    <a:spcPts val="535"/>
                  </a:spcAft>
                  <a:buFont typeface="Arial" panose="020B0604020202020204" pitchFamily="34" charset="0"/>
                  <a:buChar char="•"/>
                </a:pPr>
                <a:r>
                  <a:rPr lang="en-US" sz="2400" dirty="0" err="1">
                    <a:latin typeface="UTM Avo" panose="02040603050506020204" pitchFamily="18" charset="0"/>
                    <a:ea typeface="Calibri" panose="020F0502020204030204"/>
                    <a:cs typeface="Times New Roman" panose="02020603050405020304"/>
                  </a:rPr>
                  <a:t>Viết</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9</m:t>
                        </m:r>
                      </m:num>
                      <m:den>
                        <m:r>
                          <m:rPr>
                            <m:nor/>
                          </m:rPr>
                          <a:rPr lang="en-US" sz="2400" i="0">
                            <a:latin typeface="UTM Avo" panose="02040603050506020204" pitchFamily="18" charset="0"/>
                            <a:ea typeface="Calibri" panose="020F0502020204030204"/>
                            <a:cs typeface="Times New Roman" panose="02020603050405020304"/>
                          </a:rPr>
                          <m:t>6</m:t>
                        </m:r>
                      </m:den>
                    </m:f>
                    <m:r>
                      <a:rPr lang="en-US" sz="2400" b="0" i="1"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等线"/>
                            <a:cs typeface="Times New Roman" panose="02020603050405020304"/>
                          </a:rPr>
                        </m:ctrlPr>
                      </m:fPr>
                      <m:num>
                        <m:r>
                          <m:rPr>
                            <m:nor/>
                          </m:rPr>
                          <a:rPr lang="en-US" sz="2400" i="0">
                            <a:latin typeface="UTM Avo" panose="02040603050506020204" pitchFamily="18" charset="0"/>
                            <a:ea typeface="等线"/>
                            <a:cs typeface="Times New Roman" panose="02020603050405020304"/>
                          </a:rPr>
                          <m:t>3</m:t>
                        </m:r>
                      </m:num>
                      <m:den>
                        <m:r>
                          <m:rPr>
                            <m:nor/>
                          </m:rPr>
                          <a:rPr lang="en-US" sz="2400" i="0">
                            <a:latin typeface="UTM Avo" panose="02040603050506020204" pitchFamily="18" charset="0"/>
                            <a:ea typeface="等线"/>
                            <a:cs typeface="Times New Roman" panose="02020603050405020304"/>
                          </a:rPr>
                          <m:t>10</m:t>
                        </m:r>
                      </m:den>
                    </m:f>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2</m:t>
                        </m:r>
                      </m:den>
                    </m:f>
                    <m:r>
                      <a:rPr lang="en-US" sz="2400" b="0" i="1"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10</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2</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10</m:t>
                        </m:r>
                      </m:num>
                      <m:den>
                        <m:r>
                          <m:rPr>
                            <m:nor/>
                          </m:rPr>
                          <a:rPr lang="en-US" sz="2400" i="0">
                            <a:latin typeface="UTM Avo" panose="02040603050506020204" pitchFamily="18" charset="0"/>
                            <a:ea typeface="Calibri" panose="020F0502020204030204"/>
                            <a:cs typeface="Times New Roman" panose="02020603050405020304"/>
                          </a:rPr>
                          <m:t>3</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10</m:t>
                        </m:r>
                      </m:num>
                      <m:den>
                        <m:r>
                          <m:rPr>
                            <m:nor/>
                          </m:rPr>
                          <a:rPr lang="en-US" sz="2400" i="0">
                            <a:latin typeface="UTM Avo" panose="02040603050506020204" pitchFamily="18" charset="0"/>
                            <a:ea typeface="Calibri" panose="020F0502020204030204"/>
                            <a:cs typeface="Times New Roman" panose="02020603050405020304"/>
                          </a:rPr>
                          <m:t>2</m:t>
                        </m:r>
                      </m:den>
                    </m:f>
                  </m:oMath>
                </a14:m>
                <a:r>
                  <a:rPr lang="en-US" sz="2400" dirty="0">
                    <a:latin typeface="UTM Avo" panose="02040603050506020204" pitchFamily="18" charset="0"/>
                    <a:ea typeface="Calibri" panose="020F0502020204030204"/>
                    <a:cs typeface="Times New Roman" panose="02020603050405020304"/>
                  </a:rPr>
                  <a:t> = 5</a:t>
                </a:r>
                <a:endParaRPr lang="en-US" sz="2400" dirty="0">
                  <a:latin typeface="UTM Avo" panose="02040603050506020204" pitchFamily="18" charset="0"/>
                  <a:ea typeface="Calibri" panose="020F0502020204030204"/>
                  <a:cs typeface="Times New Roman" panose="02020603050405020304"/>
                </a:endParaRPr>
              </a:p>
            </p:txBody>
          </p:sp>
        </mc:Choice>
        <mc:Fallback>
          <p:sp>
            <p:nvSpPr>
              <p:cNvPr id="54" name="Rectangle 53"/>
              <p:cNvSpPr>
                <a:spLocks noRot="1" noChangeAspect="1" noMove="1" noResize="1" noEditPoints="1" noAdjustHandles="1" noChangeArrowheads="1" noChangeShapeType="1" noTextEdit="1"/>
              </p:cNvSpPr>
              <p:nvPr/>
            </p:nvSpPr>
            <p:spPr>
              <a:xfrm>
                <a:off x="670119" y="4105706"/>
                <a:ext cx="6096000" cy="1938980"/>
              </a:xfrm>
              <a:prstGeom prst="rect">
                <a:avLst/>
              </a:prstGeom>
              <a:blipFill rotWithShape="1">
                <a:blip r:embed="rId2"/>
                <a:stretch>
                  <a:fillRect l="-3" t="-22" r="3" b="-29665"/>
                </a:stretch>
              </a:blipFill>
            </p:spPr>
            <p:txBody>
              <a:bodyPr/>
              <a:lstStyle/>
              <a:p>
                <a:r>
                  <a:rPr lang="en-US" altLang="en-US">
                    <a:noFill/>
                  </a:rPr>
                  <a:t> </a:t>
                </a:r>
              </a:p>
            </p:txBody>
          </p:sp>
        </mc:Fallback>
      </mc:AlternateContent>
      <p:sp>
        <p:nvSpPr>
          <p:cNvPr id="55" name="Rectangle 54"/>
          <p:cNvSpPr/>
          <p:nvPr/>
        </p:nvSpPr>
        <p:spPr>
          <a:xfrm>
            <a:off x="3921760" y="2153920"/>
            <a:ext cx="1625600" cy="94488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 name="Rectangle 3"/>
              <p:cNvSpPr/>
              <p:nvPr/>
            </p:nvSpPr>
            <p:spPr>
              <a:xfrm>
                <a:off x="1596132" y="1996440"/>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Calibri" panose="020F0502020204030204"/>
                    <a:cs typeface="Times New Roman" panose="02020603050405020304"/>
                  </a:rPr>
                  <a:t>a)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14</m:t>
                        </m:r>
                      </m:num>
                      <m:den>
                        <m:r>
                          <m:rPr>
                            <m:nor/>
                          </m:rPr>
                          <a:rPr lang="en-US" sz="2800" i="0">
                            <a:latin typeface="UTM Avo" panose="02040603050506020204" pitchFamily="18" charset="0"/>
                            <a:ea typeface="等线"/>
                            <a:cs typeface="Times New Roman" panose="02020603050405020304"/>
                          </a:rPr>
                          <m:t>18</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8</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4" name="Rectangle 3"/>
              <p:cNvSpPr>
                <a:spLocks noRot="1" noChangeAspect="1" noMove="1" noResize="1" noEditPoints="1" noAdjustHandles="1" noChangeArrowheads="1" noChangeShapeType="1" noTextEdit="1"/>
              </p:cNvSpPr>
              <p:nvPr/>
            </p:nvSpPr>
            <p:spPr>
              <a:xfrm>
                <a:off x="1596132" y="1996440"/>
                <a:ext cx="1584192" cy="1080155"/>
              </a:xfrm>
              <a:prstGeom prst="rect">
                <a:avLst/>
              </a:prstGeom>
              <a:blipFill rotWithShape="1">
                <a:blip r:embed="rId3"/>
                <a:stretch>
                  <a:fillRect l="-24" r="-17060" b="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933017" y="1996443"/>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b)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9</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3</m:t>
                        </m:r>
                      </m:num>
                      <m:den>
                        <m:r>
                          <m:rPr>
                            <m:nor/>
                          </m:rPr>
                          <a:rPr lang="en-US" sz="2800" i="0">
                            <a:latin typeface="UTM Avo" panose="02040603050506020204" pitchFamily="18" charset="0"/>
                            <a:ea typeface="等线"/>
                            <a:cs typeface="Times New Roman" panose="02020603050405020304"/>
                          </a:rPr>
                          <m:t>10</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5" name="Rectangle 4"/>
              <p:cNvSpPr>
                <a:spLocks noRot="1" noChangeAspect="1" noMove="1" noResize="1" noEditPoints="1" noAdjustHandles="1" noChangeArrowheads="1" noChangeShapeType="1" noTextEdit="1"/>
              </p:cNvSpPr>
              <p:nvPr/>
            </p:nvSpPr>
            <p:spPr>
              <a:xfrm>
                <a:off x="3933017" y="1996443"/>
                <a:ext cx="1584192" cy="1080155"/>
              </a:xfrm>
              <a:prstGeom prst="rect">
                <a:avLst/>
              </a:prstGeom>
              <a:blipFill rotWithShape="1">
                <a:blip r:embed="rId4"/>
                <a:stretch>
                  <a:fillRect l="-29" r="-16935" b="-6347"/>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6276144" y="1997040"/>
                <a:ext cx="1571368" cy="1073872"/>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c)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4</m:t>
                        </m:r>
                      </m:num>
                      <m:den>
                        <m:r>
                          <m:rPr>
                            <m:nor/>
                          </m:rPr>
                          <a:rPr lang="en-US" sz="2800" i="0">
                            <a:latin typeface="UTM Avo" panose="02040603050506020204" pitchFamily="18" charset="0"/>
                            <a:ea typeface="等线"/>
                            <a:cs typeface="Times New Roman" panose="02020603050405020304"/>
                          </a:rPr>
                          <m:t>5</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10</m:t>
                        </m:r>
                      </m:num>
                      <m:den>
                        <m:r>
                          <m:rPr>
                            <m:nor/>
                          </m:rPr>
                          <a:rPr lang="en-US" sz="2800" i="0">
                            <a:latin typeface="UTM Avo" panose="02040603050506020204" pitchFamily="18" charset="0"/>
                            <a:ea typeface="等线"/>
                            <a:cs typeface="Times New Roman" panose="02020603050405020304"/>
                          </a:rPr>
                          <m:t>15</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6" name="Rectangle 5"/>
              <p:cNvSpPr>
                <a:spLocks noRot="1" noChangeAspect="1" noMove="1" noResize="1" noEditPoints="1" noAdjustHandles="1" noChangeArrowheads="1" noChangeShapeType="1" noTextEdit="1"/>
              </p:cNvSpPr>
              <p:nvPr/>
            </p:nvSpPr>
            <p:spPr>
              <a:xfrm>
                <a:off x="6276144" y="1997040"/>
                <a:ext cx="1571368" cy="1073872"/>
              </a:xfrm>
              <a:prstGeom prst="rect">
                <a:avLst/>
              </a:prstGeom>
              <a:blipFill rotWithShape="1">
                <a:blip r:embed="rId5"/>
                <a:stretch>
                  <a:fillRect l="-28" t="-56" r="-16193" b="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8617217" y="1996443"/>
                <a:ext cx="1584192" cy="1073167"/>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d)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21</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7" name="Rectangle 6"/>
              <p:cNvSpPr>
                <a:spLocks noRot="1" noChangeAspect="1" noMove="1" noResize="1" noEditPoints="1" noAdjustHandles="1" noChangeArrowheads="1" noChangeShapeType="1" noTextEdit="1"/>
              </p:cNvSpPr>
              <p:nvPr/>
            </p:nvSpPr>
            <p:spPr>
              <a:xfrm>
                <a:off x="8617217" y="1996443"/>
                <a:ext cx="1584192" cy="1073167"/>
              </a:xfrm>
              <a:prstGeom prst="rect">
                <a:avLst/>
              </a:prstGeom>
              <a:blipFill rotWithShape="1">
                <a:blip r:embed="rId6"/>
                <a:stretch>
                  <a:fillRect l="-17" r="-18711" b="2"/>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96"/>
        <p:cNvGrpSpPr/>
        <p:nvPr/>
      </p:nvGrpSpPr>
      <p:grpSpPr>
        <a:xfrm>
          <a:off x="0" y="0"/>
          <a:ext cx="0" cy="0"/>
          <a:chOff x="0" y="0"/>
          <a:chExt cx="0" cy="0"/>
        </a:xfrm>
      </p:grpSpPr>
      <p:sp>
        <p:nvSpPr>
          <p:cNvPr id="2" name="Rectangle: Rounded Corners 1"/>
          <p:cNvSpPr/>
          <p:nvPr/>
        </p:nvSpPr>
        <p:spPr>
          <a:xfrm>
            <a:off x="640080" y="1676400"/>
            <a:ext cx="640080" cy="396240"/>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UTM Avo" panose="02040603050506020204" pitchFamily="18" charset="0"/>
              </a:rPr>
              <a:t>02</a:t>
            </a:r>
            <a:endParaRPr lang="en-US" sz="2200" b="1" dirty="0">
              <a:solidFill>
                <a:schemeClr val="tx1"/>
              </a:solidFill>
              <a:latin typeface="UTM Avo" panose="02040603050506020204" pitchFamily="18" charset="0"/>
            </a:endParaRPr>
          </a:p>
        </p:txBody>
      </p:sp>
      <p:sp>
        <p:nvSpPr>
          <p:cNvPr id="3" name="TextBox 2"/>
          <p:cNvSpPr txBox="1"/>
          <p:nvPr/>
        </p:nvSpPr>
        <p:spPr>
          <a:xfrm>
            <a:off x="1361440" y="1637467"/>
            <a:ext cx="10281920" cy="461665"/>
          </a:xfrm>
          <a:prstGeom prst="rect">
            <a:avLst/>
          </a:prstGeom>
          <a:noFill/>
        </p:spPr>
        <p:txBody>
          <a:bodyPr wrap="square">
            <a:spAutoFit/>
          </a:bodyPr>
          <a:lstStyle/>
          <a:p>
            <a:pPr lvl="1"/>
            <a:r>
              <a:rPr lang="vi-VN" sz="2400" b="1" dirty="0">
                <a:latin typeface="UTM Avo" panose="02040603050506020204" pitchFamily="18" charset="0"/>
                <a:ea typeface="等线"/>
                <a:cs typeface="Times New Roman" panose="02020603050405020304"/>
              </a:rPr>
              <a:t>Rút gọn rồi tính</a:t>
            </a:r>
            <a:endParaRPr lang="vi-VN" sz="2400" b="1" dirty="0">
              <a:latin typeface="UTM Avo" panose="02040603050506020204" pitchFamily="18" charset="0"/>
              <a:ea typeface="等线"/>
              <a:cs typeface="Times New Roman" panose="02020603050405020304"/>
            </a:endParaRPr>
          </a:p>
        </p:txBody>
      </p:sp>
      <p:grpSp>
        <p:nvGrpSpPr>
          <p:cNvPr id="29" name="Group 28"/>
          <p:cNvGrpSpPr/>
          <p:nvPr/>
        </p:nvGrpSpPr>
        <p:grpSpPr>
          <a:xfrm>
            <a:off x="593694" y="3316813"/>
            <a:ext cx="1919457" cy="782424"/>
            <a:chOff x="6112261" y="345054"/>
            <a:chExt cx="2879186" cy="1173635"/>
          </a:xfrm>
        </p:grpSpPr>
        <p:grpSp>
          <p:nvGrpSpPr>
            <p:cNvPr id="31" name="Google Shape;1467;p52"/>
            <p:cNvGrpSpPr/>
            <p:nvPr/>
          </p:nvGrpSpPr>
          <p:grpSpPr>
            <a:xfrm>
              <a:off x="7801186" y="345054"/>
              <a:ext cx="1190261" cy="1173635"/>
              <a:chOff x="4478800" y="4423725"/>
              <a:chExt cx="375300" cy="463975"/>
            </a:xfrm>
          </p:grpSpPr>
          <p:sp>
            <p:nvSpPr>
              <p:cNvPr id="33" name="Google Shape;1468;p52"/>
              <p:cNvSpPr/>
              <p:nvPr/>
            </p:nvSpPr>
            <p:spPr>
              <a:xfrm>
                <a:off x="4813275" y="4548400"/>
                <a:ext cx="40825" cy="15325"/>
              </a:xfrm>
              <a:custGeom>
                <a:avLst/>
                <a:gdLst/>
                <a:ahLst/>
                <a:cxnLst/>
                <a:rect l="l" t="t" r="r" b="b"/>
                <a:pathLst>
                  <a:path w="1633" h="613" extrusionOk="0">
                    <a:moveTo>
                      <a:pt x="1412" y="0"/>
                    </a:moveTo>
                    <a:cubicBezTo>
                      <a:pt x="1380" y="0"/>
                      <a:pt x="1348" y="10"/>
                      <a:pt x="1318" y="34"/>
                    </a:cubicBezTo>
                    <a:cubicBezTo>
                      <a:pt x="1053" y="253"/>
                      <a:pt x="718" y="369"/>
                      <a:pt x="381" y="369"/>
                    </a:cubicBezTo>
                    <a:cubicBezTo>
                      <a:pt x="303" y="369"/>
                      <a:pt x="226" y="363"/>
                      <a:pt x="149" y="351"/>
                    </a:cubicBezTo>
                    <a:cubicBezTo>
                      <a:pt x="143" y="350"/>
                      <a:pt x="138" y="349"/>
                      <a:pt x="133" y="349"/>
                    </a:cubicBezTo>
                    <a:cubicBezTo>
                      <a:pt x="22" y="349"/>
                      <a:pt x="1" y="543"/>
                      <a:pt x="120" y="571"/>
                    </a:cubicBezTo>
                    <a:cubicBezTo>
                      <a:pt x="240" y="599"/>
                      <a:pt x="361" y="613"/>
                      <a:pt x="483" y="613"/>
                    </a:cubicBezTo>
                    <a:cubicBezTo>
                      <a:pt x="858" y="613"/>
                      <a:pt x="1229" y="482"/>
                      <a:pt x="1519" y="236"/>
                    </a:cubicBezTo>
                    <a:cubicBezTo>
                      <a:pt x="1632" y="145"/>
                      <a:pt x="1530" y="0"/>
                      <a:pt x="1412"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4" name="Google Shape;1469;p52"/>
              <p:cNvSpPr/>
              <p:nvPr/>
            </p:nvSpPr>
            <p:spPr>
              <a:xfrm>
                <a:off x="4804525" y="4619675"/>
                <a:ext cx="37975" cy="10350"/>
              </a:xfrm>
              <a:custGeom>
                <a:avLst/>
                <a:gdLst/>
                <a:ahLst/>
                <a:cxnLst/>
                <a:rect l="l" t="t" r="r" b="b"/>
                <a:pathLst>
                  <a:path w="1519" h="414" extrusionOk="0">
                    <a:moveTo>
                      <a:pt x="144" y="0"/>
                    </a:moveTo>
                    <a:cubicBezTo>
                      <a:pt x="29" y="0"/>
                      <a:pt x="1" y="173"/>
                      <a:pt x="116" y="201"/>
                    </a:cubicBezTo>
                    <a:cubicBezTo>
                      <a:pt x="518" y="297"/>
                      <a:pt x="920" y="355"/>
                      <a:pt x="1323" y="412"/>
                    </a:cubicBezTo>
                    <a:cubicBezTo>
                      <a:pt x="1328" y="413"/>
                      <a:pt x="1334" y="413"/>
                      <a:pt x="1339" y="413"/>
                    </a:cubicBezTo>
                    <a:cubicBezTo>
                      <a:pt x="1488" y="413"/>
                      <a:pt x="1518" y="162"/>
                      <a:pt x="1361" y="134"/>
                    </a:cubicBezTo>
                    <a:cubicBezTo>
                      <a:pt x="959" y="77"/>
                      <a:pt x="556" y="19"/>
                      <a:pt x="144"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5" name="Google Shape;1470;p52"/>
              <p:cNvSpPr/>
              <p:nvPr/>
            </p:nvSpPr>
            <p:spPr>
              <a:xfrm>
                <a:off x="4789375" y="4487325"/>
                <a:ext cx="28375" cy="22725"/>
              </a:xfrm>
              <a:custGeom>
                <a:avLst/>
                <a:gdLst/>
                <a:ahLst/>
                <a:cxnLst/>
                <a:rect l="l" t="t" r="r" b="b"/>
                <a:pathLst>
                  <a:path w="1135" h="909" extrusionOk="0">
                    <a:moveTo>
                      <a:pt x="916" y="0"/>
                    </a:moveTo>
                    <a:cubicBezTo>
                      <a:pt x="886" y="0"/>
                      <a:pt x="855" y="10"/>
                      <a:pt x="827" y="35"/>
                    </a:cubicBezTo>
                    <a:cubicBezTo>
                      <a:pt x="578" y="264"/>
                      <a:pt x="329" y="494"/>
                      <a:pt x="70" y="734"/>
                    </a:cubicBezTo>
                    <a:cubicBezTo>
                      <a:pt x="0" y="796"/>
                      <a:pt x="62" y="908"/>
                      <a:pt x="134" y="908"/>
                    </a:cubicBezTo>
                    <a:cubicBezTo>
                      <a:pt x="151" y="908"/>
                      <a:pt x="169" y="902"/>
                      <a:pt x="185" y="887"/>
                    </a:cubicBezTo>
                    <a:cubicBezTo>
                      <a:pt x="472" y="676"/>
                      <a:pt x="750" y="456"/>
                      <a:pt x="1028" y="236"/>
                    </a:cubicBezTo>
                    <a:cubicBezTo>
                      <a:pt x="1134" y="145"/>
                      <a:pt x="1031" y="0"/>
                      <a:pt x="91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6" name="Google Shape;1471;p52"/>
              <p:cNvSpPr/>
              <p:nvPr/>
            </p:nvSpPr>
            <p:spPr>
              <a:xfrm>
                <a:off x="4762275" y="4690275"/>
                <a:ext cx="22875" cy="12100"/>
              </a:xfrm>
              <a:custGeom>
                <a:avLst/>
                <a:gdLst/>
                <a:ahLst/>
                <a:cxnLst/>
                <a:rect l="l" t="t" r="r" b="b"/>
                <a:pathLst>
                  <a:path w="915" h="484" extrusionOk="0">
                    <a:moveTo>
                      <a:pt x="119" y="0"/>
                    </a:moveTo>
                    <a:cubicBezTo>
                      <a:pt x="37" y="0"/>
                      <a:pt x="0" y="111"/>
                      <a:pt x="71" y="156"/>
                    </a:cubicBezTo>
                    <a:cubicBezTo>
                      <a:pt x="273" y="271"/>
                      <a:pt x="483" y="376"/>
                      <a:pt x="685" y="472"/>
                    </a:cubicBezTo>
                    <a:cubicBezTo>
                      <a:pt x="704" y="480"/>
                      <a:pt x="722" y="484"/>
                      <a:pt x="739" y="484"/>
                    </a:cubicBezTo>
                    <a:cubicBezTo>
                      <a:pt x="858" y="484"/>
                      <a:pt x="915" y="300"/>
                      <a:pt x="780" y="242"/>
                    </a:cubicBezTo>
                    <a:cubicBezTo>
                      <a:pt x="570" y="156"/>
                      <a:pt x="359" y="69"/>
                      <a:pt x="139" y="2"/>
                    </a:cubicBezTo>
                    <a:cubicBezTo>
                      <a:pt x="132" y="1"/>
                      <a:pt x="125" y="0"/>
                      <a:pt x="119"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7" name="Google Shape;1472;p52"/>
              <p:cNvSpPr/>
              <p:nvPr/>
            </p:nvSpPr>
            <p:spPr>
              <a:xfrm>
                <a:off x="4550900" y="4491750"/>
                <a:ext cx="232825" cy="395950"/>
              </a:xfrm>
              <a:custGeom>
                <a:avLst/>
                <a:gdLst/>
                <a:ahLst/>
                <a:cxnLst/>
                <a:rect l="l" t="t" r="r" b="b"/>
                <a:pathLst>
                  <a:path w="9313" h="15838" extrusionOk="0">
                    <a:moveTo>
                      <a:pt x="4924" y="432"/>
                    </a:moveTo>
                    <a:cubicBezTo>
                      <a:pt x="5992" y="432"/>
                      <a:pt x="7083" y="811"/>
                      <a:pt x="7837" y="1592"/>
                    </a:cubicBezTo>
                    <a:cubicBezTo>
                      <a:pt x="8756" y="2550"/>
                      <a:pt x="8910" y="4111"/>
                      <a:pt x="8699" y="5376"/>
                    </a:cubicBezTo>
                    <a:cubicBezTo>
                      <a:pt x="8498" y="6573"/>
                      <a:pt x="7281" y="7100"/>
                      <a:pt x="6764" y="8173"/>
                    </a:cubicBezTo>
                    <a:cubicBezTo>
                      <a:pt x="6409" y="8901"/>
                      <a:pt x="6285" y="9725"/>
                      <a:pt x="6428" y="10530"/>
                    </a:cubicBezTo>
                    <a:cubicBezTo>
                      <a:pt x="6093" y="10741"/>
                      <a:pt x="5729" y="10894"/>
                      <a:pt x="5355" y="11009"/>
                    </a:cubicBezTo>
                    <a:lnTo>
                      <a:pt x="5078" y="11028"/>
                    </a:lnTo>
                    <a:lnTo>
                      <a:pt x="5078" y="11066"/>
                    </a:lnTo>
                    <a:cubicBezTo>
                      <a:pt x="4769" y="11138"/>
                      <a:pt x="4450" y="11172"/>
                      <a:pt x="4131" y="11172"/>
                    </a:cubicBezTo>
                    <a:cubicBezTo>
                      <a:pt x="3934" y="11172"/>
                      <a:pt x="3738" y="11159"/>
                      <a:pt x="3545" y="11134"/>
                    </a:cubicBezTo>
                    <a:lnTo>
                      <a:pt x="3286" y="11086"/>
                    </a:lnTo>
                    <a:cubicBezTo>
                      <a:pt x="2970" y="11028"/>
                      <a:pt x="2663" y="10942"/>
                      <a:pt x="2357" y="10827"/>
                    </a:cubicBezTo>
                    <a:cubicBezTo>
                      <a:pt x="2491" y="9955"/>
                      <a:pt x="2587" y="9064"/>
                      <a:pt x="2251" y="8221"/>
                    </a:cubicBezTo>
                    <a:cubicBezTo>
                      <a:pt x="1878" y="7292"/>
                      <a:pt x="1083" y="6583"/>
                      <a:pt x="786" y="5615"/>
                    </a:cubicBezTo>
                    <a:cubicBezTo>
                      <a:pt x="0" y="3029"/>
                      <a:pt x="2060" y="605"/>
                      <a:pt x="4627" y="442"/>
                    </a:cubicBezTo>
                    <a:cubicBezTo>
                      <a:pt x="4726" y="435"/>
                      <a:pt x="4825" y="432"/>
                      <a:pt x="4924" y="432"/>
                    </a:cubicBezTo>
                    <a:close/>
                    <a:moveTo>
                      <a:pt x="2041" y="10798"/>
                    </a:moveTo>
                    <a:cubicBezTo>
                      <a:pt x="2041" y="10875"/>
                      <a:pt x="2031" y="10942"/>
                      <a:pt x="2021" y="11009"/>
                    </a:cubicBezTo>
                    <a:cubicBezTo>
                      <a:pt x="2015" y="11105"/>
                      <a:pt x="2101" y="11162"/>
                      <a:pt x="2182" y="11162"/>
                    </a:cubicBezTo>
                    <a:cubicBezTo>
                      <a:pt x="2214" y="11162"/>
                      <a:pt x="2246" y="11153"/>
                      <a:pt x="2271" y="11134"/>
                    </a:cubicBezTo>
                    <a:cubicBezTo>
                      <a:pt x="2884" y="11453"/>
                      <a:pt x="3546" y="11605"/>
                      <a:pt x="4208" y="11605"/>
                    </a:cubicBezTo>
                    <a:cubicBezTo>
                      <a:pt x="5054" y="11605"/>
                      <a:pt x="5901" y="11356"/>
                      <a:pt x="6649" y="10894"/>
                    </a:cubicBezTo>
                    <a:lnTo>
                      <a:pt x="6649" y="10894"/>
                    </a:lnTo>
                    <a:cubicBezTo>
                      <a:pt x="7386" y="11517"/>
                      <a:pt x="6486" y="12283"/>
                      <a:pt x="5873" y="12446"/>
                    </a:cubicBezTo>
                    <a:cubicBezTo>
                      <a:pt x="5346" y="12571"/>
                      <a:pt x="4800" y="12628"/>
                      <a:pt x="4254" y="12638"/>
                    </a:cubicBezTo>
                    <a:cubicBezTo>
                      <a:pt x="4101" y="12651"/>
                      <a:pt x="3948" y="12658"/>
                      <a:pt x="3796" y="12658"/>
                    </a:cubicBezTo>
                    <a:cubicBezTo>
                      <a:pt x="3518" y="12658"/>
                      <a:pt x="3242" y="12636"/>
                      <a:pt x="2970" y="12599"/>
                    </a:cubicBezTo>
                    <a:cubicBezTo>
                      <a:pt x="2194" y="12456"/>
                      <a:pt x="1140" y="11478"/>
                      <a:pt x="2041" y="10798"/>
                    </a:cubicBezTo>
                    <a:close/>
                    <a:moveTo>
                      <a:pt x="6745" y="12475"/>
                    </a:moveTo>
                    <a:lnTo>
                      <a:pt x="6745" y="12475"/>
                    </a:lnTo>
                    <a:cubicBezTo>
                      <a:pt x="7204" y="13921"/>
                      <a:pt x="5461" y="14276"/>
                      <a:pt x="4369" y="14305"/>
                    </a:cubicBezTo>
                    <a:lnTo>
                      <a:pt x="4359" y="14305"/>
                    </a:lnTo>
                    <a:cubicBezTo>
                      <a:pt x="4251" y="14311"/>
                      <a:pt x="4143" y="14314"/>
                      <a:pt x="4035" y="14314"/>
                    </a:cubicBezTo>
                    <a:cubicBezTo>
                      <a:pt x="3624" y="14314"/>
                      <a:pt x="3211" y="14269"/>
                      <a:pt x="2817" y="14170"/>
                    </a:cubicBezTo>
                    <a:cubicBezTo>
                      <a:pt x="2136" y="13979"/>
                      <a:pt x="1265" y="13299"/>
                      <a:pt x="1830" y="12504"/>
                    </a:cubicBezTo>
                    <a:lnTo>
                      <a:pt x="1830" y="12504"/>
                    </a:lnTo>
                    <a:cubicBezTo>
                      <a:pt x="2328" y="12935"/>
                      <a:pt x="3104" y="13030"/>
                      <a:pt x="3756" y="13030"/>
                    </a:cubicBezTo>
                    <a:cubicBezTo>
                      <a:pt x="3833" y="13030"/>
                      <a:pt x="3914" y="13031"/>
                      <a:pt x="3998" y="13031"/>
                    </a:cubicBezTo>
                    <a:cubicBezTo>
                      <a:pt x="4857" y="13031"/>
                      <a:pt x="6047" y="13007"/>
                      <a:pt x="6745" y="12475"/>
                    </a:cubicBezTo>
                    <a:close/>
                    <a:moveTo>
                      <a:pt x="6237" y="14257"/>
                    </a:moveTo>
                    <a:cubicBezTo>
                      <a:pt x="5728" y="15019"/>
                      <a:pt x="4928" y="15450"/>
                      <a:pt x="4148" y="15450"/>
                    </a:cubicBezTo>
                    <a:cubicBezTo>
                      <a:pt x="3458" y="15450"/>
                      <a:pt x="2783" y="15113"/>
                      <a:pt x="2338" y="14372"/>
                    </a:cubicBezTo>
                    <a:lnTo>
                      <a:pt x="2338" y="14372"/>
                    </a:lnTo>
                    <a:cubicBezTo>
                      <a:pt x="2807" y="14573"/>
                      <a:pt x="3363" y="14640"/>
                      <a:pt x="3842" y="14659"/>
                    </a:cubicBezTo>
                    <a:cubicBezTo>
                      <a:pt x="3914" y="14662"/>
                      <a:pt x="3985" y="14663"/>
                      <a:pt x="4057" y="14663"/>
                    </a:cubicBezTo>
                    <a:cubicBezTo>
                      <a:pt x="4799" y="14663"/>
                      <a:pt x="5538" y="14527"/>
                      <a:pt x="6237" y="14257"/>
                    </a:cubicBezTo>
                    <a:close/>
                    <a:moveTo>
                      <a:pt x="4950" y="1"/>
                    </a:moveTo>
                    <a:cubicBezTo>
                      <a:pt x="4846" y="1"/>
                      <a:pt x="4742" y="4"/>
                      <a:pt x="4637" y="11"/>
                    </a:cubicBezTo>
                    <a:cubicBezTo>
                      <a:pt x="2501" y="135"/>
                      <a:pt x="613" y="1620"/>
                      <a:pt x="259" y="3776"/>
                    </a:cubicBezTo>
                    <a:cubicBezTo>
                      <a:pt x="86" y="4811"/>
                      <a:pt x="307" y="5864"/>
                      <a:pt x="862" y="6746"/>
                    </a:cubicBezTo>
                    <a:cubicBezTo>
                      <a:pt x="1226" y="7359"/>
                      <a:pt x="1705" y="7905"/>
                      <a:pt x="1935" y="8585"/>
                    </a:cubicBezTo>
                    <a:cubicBezTo>
                      <a:pt x="2146" y="9217"/>
                      <a:pt x="2136" y="9879"/>
                      <a:pt x="2079" y="10530"/>
                    </a:cubicBezTo>
                    <a:cubicBezTo>
                      <a:pt x="1447" y="10712"/>
                      <a:pt x="1198" y="11392"/>
                      <a:pt x="1456" y="11986"/>
                    </a:cubicBezTo>
                    <a:cubicBezTo>
                      <a:pt x="1504" y="12111"/>
                      <a:pt x="1581" y="12216"/>
                      <a:pt x="1657" y="12321"/>
                    </a:cubicBezTo>
                    <a:cubicBezTo>
                      <a:pt x="1303" y="12714"/>
                      <a:pt x="1255" y="13289"/>
                      <a:pt x="1552" y="13730"/>
                    </a:cubicBezTo>
                    <a:cubicBezTo>
                      <a:pt x="1686" y="13941"/>
                      <a:pt x="1859" y="14113"/>
                      <a:pt x="2069" y="14228"/>
                    </a:cubicBezTo>
                    <a:cubicBezTo>
                      <a:pt x="2290" y="15196"/>
                      <a:pt x="3229" y="15837"/>
                      <a:pt x="4206" y="15837"/>
                    </a:cubicBezTo>
                    <a:cubicBezTo>
                      <a:pt x="4213" y="15838"/>
                      <a:pt x="4219" y="15838"/>
                      <a:pt x="4226" y="15838"/>
                    </a:cubicBezTo>
                    <a:cubicBezTo>
                      <a:pt x="5338" y="15838"/>
                      <a:pt x="6278" y="15065"/>
                      <a:pt x="6735" y="14094"/>
                    </a:cubicBezTo>
                    <a:cubicBezTo>
                      <a:pt x="6745" y="14056"/>
                      <a:pt x="6754" y="14008"/>
                      <a:pt x="6745" y="13969"/>
                    </a:cubicBezTo>
                    <a:cubicBezTo>
                      <a:pt x="7281" y="13586"/>
                      <a:pt x="7521" y="13021"/>
                      <a:pt x="7032" y="12216"/>
                    </a:cubicBezTo>
                    <a:cubicBezTo>
                      <a:pt x="7415" y="11728"/>
                      <a:pt x="7415" y="11009"/>
                      <a:pt x="6907" y="10616"/>
                    </a:cubicBezTo>
                    <a:cubicBezTo>
                      <a:pt x="6888" y="10597"/>
                      <a:pt x="6860" y="10587"/>
                      <a:pt x="6831" y="10578"/>
                    </a:cubicBezTo>
                    <a:cubicBezTo>
                      <a:pt x="6831" y="10568"/>
                      <a:pt x="6831" y="10559"/>
                      <a:pt x="6831" y="10549"/>
                    </a:cubicBezTo>
                    <a:cubicBezTo>
                      <a:pt x="6764" y="9744"/>
                      <a:pt x="6831" y="8959"/>
                      <a:pt x="7195" y="8259"/>
                    </a:cubicBezTo>
                    <a:cubicBezTo>
                      <a:pt x="7568" y="7560"/>
                      <a:pt x="8201" y="7206"/>
                      <a:pt x="8670" y="6602"/>
                    </a:cubicBezTo>
                    <a:cubicBezTo>
                      <a:pt x="9312" y="5778"/>
                      <a:pt x="9264" y="4542"/>
                      <a:pt x="9149" y="3556"/>
                    </a:cubicBezTo>
                    <a:cubicBezTo>
                      <a:pt x="8884" y="1374"/>
                      <a:pt x="7054" y="1"/>
                      <a:pt x="495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8" name="Google Shape;1473;p52"/>
              <p:cNvSpPr/>
              <p:nvPr/>
            </p:nvSpPr>
            <p:spPr>
              <a:xfrm>
                <a:off x="4550650" y="4502550"/>
                <a:ext cx="223000" cy="266350"/>
              </a:xfrm>
              <a:custGeom>
                <a:avLst/>
                <a:gdLst/>
                <a:ahLst/>
                <a:cxnLst/>
                <a:rect l="l" t="t" r="r" b="b"/>
                <a:pathLst>
                  <a:path w="8920" h="10654" extrusionOk="0">
                    <a:moveTo>
                      <a:pt x="4926" y="0"/>
                    </a:moveTo>
                    <a:cubicBezTo>
                      <a:pt x="4827" y="0"/>
                      <a:pt x="4727" y="3"/>
                      <a:pt x="4628" y="10"/>
                    </a:cubicBezTo>
                    <a:cubicBezTo>
                      <a:pt x="2060" y="173"/>
                      <a:pt x="0" y="2597"/>
                      <a:pt x="786" y="5174"/>
                    </a:cubicBezTo>
                    <a:cubicBezTo>
                      <a:pt x="1083" y="6151"/>
                      <a:pt x="1869" y="6850"/>
                      <a:pt x="2242" y="7789"/>
                    </a:cubicBezTo>
                    <a:cubicBezTo>
                      <a:pt x="2597" y="8632"/>
                      <a:pt x="2491" y="9514"/>
                      <a:pt x="2357" y="10395"/>
                    </a:cubicBezTo>
                    <a:cubicBezTo>
                      <a:pt x="2654" y="10510"/>
                      <a:pt x="2970" y="10596"/>
                      <a:pt x="3287" y="10654"/>
                    </a:cubicBezTo>
                    <a:cubicBezTo>
                      <a:pt x="3210" y="8718"/>
                      <a:pt x="2894" y="6783"/>
                      <a:pt x="2348" y="4915"/>
                    </a:cubicBezTo>
                    <a:cubicBezTo>
                      <a:pt x="2233" y="4992"/>
                      <a:pt x="2099" y="5068"/>
                      <a:pt x="1993" y="5145"/>
                    </a:cubicBezTo>
                    <a:cubicBezTo>
                      <a:pt x="1974" y="5156"/>
                      <a:pt x="1955" y="5161"/>
                      <a:pt x="1937" y="5161"/>
                    </a:cubicBezTo>
                    <a:cubicBezTo>
                      <a:pt x="1843" y="5161"/>
                      <a:pt x="1769" y="5035"/>
                      <a:pt x="1849" y="4963"/>
                    </a:cubicBezTo>
                    <a:cubicBezTo>
                      <a:pt x="1984" y="4848"/>
                      <a:pt x="2118" y="4752"/>
                      <a:pt x="2261" y="4656"/>
                    </a:cubicBezTo>
                    <a:cubicBezTo>
                      <a:pt x="2194" y="4446"/>
                      <a:pt x="2137" y="4244"/>
                      <a:pt x="2060" y="4014"/>
                    </a:cubicBezTo>
                    <a:cubicBezTo>
                      <a:pt x="2014" y="3882"/>
                      <a:pt x="2116" y="3802"/>
                      <a:pt x="2224" y="3802"/>
                    </a:cubicBezTo>
                    <a:cubicBezTo>
                      <a:pt x="2296" y="3802"/>
                      <a:pt x="2371" y="3838"/>
                      <a:pt x="2405" y="3919"/>
                    </a:cubicBezTo>
                    <a:cubicBezTo>
                      <a:pt x="2472" y="4091"/>
                      <a:pt x="2539" y="4273"/>
                      <a:pt x="2606" y="4446"/>
                    </a:cubicBezTo>
                    <a:cubicBezTo>
                      <a:pt x="3057" y="4206"/>
                      <a:pt x="3536" y="4053"/>
                      <a:pt x="4043" y="3986"/>
                    </a:cubicBezTo>
                    <a:cubicBezTo>
                      <a:pt x="4355" y="3941"/>
                      <a:pt x="4670" y="3919"/>
                      <a:pt x="4986" y="3919"/>
                    </a:cubicBezTo>
                    <a:cubicBezTo>
                      <a:pt x="5350" y="3919"/>
                      <a:pt x="5715" y="3948"/>
                      <a:pt x="6074" y="4005"/>
                    </a:cubicBezTo>
                    <a:cubicBezTo>
                      <a:pt x="6237" y="3622"/>
                      <a:pt x="6419" y="3258"/>
                      <a:pt x="6611" y="2894"/>
                    </a:cubicBezTo>
                    <a:cubicBezTo>
                      <a:pt x="6650" y="2828"/>
                      <a:pt x="6706" y="2800"/>
                      <a:pt x="6763" y="2800"/>
                    </a:cubicBezTo>
                    <a:cubicBezTo>
                      <a:pt x="6887" y="2800"/>
                      <a:pt x="7009" y="2934"/>
                      <a:pt x="6937" y="3085"/>
                    </a:cubicBezTo>
                    <a:cubicBezTo>
                      <a:pt x="6774" y="3430"/>
                      <a:pt x="6630" y="3775"/>
                      <a:pt x="6496" y="4120"/>
                    </a:cubicBezTo>
                    <a:cubicBezTo>
                      <a:pt x="6688" y="4187"/>
                      <a:pt x="6860" y="4302"/>
                      <a:pt x="7004" y="4465"/>
                    </a:cubicBezTo>
                    <a:cubicBezTo>
                      <a:pt x="6893" y="4324"/>
                      <a:pt x="6999" y="4144"/>
                      <a:pt x="7137" y="4144"/>
                    </a:cubicBezTo>
                    <a:cubicBezTo>
                      <a:pt x="7177" y="4144"/>
                      <a:pt x="7221" y="4159"/>
                      <a:pt x="7262" y="4197"/>
                    </a:cubicBezTo>
                    <a:lnTo>
                      <a:pt x="7320" y="4254"/>
                    </a:lnTo>
                    <a:cubicBezTo>
                      <a:pt x="7368" y="4302"/>
                      <a:pt x="7387" y="4379"/>
                      <a:pt x="7368" y="4436"/>
                    </a:cubicBezTo>
                    <a:cubicBezTo>
                      <a:pt x="7358" y="4465"/>
                      <a:pt x="7349" y="4493"/>
                      <a:pt x="7339" y="4532"/>
                    </a:cubicBezTo>
                    <a:cubicBezTo>
                      <a:pt x="7310" y="4608"/>
                      <a:pt x="7234" y="4666"/>
                      <a:pt x="7147" y="4676"/>
                    </a:cubicBezTo>
                    <a:cubicBezTo>
                      <a:pt x="6870" y="4666"/>
                      <a:pt x="6592" y="4628"/>
                      <a:pt x="6323" y="4561"/>
                    </a:cubicBezTo>
                    <a:cubicBezTo>
                      <a:pt x="5624" y="6486"/>
                      <a:pt x="5298" y="8527"/>
                      <a:pt x="5346" y="10567"/>
                    </a:cubicBezTo>
                    <a:cubicBezTo>
                      <a:pt x="5729" y="10462"/>
                      <a:pt x="6084" y="10309"/>
                      <a:pt x="6429" y="10098"/>
                    </a:cubicBezTo>
                    <a:cubicBezTo>
                      <a:pt x="6285" y="9293"/>
                      <a:pt x="6410" y="8469"/>
                      <a:pt x="6764" y="7732"/>
                    </a:cubicBezTo>
                    <a:cubicBezTo>
                      <a:pt x="7281" y="6668"/>
                      <a:pt x="8508" y="6141"/>
                      <a:pt x="8699" y="4944"/>
                    </a:cubicBezTo>
                    <a:cubicBezTo>
                      <a:pt x="8920" y="3670"/>
                      <a:pt x="8766" y="2118"/>
                      <a:pt x="7837" y="1160"/>
                    </a:cubicBezTo>
                    <a:cubicBezTo>
                      <a:pt x="7092" y="379"/>
                      <a:pt x="6002" y="0"/>
                      <a:pt x="4926"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9" name="Google Shape;1474;p52"/>
              <p:cNvSpPr/>
              <p:nvPr/>
            </p:nvSpPr>
            <p:spPr>
              <a:xfrm>
                <a:off x="4731200" y="4446625"/>
                <a:ext cx="27350" cy="29100"/>
              </a:xfrm>
              <a:custGeom>
                <a:avLst/>
                <a:gdLst/>
                <a:ahLst/>
                <a:cxnLst/>
                <a:rect l="l" t="t" r="r" b="b"/>
                <a:pathLst>
                  <a:path w="1094" h="1164" extrusionOk="0">
                    <a:moveTo>
                      <a:pt x="900" y="1"/>
                    </a:moveTo>
                    <a:cubicBezTo>
                      <a:pt x="857" y="1"/>
                      <a:pt x="814" y="22"/>
                      <a:pt x="788" y="72"/>
                    </a:cubicBezTo>
                    <a:cubicBezTo>
                      <a:pt x="625" y="417"/>
                      <a:pt x="385" y="724"/>
                      <a:pt x="88" y="963"/>
                    </a:cubicBezTo>
                    <a:cubicBezTo>
                      <a:pt x="1" y="1027"/>
                      <a:pt x="85" y="1164"/>
                      <a:pt x="177" y="1164"/>
                    </a:cubicBezTo>
                    <a:cubicBezTo>
                      <a:pt x="195" y="1164"/>
                      <a:pt x="214" y="1158"/>
                      <a:pt x="232" y="1145"/>
                    </a:cubicBezTo>
                    <a:cubicBezTo>
                      <a:pt x="567" y="896"/>
                      <a:pt x="835" y="580"/>
                      <a:pt x="1027" y="216"/>
                    </a:cubicBezTo>
                    <a:cubicBezTo>
                      <a:pt x="1093" y="104"/>
                      <a:pt x="995" y="1"/>
                      <a:pt x="90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0" name="Google Shape;1475;p52"/>
              <p:cNvSpPr/>
              <p:nvPr/>
            </p:nvSpPr>
            <p:spPr>
              <a:xfrm>
                <a:off x="4595375" y="4572550"/>
                <a:ext cx="140200" cy="197550"/>
              </a:xfrm>
              <a:custGeom>
                <a:avLst/>
                <a:gdLst/>
                <a:ahLst/>
                <a:cxnLst/>
                <a:rect l="l" t="t" r="r" b="b"/>
                <a:pathLst>
                  <a:path w="5608" h="7902" extrusionOk="0">
                    <a:moveTo>
                      <a:pt x="4996" y="0"/>
                    </a:moveTo>
                    <a:cubicBezTo>
                      <a:pt x="4941" y="0"/>
                      <a:pt x="4887" y="28"/>
                      <a:pt x="4851" y="94"/>
                    </a:cubicBezTo>
                    <a:cubicBezTo>
                      <a:pt x="4649" y="458"/>
                      <a:pt x="4477" y="831"/>
                      <a:pt x="4314" y="1205"/>
                    </a:cubicBezTo>
                    <a:cubicBezTo>
                      <a:pt x="3950" y="1148"/>
                      <a:pt x="3585" y="1119"/>
                      <a:pt x="3221" y="1119"/>
                    </a:cubicBezTo>
                    <a:cubicBezTo>
                      <a:pt x="2905" y="1119"/>
                      <a:pt x="2589" y="1141"/>
                      <a:pt x="2274" y="1186"/>
                    </a:cubicBezTo>
                    <a:cubicBezTo>
                      <a:pt x="1775" y="1253"/>
                      <a:pt x="1287" y="1406"/>
                      <a:pt x="836" y="1646"/>
                    </a:cubicBezTo>
                    <a:cubicBezTo>
                      <a:pt x="769" y="1473"/>
                      <a:pt x="702" y="1301"/>
                      <a:pt x="635" y="1119"/>
                    </a:cubicBezTo>
                    <a:cubicBezTo>
                      <a:pt x="601" y="1039"/>
                      <a:pt x="530" y="1005"/>
                      <a:pt x="461" y="1005"/>
                    </a:cubicBezTo>
                    <a:cubicBezTo>
                      <a:pt x="353" y="1005"/>
                      <a:pt x="250" y="1087"/>
                      <a:pt x="290" y="1214"/>
                    </a:cubicBezTo>
                    <a:cubicBezTo>
                      <a:pt x="367" y="1435"/>
                      <a:pt x="434" y="1646"/>
                      <a:pt x="501" y="1856"/>
                    </a:cubicBezTo>
                    <a:cubicBezTo>
                      <a:pt x="348" y="1952"/>
                      <a:pt x="214" y="2048"/>
                      <a:pt x="80" y="2163"/>
                    </a:cubicBezTo>
                    <a:cubicBezTo>
                      <a:pt x="1" y="2234"/>
                      <a:pt x="65" y="2364"/>
                      <a:pt x="160" y="2364"/>
                    </a:cubicBezTo>
                    <a:cubicBezTo>
                      <a:pt x="180" y="2364"/>
                      <a:pt x="202" y="2358"/>
                      <a:pt x="223" y="2345"/>
                    </a:cubicBezTo>
                    <a:cubicBezTo>
                      <a:pt x="338" y="2259"/>
                      <a:pt x="463" y="2192"/>
                      <a:pt x="578" y="2125"/>
                    </a:cubicBezTo>
                    <a:cubicBezTo>
                      <a:pt x="1124" y="3983"/>
                      <a:pt x="1440" y="5918"/>
                      <a:pt x="1517" y="7854"/>
                    </a:cubicBezTo>
                    <a:lnTo>
                      <a:pt x="1766" y="7902"/>
                    </a:lnTo>
                    <a:cubicBezTo>
                      <a:pt x="1766" y="7892"/>
                      <a:pt x="1766" y="7882"/>
                      <a:pt x="1766" y="7882"/>
                    </a:cubicBezTo>
                    <a:cubicBezTo>
                      <a:pt x="1881" y="5861"/>
                      <a:pt x="1593" y="3839"/>
                      <a:pt x="932" y="1933"/>
                    </a:cubicBezTo>
                    <a:cubicBezTo>
                      <a:pt x="1527" y="1654"/>
                      <a:pt x="2186" y="1501"/>
                      <a:pt x="2846" y="1501"/>
                    </a:cubicBezTo>
                    <a:cubicBezTo>
                      <a:pt x="2866" y="1501"/>
                      <a:pt x="2886" y="1502"/>
                      <a:pt x="2906" y="1502"/>
                    </a:cubicBezTo>
                    <a:cubicBezTo>
                      <a:pt x="3318" y="1511"/>
                      <a:pt x="3720" y="1569"/>
                      <a:pt x="4113" y="1674"/>
                    </a:cubicBezTo>
                    <a:cubicBezTo>
                      <a:pt x="3366" y="3619"/>
                      <a:pt x="3088" y="5717"/>
                      <a:pt x="3299" y="7796"/>
                    </a:cubicBezTo>
                    <a:lnTo>
                      <a:pt x="3567" y="7777"/>
                    </a:lnTo>
                    <a:cubicBezTo>
                      <a:pt x="3509" y="5727"/>
                      <a:pt x="3845" y="3686"/>
                      <a:pt x="4544" y="1770"/>
                    </a:cubicBezTo>
                    <a:cubicBezTo>
                      <a:pt x="4812" y="1828"/>
                      <a:pt x="5090" y="1866"/>
                      <a:pt x="5368" y="1876"/>
                    </a:cubicBezTo>
                    <a:cubicBezTo>
                      <a:pt x="5454" y="1866"/>
                      <a:pt x="5531" y="1808"/>
                      <a:pt x="5550" y="1732"/>
                    </a:cubicBezTo>
                    <a:cubicBezTo>
                      <a:pt x="5560" y="1703"/>
                      <a:pt x="5579" y="1674"/>
                      <a:pt x="5588" y="1646"/>
                    </a:cubicBezTo>
                    <a:cubicBezTo>
                      <a:pt x="5607" y="1579"/>
                      <a:pt x="5588" y="1502"/>
                      <a:pt x="5540" y="1454"/>
                    </a:cubicBezTo>
                    <a:lnTo>
                      <a:pt x="5492" y="1406"/>
                    </a:lnTo>
                    <a:cubicBezTo>
                      <a:pt x="5449" y="1365"/>
                      <a:pt x="5404" y="1348"/>
                      <a:pt x="5362" y="1348"/>
                    </a:cubicBezTo>
                    <a:cubicBezTo>
                      <a:pt x="5226" y="1348"/>
                      <a:pt x="5124" y="1526"/>
                      <a:pt x="5234" y="1665"/>
                    </a:cubicBezTo>
                    <a:cubicBezTo>
                      <a:pt x="5100" y="1502"/>
                      <a:pt x="4918" y="1387"/>
                      <a:pt x="4726" y="1320"/>
                    </a:cubicBezTo>
                    <a:cubicBezTo>
                      <a:pt x="4860" y="975"/>
                      <a:pt x="5004" y="630"/>
                      <a:pt x="5167" y="285"/>
                    </a:cubicBezTo>
                    <a:cubicBezTo>
                      <a:pt x="5239" y="134"/>
                      <a:pt x="5117" y="0"/>
                      <a:pt x="499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1" name="Google Shape;1476;p52"/>
              <p:cNvSpPr/>
              <p:nvPr/>
            </p:nvSpPr>
            <p:spPr>
              <a:xfrm>
                <a:off x="4669925" y="4423725"/>
                <a:ext cx="13850" cy="31625"/>
              </a:xfrm>
              <a:custGeom>
                <a:avLst/>
                <a:gdLst/>
                <a:ahLst/>
                <a:cxnLst/>
                <a:rect l="l" t="t" r="r" b="b"/>
                <a:pathLst>
                  <a:path w="554" h="1265" extrusionOk="0">
                    <a:moveTo>
                      <a:pt x="354" y="1"/>
                    </a:moveTo>
                    <a:cubicBezTo>
                      <a:pt x="306" y="1"/>
                      <a:pt x="259" y="21"/>
                      <a:pt x="230" y="68"/>
                    </a:cubicBezTo>
                    <a:cubicBezTo>
                      <a:pt x="58" y="413"/>
                      <a:pt x="0" y="797"/>
                      <a:pt x="68" y="1180"/>
                    </a:cubicBezTo>
                    <a:cubicBezTo>
                      <a:pt x="76" y="1238"/>
                      <a:pt x="121" y="1264"/>
                      <a:pt x="169" y="1264"/>
                    </a:cubicBezTo>
                    <a:cubicBezTo>
                      <a:pt x="231" y="1264"/>
                      <a:pt x="297" y="1221"/>
                      <a:pt x="297" y="1151"/>
                    </a:cubicBezTo>
                    <a:cubicBezTo>
                      <a:pt x="297" y="816"/>
                      <a:pt x="364" y="490"/>
                      <a:pt x="508" y="193"/>
                    </a:cubicBezTo>
                    <a:cubicBezTo>
                      <a:pt x="553" y="84"/>
                      <a:pt x="452" y="1"/>
                      <a:pt x="354"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2" name="Google Shape;1477;p52"/>
              <p:cNvSpPr/>
              <p:nvPr/>
            </p:nvSpPr>
            <p:spPr>
              <a:xfrm>
                <a:off x="4618200" y="4610075"/>
                <a:ext cx="79525" cy="161000"/>
              </a:xfrm>
              <a:custGeom>
                <a:avLst/>
                <a:gdLst/>
                <a:ahLst/>
                <a:cxnLst/>
                <a:rect l="l" t="t" r="r" b="b"/>
                <a:pathLst>
                  <a:path w="3181" h="6440" extrusionOk="0">
                    <a:moveTo>
                      <a:pt x="1922" y="0"/>
                    </a:moveTo>
                    <a:cubicBezTo>
                      <a:pt x="1254" y="0"/>
                      <a:pt x="604" y="153"/>
                      <a:pt x="0" y="432"/>
                    </a:cubicBezTo>
                    <a:cubicBezTo>
                      <a:pt x="661" y="2338"/>
                      <a:pt x="949" y="4360"/>
                      <a:pt x="843" y="6381"/>
                    </a:cubicBezTo>
                    <a:cubicBezTo>
                      <a:pt x="843" y="6381"/>
                      <a:pt x="843" y="6391"/>
                      <a:pt x="843" y="6401"/>
                    </a:cubicBezTo>
                    <a:cubicBezTo>
                      <a:pt x="1037" y="6426"/>
                      <a:pt x="1233" y="6439"/>
                      <a:pt x="1430" y="6439"/>
                    </a:cubicBezTo>
                    <a:cubicBezTo>
                      <a:pt x="1749" y="6439"/>
                      <a:pt x="2071" y="6405"/>
                      <a:pt x="2386" y="6333"/>
                    </a:cubicBezTo>
                    <a:lnTo>
                      <a:pt x="2386" y="6295"/>
                    </a:lnTo>
                    <a:cubicBezTo>
                      <a:pt x="2175" y="4216"/>
                      <a:pt x="2443" y="2128"/>
                      <a:pt x="3181" y="173"/>
                    </a:cubicBezTo>
                    <a:cubicBezTo>
                      <a:pt x="2788" y="68"/>
                      <a:pt x="2386" y="10"/>
                      <a:pt x="1983" y="1"/>
                    </a:cubicBezTo>
                    <a:cubicBezTo>
                      <a:pt x="1963" y="1"/>
                      <a:pt x="1943" y="0"/>
                      <a:pt x="1922"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3" name="Google Shape;1478;p52"/>
              <p:cNvSpPr/>
              <p:nvPr/>
            </p:nvSpPr>
            <p:spPr>
              <a:xfrm>
                <a:off x="4571600" y="4428150"/>
                <a:ext cx="27200" cy="40725"/>
              </a:xfrm>
              <a:custGeom>
                <a:avLst/>
                <a:gdLst/>
                <a:ahLst/>
                <a:cxnLst/>
                <a:rect l="l" t="t" r="r" b="b"/>
                <a:pathLst>
                  <a:path w="1088" h="1629" extrusionOk="0">
                    <a:moveTo>
                      <a:pt x="217" y="1"/>
                    </a:moveTo>
                    <a:cubicBezTo>
                      <a:pt x="107" y="1"/>
                      <a:pt x="1" y="121"/>
                      <a:pt x="73" y="236"/>
                    </a:cubicBezTo>
                    <a:cubicBezTo>
                      <a:pt x="370" y="658"/>
                      <a:pt x="628" y="1099"/>
                      <a:pt x="849" y="1568"/>
                    </a:cubicBezTo>
                    <a:cubicBezTo>
                      <a:pt x="868" y="1610"/>
                      <a:pt x="903" y="1628"/>
                      <a:pt x="940" y="1628"/>
                    </a:cubicBezTo>
                    <a:cubicBezTo>
                      <a:pt x="1011" y="1628"/>
                      <a:pt x="1088" y="1561"/>
                      <a:pt x="1069" y="1472"/>
                    </a:cubicBezTo>
                    <a:cubicBezTo>
                      <a:pt x="935" y="945"/>
                      <a:pt x="686" y="457"/>
                      <a:pt x="322" y="45"/>
                    </a:cubicBezTo>
                    <a:cubicBezTo>
                      <a:pt x="291" y="14"/>
                      <a:pt x="254" y="1"/>
                      <a:pt x="217"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4" name="Google Shape;1479;p52"/>
              <p:cNvSpPr/>
              <p:nvPr/>
            </p:nvSpPr>
            <p:spPr>
              <a:xfrm>
                <a:off x="4534300" y="4682325"/>
                <a:ext cx="22100" cy="23975"/>
              </a:xfrm>
              <a:custGeom>
                <a:avLst/>
                <a:gdLst/>
                <a:ahLst/>
                <a:cxnLst/>
                <a:rect l="l" t="t" r="r" b="b"/>
                <a:pathLst>
                  <a:path w="884" h="959" extrusionOk="0">
                    <a:moveTo>
                      <a:pt x="711" y="1"/>
                    </a:moveTo>
                    <a:cubicBezTo>
                      <a:pt x="679" y="1"/>
                      <a:pt x="646" y="13"/>
                      <a:pt x="616" y="42"/>
                    </a:cubicBezTo>
                    <a:cubicBezTo>
                      <a:pt x="396" y="253"/>
                      <a:pt x="233" y="550"/>
                      <a:pt x="51" y="799"/>
                    </a:cubicBezTo>
                    <a:cubicBezTo>
                      <a:pt x="1" y="871"/>
                      <a:pt x="79" y="958"/>
                      <a:pt x="154" y="958"/>
                    </a:cubicBezTo>
                    <a:cubicBezTo>
                      <a:pt x="179" y="958"/>
                      <a:pt x="204" y="948"/>
                      <a:pt x="223" y="924"/>
                    </a:cubicBezTo>
                    <a:cubicBezTo>
                      <a:pt x="444" y="704"/>
                      <a:pt x="645" y="464"/>
                      <a:pt x="827" y="205"/>
                    </a:cubicBezTo>
                    <a:cubicBezTo>
                      <a:pt x="884" y="106"/>
                      <a:pt x="803" y="1"/>
                      <a:pt x="711"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5" name="Google Shape;1480;p52"/>
              <p:cNvSpPr/>
              <p:nvPr/>
            </p:nvSpPr>
            <p:spPr>
              <a:xfrm>
                <a:off x="4518625" y="4479600"/>
                <a:ext cx="36325" cy="19700"/>
              </a:xfrm>
              <a:custGeom>
                <a:avLst/>
                <a:gdLst/>
                <a:ahLst/>
                <a:cxnLst/>
                <a:rect l="l" t="t" r="r" b="b"/>
                <a:pathLst>
                  <a:path w="1453" h="788" extrusionOk="0">
                    <a:moveTo>
                      <a:pt x="135" y="0"/>
                    </a:moveTo>
                    <a:cubicBezTo>
                      <a:pt x="50" y="0"/>
                      <a:pt x="0" y="149"/>
                      <a:pt x="94" y="200"/>
                    </a:cubicBezTo>
                    <a:cubicBezTo>
                      <a:pt x="438" y="411"/>
                      <a:pt x="802" y="602"/>
                      <a:pt x="1167" y="775"/>
                    </a:cubicBezTo>
                    <a:cubicBezTo>
                      <a:pt x="1187" y="783"/>
                      <a:pt x="1208" y="787"/>
                      <a:pt x="1228" y="787"/>
                    </a:cubicBezTo>
                    <a:cubicBezTo>
                      <a:pt x="1361" y="787"/>
                      <a:pt x="1452" y="609"/>
                      <a:pt x="1310" y="526"/>
                    </a:cubicBezTo>
                    <a:cubicBezTo>
                      <a:pt x="946" y="334"/>
                      <a:pt x="563" y="161"/>
                      <a:pt x="170" y="8"/>
                    </a:cubicBezTo>
                    <a:cubicBezTo>
                      <a:pt x="158" y="3"/>
                      <a:pt x="146" y="0"/>
                      <a:pt x="135"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6" name="Google Shape;1481;p52"/>
              <p:cNvSpPr/>
              <p:nvPr/>
            </p:nvSpPr>
            <p:spPr>
              <a:xfrm>
                <a:off x="4495675" y="4618475"/>
                <a:ext cx="32525" cy="22900"/>
              </a:xfrm>
              <a:custGeom>
                <a:avLst/>
                <a:gdLst/>
                <a:ahLst/>
                <a:cxnLst/>
                <a:rect l="l" t="t" r="r" b="b"/>
                <a:pathLst>
                  <a:path w="1301" h="916" extrusionOk="0">
                    <a:moveTo>
                      <a:pt x="1092" y="1"/>
                    </a:moveTo>
                    <a:cubicBezTo>
                      <a:pt x="1076" y="1"/>
                      <a:pt x="1058" y="4"/>
                      <a:pt x="1040" y="10"/>
                    </a:cubicBezTo>
                    <a:cubicBezTo>
                      <a:pt x="638" y="77"/>
                      <a:pt x="245" y="470"/>
                      <a:pt x="44" y="786"/>
                    </a:cubicBezTo>
                    <a:cubicBezTo>
                      <a:pt x="1" y="850"/>
                      <a:pt x="60" y="915"/>
                      <a:pt x="121" y="915"/>
                    </a:cubicBezTo>
                    <a:cubicBezTo>
                      <a:pt x="141" y="915"/>
                      <a:pt x="161" y="908"/>
                      <a:pt x="178" y="891"/>
                    </a:cubicBezTo>
                    <a:cubicBezTo>
                      <a:pt x="322" y="757"/>
                      <a:pt x="485" y="632"/>
                      <a:pt x="647" y="527"/>
                    </a:cubicBezTo>
                    <a:cubicBezTo>
                      <a:pt x="810" y="431"/>
                      <a:pt x="1002" y="383"/>
                      <a:pt x="1155" y="288"/>
                    </a:cubicBezTo>
                    <a:cubicBezTo>
                      <a:pt x="1301" y="202"/>
                      <a:pt x="1232" y="1"/>
                      <a:pt x="1092"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7" name="Google Shape;1482;p52"/>
              <p:cNvSpPr/>
              <p:nvPr/>
            </p:nvSpPr>
            <p:spPr>
              <a:xfrm>
                <a:off x="4478800" y="4552600"/>
                <a:ext cx="40025" cy="7925"/>
              </a:xfrm>
              <a:custGeom>
                <a:avLst/>
                <a:gdLst/>
                <a:ahLst/>
                <a:cxnLst/>
                <a:rect l="l" t="t" r="r" b="b"/>
                <a:pathLst>
                  <a:path w="1601" h="317" extrusionOk="0">
                    <a:moveTo>
                      <a:pt x="1390" y="1"/>
                    </a:moveTo>
                    <a:cubicBezTo>
                      <a:pt x="968" y="10"/>
                      <a:pt x="546" y="20"/>
                      <a:pt x="125" y="49"/>
                    </a:cubicBezTo>
                    <a:cubicBezTo>
                      <a:pt x="0" y="77"/>
                      <a:pt x="0" y="250"/>
                      <a:pt x="125" y="278"/>
                    </a:cubicBezTo>
                    <a:cubicBezTo>
                      <a:pt x="546" y="298"/>
                      <a:pt x="968" y="317"/>
                      <a:pt x="1390" y="317"/>
                    </a:cubicBezTo>
                    <a:cubicBezTo>
                      <a:pt x="1600" y="317"/>
                      <a:pt x="1600" y="1"/>
                      <a:pt x="139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grpSp>
        <p:sp>
          <p:nvSpPr>
            <p:cNvPr id="32" name="Rectangle 31"/>
            <p:cNvSpPr/>
            <p:nvPr/>
          </p:nvSpPr>
          <p:spPr>
            <a:xfrm>
              <a:off x="6112261" y="514366"/>
              <a:ext cx="2225907" cy="861581"/>
            </a:xfrm>
            <a:prstGeom prst="rect">
              <a:avLst/>
            </a:prstGeom>
          </p:spPr>
          <p:txBody>
            <a:bodyPr wrap="square">
              <a:spAutoFit/>
            </a:bodyPr>
            <a:lstStyle/>
            <a:p>
              <a:pPr algn="just">
                <a:lnSpc>
                  <a:spcPct val="150000"/>
                </a:lnSpc>
              </a:pPr>
              <a:r>
                <a:rPr lang="en-US" sz="2400" b="1" dirty="0" err="1">
                  <a:solidFill>
                    <a:srgbClr val="C00000"/>
                  </a:solidFill>
                  <a:latin typeface="UTM Avo" panose="02040603050506020204" pitchFamily="18" charset="0"/>
                  <a:cs typeface="Arial" panose="020B0604020202020204" pitchFamily="34" charset="0"/>
                </a:rPr>
                <a:t>Trả</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lời</a:t>
              </a:r>
              <a:endParaRPr lang="en-US" sz="2400" b="1" dirty="0">
                <a:solidFill>
                  <a:srgbClr val="C00000"/>
                </a:solidFill>
                <a:latin typeface="UTM Avo" panose="020406030505060202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54" name="Rectangle 53"/>
              <p:cNvSpPr/>
              <p:nvPr/>
            </p:nvSpPr>
            <p:spPr>
              <a:xfrm>
                <a:off x="670119" y="4105706"/>
                <a:ext cx="6096000" cy="1940712"/>
              </a:xfrm>
              <a:prstGeom prst="rect">
                <a:avLst/>
              </a:prstGeom>
            </p:spPr>
            <p:txBody>
              <a:bodyPr lIns="60948" tIns="30474" rIns="60948" bIns="30474">
                <a:spAutoFit/>
              </a:bodyPr>
              <a:lstStyle/>
              <a:p>
                <a:pPr marL="381000" indent="-381000" algn="just">
                  <a:lnSpc>
                    <a:spcPct val="150000"/>
                  </a:lnSpc>
                  <a:spcAft>
                    <a:spcPts val="535"/>
                  </a:spcAft>
                  <a:buFont typeface="Arial" panose="020B0604020202020204" pitchFamily="34" charset="0"/>
                  <a:buChar char="•"/>
                </a:pPr>
                <a:r>
                  <a:rPr lang="en-US" sz="2400" dirty="0">
                    <a:latin typeface="UTM Avo" panose="02040603050506020204" pitchFamily="18" charset="0"/>
                    <a:ea typeface="Calibri" panose="020F0502020204030204"/>
                    <a:cs typeface="Times New Roman" panose="02020603050405020304"/>
                  </a:rPr>
                  <a:t>Rút </a:t>
                </a:r>
                <a:r>
                  <a:rPr lang="en-US" sz="2400" dirty="0" err="1">
                    <a:latin typeface="UTM Avo" panose="02040603050506020204" pitchFamily="18" charset="0"/>
                    <a:ea typeface="Calibri" panose="020F0502020204030204"/>
                    <a:cs typeface="Times New Roman" panose="02020603050405020304"/>
                  </a:rPr>
                  <a:t>gọn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phân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số</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10</m:t>
                        </m:r>
                      </m:num>
                      <m:den>
                        <m:r>
                          <m:rPr>
                            <m:nor/>
                          </m:rPr>
                          <a:rPr lang="en-US" sz="2400" i="0">
                            <a:latin typeface="UTM Avo" panose="02040603050506020204" pitchFamily="18" charset="0"/>
                            <a:ea typeface="Calibri" panose="020F0502020204030204"/>
                            <a:cs typeface="Times New Roman" panose="02020603050405020304"/>
                          </a:rPr>
                          <m:t>15</m:t>
                        </m:r>
                      </m:den>
                    </m:f>
                  </m:oMath>
                </a14:m>
                <a:r>
                  <a:rPr lang="en-US" sz="2400" dirty="0">
                    <a:latin typeface="UTM Avo" panose="02040603050506020204" pitchFamily="18" charset="0"/>
                    <a:ea typeface="等线"/>
                    <a:cs typeface="Times New Roman" panose="02020603050405020304"/>
                  </a:rPr>
                  <a:t> =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2</m:t>
                        </m:r>
                      </m:num>
                      <m:den>
                        <m:r>
                          <m:rPr>
                            <m:nor/>
                          </m:rPr>
                          <a:rPr lang="en-US" sz="2400" i="0">
                            <a:latin typeface="UTM Avo" panose="02040603050506020204" pitchFamily="18" charset="0"/>
                            <a:ea typeface="Calibri" panose="020F0502020204030204"/>
                            <a:cs typeface="Times New Roman" panose="02020603050405020304"/>
                          </a:rPr>
                          <m:t>3</m:t>
                        </m:r>
                      </m:den>
                    </m:f>
                  </m:oMath>
                </a14:m>
                <a:endParaRPr lang="en-US" sz="2400" dirty="0">
                  <a:latin typeface="UTM Avo" panose="02040603050506020204" pitchFamily="18" charset="0"/>
                  <a:ea typeface="Calibri" panose="020F0502020204030204"/>
                  <a:cs typeface="Times New Roman" panose="02020603050405020304"/>
                </a:endParaRPr>
              </a:p>
              <a:p>
                <a:pPr marL="381000" indent="-381000" algn="just">
                  <a:lnSpc>
                    <a:spcPct val="150000"/>
                  </a:lnSpc>
                  <a:spcAft>
                    <a:spcPts val="535"/>
                  </a:spcAft>
                  <a:buFont typeface="Arial" panose="020B0604020202020204" pitchFamily="34" charset="0"/>
                  <a:buChar char="•"/>
                </a:pPr>
                <a:r>
                  <a:rPr lang="en-US" sz="2400" dirty="0" err="1">
                    <a:latin typeface="UTM Avo" panose="02040603050506020204" pitchFamily="18" charset="0"/>
                    <a:ea typeface="Calibri" panose="020F0502020204030204"/>
                    <a:cs typeface="Times New Roman" panose="02020603050405020304"/>
                  </a:rPr>
                  <a:t>Viết</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4</m:t>
                        </m:r>
                      </m:num>
                      <m:den>
                        <m:r>
                          <m:rPr>
                            <m:nor/>
                          </m:rPr>
                          <a:rPr lang="en-US" sz="2400" i="0">
                            <a:latin typeface="UTM Avo" panose="02040603050506020204" pitchFamily="18" charset="0"/>
                            <a:ea typeface="Calibri" panose="020F0502020204030204"/>
                            <a:cs typeface="Times New Roman" panose="02020603050405020304"/>
                          </a:rPr>
                          <m:t>5</m:t>
                        </m:r>
                      </m:den>
                    </m:f>
                    <m:r>
                      <a:rPr lang="en-US" sz="2400" b="0" i="0"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等线"/>
                            <a:cs typeface="Times New Roman" panose="02020603050405020304"/>
                          </a:rPr>
                        </m:ctrlPr>
                      </m:fPr>
                      <m:num>
                        <m:r>
                          <m:rPr>
                            <m:nor/>
                          </m:rPr>
                          <a:rPr lang="en-US" sz="2400" i="0">
                            <a:latin typeface="UTM Avo" panose="02040603050506020204" pitchFamily="18" charset="0"/>
                            <a:ea typeface="等线"/>
                            <a:cs typeface="Times New Roman" panose="02020603050405020304"/>
                          </a:rPr>
                          <m:t>10</m:t>
                        </m:r>
                      </m:num>
                      <m:den>
                        <m:r>
                          <m:rPr>
                            <m:nor/>
                          </m:rPr>
                          <a:rPr lang="en-US" sz="2400" i="0">
                            <a:latin typeface="UTM Avo" panose="02040603050506020204" pitchFamily="18" charset="0"/>
                            <a:ea typeface="等线"/>
                            <a:cs typeface="Times New Roman" panose="02020603050405020304"/>
                          </a:rPr>
                          <m:t>15</m:t>
                        </m:r>
                      </m:den>
                    </m:f>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4</m:t>
                        </m:r>
                      </m:num>
                      <m:den>
                        <m:r>
                          <m:rPr>
                            <m:nor/>
                          </m:rPr>
                          <a:rPr lang="en-US" sz="2400" i="0">
                            <a:latin typeface="UTM Avo" panose="02040603050506020204" pitchFamily="18" charset="0"/>
                            <a:ea typeface="Calibri" panose="020F0502020204030204"/>
                            <a:cs typeface="Times New Roman" panose="02020603050405020304"/>
                          </a:rPr>
                          <m:t>5</m:t>
                        </m:r>
                      </m:den>
                    </m:f>
                    <m:r>
                      <a:rPr lang="en-US" sz="2400" b="0" i="0"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2</m:t>
                        </m:r>
                      </m:num>
                      <m:den>
                        <m:r>
                          <m:rPr>
                            <m:nor/>
                          </m:rPr>
                          <a:rPr lang="en-US" sz="2400" i="0">
                            <a:latin typeface="UTM Avo" panose="02040603050506020204" pitchFamily="18" charset="0"/>
                            <a:ea typeface="Calibri" panose="020F0502020204030204"/>
                            <a:cs typeface="Times New Roman" panose="02020603050405020304"/>
                          </a:rPr>
                          <m:t>3</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4</m:t>
                        </m:r>
                      </m:num>
                      <m:den>
                        <m:r>
                          <m:rPr>
                            <m:nor/>
                          </m:rPr>
                          <a:rPr lang="en-US" sz="2400" i="0">
                            <a:latin typeface="UTM Avo" panose="02040603050506020204" pitchFamily="18" charset="0"/>
                            <a:ea typeface="Calibri" panose="020F0502020204030204"/>
                            <a:cs typeface="Times New Roman" panose="02020603050405020304"/>
                          </a:rPr>
                          <m:t>5</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2</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12</m:t>
                        </m:r>
                      </m:num>
                      <m:den>
                        <m:r>
                          <m:rPr>
                            <m:nor/>
                          </m:rPr>
                          <a:rPr lang="en-US" sz="2400" i="0">
                            <a:latin typeface="UTM Avo" panose="02040603050506020204" pitchFamily="18" charset="0"/>
                            <a:ea typeface="Calibri" panose="020F0502020204030204"/>
                            <a:cs typeface="Times New Roman" panose="02020603050405020304"/>
                          </a:rPr>
                          <m:t>10</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6</m:t>
                        </m:r>
                      </m:num>
                      <m:den>
                        <m:r>
                          <m:rPr>
                            <m:nor/>
                          </m:rPr>
                          <a:rPr lang="en-US" sz="2400" i="0">
                            <a:latin typeface="UTM Avo" panose="02040603050506020204" pitchFamily="18" charset="0"/>
                            <a:ea typeface="Calibri" panose="020F0502020204030204"/>
                            <a:cs typeface="Times New Roman" panose="02020603050405020304"/>
                          </a:rPr>
                          <m:t>5</m:t>
                        </m:r>
                      </m:den>
                    </m:f>
                  </m:oMath>
                </a14:m>
                <a:endParaRPr lang="en-US" sz="2400" dirty="0">
                  <a:latin typeface="UTM Avo" panose="02040603050506020204" pitchFamily="18" charset="0"/>
                  <a:ea typeface="Calibri" panose="020F0502020204030204"/>
                  <a:cs typeface="Times New Roman" panose="02020603050405020304"/>
                </a:endParaRPr>
              </a:p>
            </p:txBody>
          </p:sp>
        </mc:Choice>
        <mc:Fallback>
          <p:sp>
            <p:nvSpPr>
              <p:cNvPr id="54" name="Rectangle 53"/>
              <p:cNvSpPr>
                <a:spLocks noRot="1" noChangeAspect="1" noMove="1" noResize="1" noEditPoints="1" noAdjustHandles="1" noChangeArrowheads="1" noChangeShapeType="1" noTextEdit="1"/>
              </p:cNvSpPr>
              <p:nvPr/>
            </p:nvSpPr>
            <p:spPr>
              <a:xfrm>
                <a:off x="670119" y="4105706"/>
                <a:ext cx="6096000" cy="1940712"/>
              </a:xfrm>
              <a:prstGeom prst="rect">
                <a:avLst/>
              </a:prstGeom>
              <a:blipFill rotWithShape="1">
                <a:blip r:embed="rId2"/>
                <a:stretch>
                  <a:fillRect l="-3" t="-22" r="3" b="-40477"/>
                </a:stretch>
              </a:blipFill>
            </p:spPr>
            <p:txBody>
              <a:bodyPr/>
              <a:lstStyle/>
              <a:p>
                <a:r>
                  <a:rPr lang="en-US" altLang="en-US">
                    <a:noFill/>
                  </a:rPr>
                  <a:t> </a:t>
                </a:r>
              </a:p>
            </p:txBody>
          </p:sp>
        </mc:Fallback>
      </mc:AlternateContent>
      <p:sp>
        <p:nvSpPr>
          <p:cNvPr id="55" name="Rectangle 54"/>
          <p:cNvSpPr/>
          <p:nvPr/>
        </p:nvSpPr>
        <p:spPr>
          <a:xfrm>
            <a:off x="6228080" y="2153920"/>
            <a:ext cx="1625600" cy="94488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 name="Rectangle 3"/>
              <p:cNvSpPr/>
              <p:nvPr/>
            </p:nvSpPr>
            <p:spPr>
              <a:xfrm>
                <a:off x="1596132" y="1996440"/>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Calibri" panose="020F0502020204030204"/>
                    <a:cs typeface="Times New Roman" panose="02020603050405020304"/>
                  </a:rPr>
                  <a:t>a)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14</m:t>
                        </m:r>
                      </m:num>
                      <m:den>
                        <m:r>
                          <m:rPr>
                            <m:nor/>
                          </m:rPr>
                          <a:rPr lang="en-US" sz="2800" i="0">
                            <a:latin typeface="UTM Avo" panose="02040603050506020204" pitchFamily="18" charset="0"/>
                            <a:ea typeface="等线"/>
                            <a:cs typeface="Times New Roman" panose="02020603050405020304"/>
                          </a:rPr>
                          <m:t>18</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8</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4" name="Rectangle 3"/>
              <p:cNvSpPr>
                <a:spLocks noRot="1" noChangeAspect="1" noMove="1" noResize="1" noEditPoints="1" noAdjustHandles="1" noChangeArrowheads="1" noChangeShapeType="1" noTextEdit="1"/>
              </p:cNvSpPr>
              <p:nvPr/>
            </p:nvSpPr>
            <p:spPr>
              <a:xfrm>
                <a:off x="1596132" y="1996440"/>
                <a:ext cx="1584192" cy="1080155"/>
              </a:xfrm>
              <a:prstGeom prst="rect">
                <a:avLst/>
              </a:prstGeom>
              <a:blipFill rotWithShape="1">
                <a:blip r:embed="rId3"/>
                <a:stretch>
                  <a:fillRect l="-24" r="-17060" b="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933017" y="1996443"/>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b)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9</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3</m:t>
                        </m:r>
                      </m:num>
                      <m:den>
                        <m:r>
                          <m:rPr>
                            <m:nor/>
                          </m:rPr>
                          <a:rPr lang="en-US" sz="2800" i="0">
                            <a:latin typeface="UTM Avo" panose="02040603050506020204" pitchFamily="18" charset="0"/>
                            <a:ea typeface="等线"/>
                            <a:cs typeface="Times New Roman" panose="02020603050405020304"/>
                          </a:rPr>
                          <m:t>10</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5" name="Rectangle 4"/>
              <p:cNvSpPr>
                <a:spLocks noRot="1" noChangeAspect="1" noMove="1" noResize="1" noEditPoints="1" noAdjustHandles="1" noChangeArrowheads="1" noChangeShapeType="1" noTextEdit="1"/>
              </p:cNvSpPr>
              <p:nvPr/>
            </p:nvSpPr>
            <p:spPr>
              <a:xfrm>
                <a:off x="3933017" y="1996443"/>
                <a:ext cx="1584192" cy="1080155"/>
              </a:xfrm>
              <a:prstGeom prst="rect">
                <a:avLst/>
              </a:prstGeom>
              <a:blipFill rotWithShape="1">
                <a:blip r:embed="rId4"/>
                <a:stretch>
                  <a:fillRect l="-29" r="-16935" b="-6347"/>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6276144" y="1997040"/>
                <a:ext cx="1571368" cy="1073872"/>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c)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4</m:t>
                        </m:r>
                      </m:num>
                      <m:den>
                        <m:r>
                          <m:rPr>
                            <m:nor/>
                          </m:rPr>
                          <a:rPr lang="en-US" sz="2800" i="0">
                            <a:latin typeface="UTM Avo" panose="02040603050506020204" pitchFamily="18" charset="0"/>
                            <a:ea typeface="等线"/>
                            <a:cs typeface="Times New Roman" panose="02020603050405020304"/>
                          </a:rPr>
                          <m:t>5</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10</m:t>
                        </m:r>
                      </m:num>
                      <m:den>
                        <m:r>
                          <m:rPr>
                            <m:nor/>
                          </m:rPr>
                          <a:rPr lang="en-US" sz="2800" i="0">
                            <a:latin typeface="UTM Avo" panose="02040603050506020204" pitchFamily="18" charset="0"/>
                            <a:ea typeface="等线"/>
                            <a:cs typeface="Times New Roman" panose="02020603050405020304"/>
                          </a:rPr>
                          <m:t>15</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6" name="Rectangle 5"/>
              <p:cNvSpPr>
                <a:spLocks noRot="1" noChangeAspect="1" noMove="1" noResize="1" noEditPoints="1" noAdjustHandles="1" noChangeArrowheads="1" noChangeShapeType="1" noTextEdit="1"/>
              </p:cNvSpPr>
              <p:nvPr/>
            </p:nvSpPr>
            <p:spPr>
              <a:xfrm>
                <a:off x="6276144" y="1997040"/>
                <a:ext cx="1571368" cy="1073872"/>
              </a:xfrm>
              <a:prstGeom prst="rect">
                <a:avLst/>
              </a:prstGeom>
              <a:blipFill rotWithShape="1">
                <a:blip r:embed="rId5"/>
                <a:stretch>
                  <a:fillRect l="-28" t="-56" r="-16193" b="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8617217" y="1996443"/>
                <a:ext cx="1584192" cy="1073167"/>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d)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21</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7" name="Rectangle 6"/>
              <p:cNvSpPr>
                <a:spLocks noRot="1" noChangeAspect="1" noMove="1" noResize="1" noEditPoints="1" noAdjustHandles="1" noChangeArrowheads="1" noChangeShapeType="1" noTextEdit="1"/>
              </p:cNvSpPr>
              <p:nvPr/>
            </p:nvSpPr>
            <p:spPr>
              <a:xfrm>
                <a:off x="8617217" y="1996443"/>
                <a:ext cx="1584192" cy="1073167"/>
              </a:xfrm>
              <a:prstGeom prst="rect">
                <a:avLst/>
              </a:prstGeom>
              <a:blipFill rotWithShape="1">
                <a:blip r:embed="rId6"/>
                <a:stretch>
                  <a:fillRect l="-17" r="-18711" b="2"/>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96"/>
        <p:cNvGrpSpPr/>
        <p:nvPr/>
      </p:nvGrpSpPr>
      <p:grpSpPr>
        <a:xfrm>
          <a:off x="0" y="0"/>
          <a:ext cx="0" cy="0"/>
          <a:chOff x="0" y="0"/>
          <a:chExt cx="0" cy="0"/>
        </a:xfrm>
      </p:grpSpPr>
      <p:sp>
        <p:nvSpPr>
          <p:cNvPr id="2" name="Rectangle: Rounded Corners 1"/>
          <p:cNvSpPr/>
          <p:nvPr/>
        </p:nvSpPr>
        <p:spPr>
          <a:xfrm>
            <a:off x="640080" y="1676400"/>
            <a:ext cx="640080" cy="396240"/>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UTM Avo" panose="02040603050506020204" pitchFamily="18" charset="0"/>
              </a:rPr>
              <a:t>02</a:t>
            </a:r>
            <a:endParaRPr lang="en-US" sz="2200" b="1" dirty="0">
              <a:solidFill>
                <a:schemeClr val="tx1"/>
              </a:solidFill>
              <a:latin typeface="UTM Avo" panose="02040603050506020204" pitchFamily="18" charset="0"/>
            </a:endParaRPr>
          </a:p>
        </p:txBody>
      </p:sp>
      <p:sp>
        <p:nvSpPr>
          <p:cNvPr id="3" name="TextBox 2"/>
          <p:cNvSpPr txBox="1"/>
          <p:nvPr/>
        </p:nvSpPr>
        <p:spPr>
          <a:xfrm>
            <a:off x="1361440" y="1637467"/>
            <a:ext cx="10281920" cy="461665"/>
          </a:xfrm>
          <a:prstGeom prst="rect">
            <a:avLst/>
          </a:prstGeom>
          <a:noFill/>
        </p:spPr>
        <p:txBody>
          <a:bodyPr wrap="square">
            <a:spAutoFit/>
          </a:bodyPr>
          <a:lstStyle/>
          <a:p>
            <a:pPr lvl="1"/>
            <a:r>
              <a:rPr lang="vi-VN" sz="2400" b="1" dirty="0">
                <a:latin typeface="UTM Avo" panose="02040603050506020204" pitchFamily="18" charset="0"/>
                <a:ea typeface="等线"/>
                <a:cs typeface="Times New Roman" panose="02020603050405020304"/>
              </a:rPr>
              <a:t>Rút gọn rồi tính</a:t>
            </a:r>
            <a:endParaRPr lang="vi-VN" sz="2400" b="1" dirty="0">
              <a:latin typeface="UTM Avo" panose="02040603050506020204" pitchFamily="18" charset="0"/>
              <a:ea typeface="等线"/>
              <a:cs typeface="Times New Roman" panose="02020603050405020304"/>
            </a:endParaRPr>
          </a:p>
        </p:txBody>
      </p:sp>
      <p:grpSp>
        <p:nvGrpSpPr>
          <p:cNvPr id="29" name="Group 28"/>
          <p:cNvGrpSpPr/>
          <p:nvPr/>
        </p:nvGrpSpPr>
        <p:grpSpPr>
          <a:xfrm>
            <a:off x="593694" y="3316813"/>
            <a:ext cx="1919457" cy="782424"/>
            <a:chOff x="6112261" y="345054"/>
            <a:chExt cx="2879186" cy="1173635"/>
          </a:xfrm>
        </p:grpSpPr>
        <p:grpSp>
          <p:nvGrpSpPr>
            <p:cNvPr id="31" name="Google Shape;1467;p52"/>
            <p:cNvGrpSpPr/>
            <p:nvPr/>
          </p:nvGrpSpPr>
          <p:grpSpPr>
            <a:xfrm>
              <a:off x="7801186" y="345054"/>
              <a:ext cx="1190261" cy="1173635"/>
              <a:chOff x="4478800" y="4423725"/>
              <a:chExt cx="375300" cy="463975"/>
            </a:xfrm>
          </p:grpSpPr>
          <p:sp>
            <p:nvSpPr>
              <p:cNvPr id="33" name="Google Shape;1468;p52"/>
              <p:cNvSpPr/>
              <p:nvPr/>
            </p:nvSpPr>
            <p:spPr>
              <a:xfrm>
                <a:off x="4813275" y="4548400"/>
                <a:ext cx="40825" cy="15325"/>
              </a:xfrm>
              <a:custGeom>
                <a:avLst/>
                <a:gdLst/>
                <a:ahLst/>
                <a:cxnLst/>
                <a:rect l="l" t="t" r="r" b="b"/>
                <a:pathLst>
                  <a:path w="1633" h="613" extrusionOk="0">
                    <a:moveTo>
                      <a:pt x="1412" y="0"/>
                    </a:moveTo>
                    <a:cubicBezTo>
                      <a:pt x="1380" y="0"/>
                      <a:pt x="1348" y="10"/>
                      <a:pt x="1318" y="34"/>
                    </a:cubicBezTo>
                    <a:cubicBezTo>
                      <a:pt x="1053" y="253"/>
                      <a:pt x="718" y="369"/>
                      <a:pt x="381" y="369"/>
                    </a:cubicBezTo>
                    <a:cubicBezTo>
                      <a:pt x="303" y="369"/>
                      <a:pt x="226" y="363"/>
                      <a:pt x="149" y="351"/>
                    </a:cubicBezTo>
                    <a:cubicBezTo>
                      <a:pt x="143" y="350"/>
                      <a:pt x="138" y="349"/>
                      <a:pt x="133" y="349"/>
                    </a:cubicBezTo>
                    <a:cubicBezTo>
                      <a:pt x="22" y="349"/>
                      <a:pt x="1" y="543"/>
                      <a:pt x="120" y="571"/>
                    </a:cubicBezTo>
                    <a:cubicBezTo>
                      <a:pt x="240" y="599"/>
                      <a:pt x="361" y="613"/>
                      <a:pt x="483" y="613"/>
                    </a:cubicBezTo>
                    <a:cubicBezTo>
                      <a:pt x="858" y="613"/>
                      <a:pt x="1229" y="482"/>
                      <a:pt x="1519" y="236"/>
                    </a:cubicBezTo>
                    <a:cubicBezTo>
                      <a:pt x="1632" y="145"/>
                      <a:pt x="1530" y="0"/>
                      <a:pt x="1412"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4" name="Google Shape;1469;p52"/>
              <p:cNvSpPr/>
              <p:nvPr/>
            </p:nvSpPr>
            <p:spPr>
              <a:xfrm>
                <a:off x="4804525" y="4619675"/>
                <a:ext cx="37975" cy="10350"/>
              </a:xfrm>
              <a:custGeom>
                <a:avLst/>
                <a:gdLst/>
                <a:ahLst/>
                <a:cxnLst/>
                <a:rect l="l" t="t" r="r" b="b"/>
                <a:pathLst>
                  <a:path w="1519" h="414" extrusionOk="0">
                    <a:moveTo>
                      <a:pt x="144" y="0"/>
                    </a:moveTo>
                    <a:cubicBezTo>
                      <a:pt x="29" y="0"/>
                      <a:pt x="1" y="173"/>
                      <a:pt x="116" y="201"/>
                    </a:cubicBezTo>
                    <a:cubicBezTo>
                      <a:pt x="518" y="297"/>
                      <a:pt x="920" y="355"/>
                      <a:pt x="1323" y="412"/>
                    </a:cubicBezTo>
                    <a:cubicBezTo>
                      <a:pt x="1328" y="413"/>
                      <a:pt x="1334" y="413"/>
                      <a:pt x="1339" y="413"/>
                    </a:cubicBezTo>
                    <a:cubicBezTo>
                      <a:pt x="1488" y="413"/>
                      <a:pt x="1518" y="162"/>
                      <a:pt x="1361" y="134"/>
                    </a:cubicBezTo>
                    <a:cubicBezTo>
                      <a:pt x="959" y="77"/>
                      <a:pt x="556" y="19"/>
                      <a:pt x="144"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5" name="Google Shape;1470;p52"/>
              <p:cNvSpPr/>
              <p:nvPr/>
            </p:nvSpPr>
            <p:spPr>
              <a:xfrm>
                <a:off x="4789375" y="4487325"/>
                <a:ext cx="28375" cy="22725"/>
              </a:xfrm>
              <a:custGeom>
                <a:avLst/>
                <a:gdLst/>
                <a:ahLst/>
                <a:cxnLst/>
                <a:rect l="l" t="t" r="r" b="b"/>
                <a:pathLst>
                  <a:path w="1135" h="909" extrusionOk="0">
                    <a:moveTo>
                      <a:pt x="916" y="0"/>
                    </a:moveTo>
                    <a:cubicBezTo>
                      <a:pt x="886" y="0"/>
                      <a:pt x="855" y="10"/>
                      <a:pt x="827" y="35"/>
                    </a:cubicBezTo>
                    <a:cubicBezTo>
                      <a:pt x="578" y="264"/>
                      <a:pt x="329" y="494"/>
                      <a:pt x="70" y="734"/>
                    </a:cubicBezTo>
                    <a:cubicBezTo>
                      <a:pt x="0" y="796"/>
                      <a:pt x="62" y="908"/>
                      <a:pt x="134" y="908"/>
                    </a:cubicBezTo>
                    <a:cubicBezTo>
                      <a:pt x="151" y="908"/>
                      <a:pt x="169" y="902"/>
                      <a:pt x="185" y="887"/>
                    </a:cubicBezTo>
                    <a:cubicBezTo>
                      <a:pt x="472" y="676"/>
                      <a:pt x="750" y="456"/>
                      <a:pt x="1028" y="236"/>
                    </a:cubicBezTo>
                    <a:cubicBezTo>
                      <a:pt x="1134" y="145"/>
                      <a:pt x="1031" y="0"/>
                      <a:pt x="91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6" name="Google Shape;1471;p52"/>
              <p:cNvSpPr/>
              <p:nvPr/>
            </p:nvSpPr>
            <p:spPr>
              <a:xfrm>
                <a:off x="4762275" y="4690275"/>
                <a:ext cx="22875" cy="12100"/>
              </a:xfrm>
              <a:custGeom>
                <a:avLst/>
                <a:gdLst/>
                <a:ahLst/>
                <a:cxnLst/>
                <a:rect l="l" t="t" r="r" b="b"/>
                <a:pathLst>
                  <a:path w="915" h="484" extrusionOk="0">
                    <a:moveTo>
                      <a:pt x="119" y="0"/>
                    </a:moveTo>
                    <a:cubicBezTo>
                      <a:pt x="37" y="0"/>
                      <a:pt x="0" y="111"/>
                      <a:pt x="71" y="156"/>
                    </a:cubicBezTo>
                    <a:cubicBezTo>
                      <a:pt x="273" y="271"/>
                      <a:pt x="483" y="376"/>
                      <a:pt x="685" y="472"/>
                    </a:cubicBezTo>
                    <a:cubicBezTo>
                      <a:pt x="704" y="480"/>
                      <a:pt x="722" y="484"/>
                      <a:pt x="739" y="484"/>
                    </a:cubicBezTo>
                    <a:cubicBezTo>
                      <a:pt x="858" y="484"/>
                      <a:pt x="915" y="300"/>
                      <a:pt x="780" y="242"/>
                    </a:cubicBezTo>
                    <a:cubicBezTo>
                      <a:pt x="570" y="156"/>
                      <a:pt x="359" y="69"/>
                      <a:pt x="139" y="2"/>
                    </a:cubicBezTo>
                    <a:cubicBezTo>
                      <a:pt x="132" y="1"/>
                      <a:pt x="125" y="0"/>
                      <a:pt x="119"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7" name="Google Shape;1472;p52"/>
              <p:cNvSpPr/>
              <p:nvPr/>
            </p:nvSpPr>
            <p:spPr>
              <a:xfrm>
                <a:off x="4550900" y="4491750"/>
                <a:ext cx="232825" cy="395950"/>
              </a:xfrm>
              <a:custGeom>
                <a:avLst/>
                <a:gdLst/>
                <a:ahLst/>
                <a:cxnLst/>
                <a:rect l="l" t="t" r="r" b="b"/>
                <a:pathLst>
                  <a:path w="9313" h="15838" extrusionOk="0">
                    <a:moveTo>
                      <a:pt x="4924" y="432"/>
                    </a:moveTo>
                    <a:cubicBezTo>
                      <a:pt x="5992" y="432"/>
                      <a:pt x="7083" y="811"/>
                      <a:pt x="7837" y="1592"/>
                    </a:cubicBezTo>
                    <a:cubicBezTo>
                      <a:pt x="8756" y="2550"/>
                      <a:pt x="8910" y="4111"/>
                      <a:pt x="8699" y="5376"/>
                    </a:cubicBezTo>
                    <a:cubicBezTo>
                      <a:pt x="8498" y="6573"/>
                      <a:pt x="7281" y="7100"/>
                      <a:pt x="6764" y="8173"/>
                    </a:cubicBezTo>
                    <a:cubicBezTo>
                      <a:pt x="6409" y="8901"/>
                      <a:pt x="6285" y="9725"/>
                      <a:pt x="6428" y="10530"/>
                    </a:cubicBezTo>
                    <a:cubicBezTo>
                      <a:pt x="6093" y="10741"/>
                      <a:pt x="5729" y="10894"/>
                      <a:pt x="5355" y="11009"/>
                    </a:cubicBezTo>
                    <a:lnTo>
                      <a:pt x="5078" y="11028"/>
                    </a:lnTo>
                    <a:lnTo>
                      <a:pt x="5078" y="11066"/>
                    </a:lnTo>
                    <a:cubicBezTo>
                      <a:pt x="4769" y="11138"/>
                      <a:pt x="4450" y="11172"/>
                      <a:pt x="4131" y="11172"/>
                    </a:cubicBezTo>
                    <a:cubicBezTo>
                      <a:pt x="3934" y="11172"/>
                      <a:pt x="3738" y="11159"/>
                      <a:pt x="3545" y="11134"/>
                    </a:cubicBezTo>
                    <a:lnTo>
                      <a:pt x="3286" y="11086"/>
                    </a:lnTo>
                    <a:cubicBezTo>
                      <a:pt x="2970" y="11028"/>
                      <a:pt x="2663" y="10942"/>
                      <a:pt x="2357" y="10827"/>
                    </a:cubicBezTo>
                    <a:cubicBezTo>
                      <a:pt x="2491" y="9955"/>
                      <a:pt x="2587" y="9064"/>
                      <a:pt x="2251" y="8221"/>
                    </a:cubicBezTo>
                    <a:cubicBezTo>
                      <a:pt x="1878" y="7292"/>
                      <a:pt x="1083" y="6583"/>
                      <a:pt x="786" y="5615"/>
                    </a:cubicBezTo>
                    <a:cubicBezTo>
                      <a:pt x="0" y="3029"/>
                      <a:pt x="2060" y="605"/>
                      <a:pt x="4627" y="442"/>
                    </a:cubicBezTo>
                    <a:cubicBezTo>
                      <a:pt x="4726" y="435"/>
                      <a:pt x="4825" y="432"/>
                      <a:pt x="4924" y="432"/>
                    </a:cubicBezTo>
                    <a:close/>
                    <a:moveTo>
                      <a:pt x="2041" y="10798"/>
                    </a:moveTo>
                    <a:cubicBezTo>
                      <a:pt x="2041" y="10875"/>
                      <a:pt x="2031" y="10942"/>
                      <a:pt x="2021" y="11009"/>
                    </a:cubicBezTo>
                    <a:cubicBezTo>
                      <a:pt x="2015" y="11105"/>
                      <a:pt x="2101" y="11162"/>
                      <a:pt x="2182" y="11162"/>
                    </a:cubicBezTo>
                    <a:cubicBezTo>
                      <a:pt x="2214" y="11162"/>
                      <a:pt x="2246" y="11153"/>
                      <a:pt x="2271" y="11134"/>
                    </a:cubicBezTo>
                    <a:cubicBezTo>
                      <a:pt x="2884" y="11453"/>
                      <a:pt x="3546" y="11605"/>
                      <a:pt x="4208" y="11605"/>
                    </a:cubicBezTo>
                    <a:cubicBezTo>
                      <a:pt x="5054" y="11605"/>
                      <a:pt x="5901" y="11356"/>
                      <a:pt x="6649" y="10894"/>
                    </a:cubicBezTo>
                    <a:lnTo>
                      <a:pt x="6649" y="10894"/>
                    </a:lnTo>
                    <a:cubicBezTo>
                      <a:pt x="7386" y="11517"/>
                      <a:pt x="6486" y="12283"/>
                      <a:pt x="5873" y="12446"/>
                    </a:cubicBezTo>
                    <a:cubicBezTo>
                      <a:pt x="5346" y="12571"/>
                      <a:pt x="4800" y="12628"/>
                      <a:pt x="4254" y="12638"/>
                    </a:cubicBezTo>
                    <a:cubicBezTo>
                      <a:pt x="4101" y="12651"/>
                      <a:pt x="3948" y="12658"/>
                      <a:pt x="3796" y="12658"/>
                    </a:cubicBezTo>
                    <a:cubicBezTo>
                      <a:pt x="3518" y="12658"/>
                      <a:pt x="3242" y="12636"/>
                      <a:pt x="2970" y="12599"/>
                    </a:cubicBezTo>
                    <a:cubicBezTo>
                      <a:pt x="2194" y="12456"/>
                      <a:pt x="1140" y="11478"/>
                      <a:pt x="2041" y="10798"/>
                    </a:cubicBezTo>
                    <a:close/>
                    <a:moveTo>
                      <a:pt x="6745" y="12475"/>
                    </a:moveTo>
                    <a:lnTo>
                      <a:pt x="6745" y="12475"/>
                    </a:lnTo>
                    <a:cubicBezTo>
                      <a:pt x="7204" y="13921"/>
                      <a:pt x="5461" y="14276"/>
                      <a:pt x="4369" y="14305"/>
                    </a:cubicBezTo>
                    <a:lnTo>
                      <a:pt x="4359" y="14305"/>
                    </a:lnTo>
                    <a:cubicBezTo>
                      <a:pt x="4251" y="14311"/>
                      <a:pt x="4143" y="14314"/>
                      <a:pt x="4035" y="14314"/>
                    </a:cubicBezTo>
                    <a:cubicBezTo>
                      <a:pt x="3624" y="14314"/>
                      <a:pt x="3211" y="14269"/>
                      <a:pt x="2817" y="14170"/>
                    </a:cubicBezTo>
                    <a:cubicBezTo>
                      <a:pt x="2136" y="13979"/>
                      <a:pt x="1265" y="13299"/>
                      <a:pt x="1830" y="12504"/>
                    </a:cubicBezTo>
                    <a:lnTo>
                      <a:pt x="1830" y="12504"/>
                    </a:lnTo>
                    <a:cubicBezTo>
                      <a:pt x="2328" y="12935"/>
                      <a:pt x="3104" y="13030"/>
                      <a:pt x="3756" y="13030"/>
                    </a:cubicBezTo>
                    <a:cubicBezTo>
                      <a:pt x="3833" y="13030"/>
                      <a:pt x="3914" y="13031"/>
                      <a:pt x="3998" y="13031"/>
                    </a:cubicBezTo>
                    <a:cubicBezTo>
                      <a:pt x="4857" y="13031"/>
                      <a:pt x="6047" y="13007"/>
                      <a:pt x="6745" y="12475"/>
                    </a:cubicBezTo>
                    <a:close/>
                    <a:moveTo>
                      <a:pt x="6237" y="14257"/>
                    </a:moveTo>
                    <a:cubicBezTo>
                      <a:pt x="5728" y="15019"/>
                      <a:pt x="4928" y="15450"/>
                      <a:pt x="4148" y="15450"/>
                    </a:cubicBezTo>
                    <a:cubicBezTo>
                      <a:pt x="3458" y="15450"/>
                      <a:pt x="2783" y="15113"/>
                      <a:pt x="2338" y="14372"/>
                    </a:cubicBezTo>
                    <a:lnTo>
                      <a:pt x="2338" y="14372"/>
                    </a:lnTo>
                    <a:cubicBezTo>
                      <a:pt x="2807" y="14573"/>
                      <a:pt x="3363" y="14640"/>
                      <a:pt x="3842" y="14659"/>
                    </a:cubicBezTo>
                    <a:cubicBezTo>
                      <a:pt x="3914" y="14662"/>
                      <a:pt x="3985" y="14663"/>
                      <a:pt x="4057" y="14663"/>
                    </a:cubicBezTo>
                    <a:cubicBezTo>
                      <a:pt x="4799" y="14663"/>
                      <a:pt x="5538" y="14527"/>
                      <a:pt x="6237" y="14257"/>
                    </a:cubicBezTo>
                    <a:close/>
                    <a:moveTo>
                      <a:pt x="4950" y="1"/>
                    </a:moveTo>
                    <a:cubicBezTo>
                      <a:pt x="4846" y="1"/>
                      <a:pt x="4742" y="4"/>
                      <a:pt x="4637" y="11"/>
                    </a:cubicBezTo>
                    <a:cubicBezTo>
                      <a:pt x="2501" y="135"/>
                      <a:pt x="613" y="1620"/>
                      <a:pt x="259" y="3776"/>
                    </a:cubicBezTo>
                    <a:cubicBezTo>
                      <a:pt x="86" y="4811"/>
                      <a:pt x="307" y="5864"/>
                      <a:pt x="862" y="6746"/>
                    </a:cubicBezTo>
                    <a:cubicBezTo>
                      <a:pt x="1226" y="7359"/>
                      <a:pt x="1705" y="7905"/>
                      <a:pt x="1935" y="8585"/>
                    </a:cubicBezTo>
                    <a:cubicBezTo>
                      <a:pt x="2146" y="9217"/>
                      <a:pt x="2136" y="9879"/>
                      <a:pt x="2079" y="10530"/>
                    </a:cubicBezTo>
                    <a:cubicBezTo>
                      <a:pt x="1447" y="10712"/>
                      <a:pt x="1198" y="11392"/>
                      <a:pt x="1456" y="11986"/>
                    </a:cubicBezTo>
                    <a:cubicBezTo>
                      <a:pt x="1504" y="12111"/>
                      <a:pt x="1581" y="12216"/>
                      <a:pt x="1657" y="12321"/>
                    </a:cubicBezTo>
                    <a:cubicBezTo>
                      <a:pt x="1303" y="12714"/>
                      <a:pt x="1255" y="13289"/>
                      <a:pt x="1552" y="13730"/>
                    </a:cubicBezTo>
                    <a:cubicBezTo>
                      <a:pt x="1686" y="13941"/>
                      <a:pt x="1859" y="14113"/>
                      <a:pt x="2069" y="14228"/>
                    </a:cubicBezTo>
                    <a:cubicBezTo>
                      <a:pt x="2290" y="15196"/>
                      <a:pt x="3229" y="15837"/>
                      <a:pt x="4206" y="15837"/>
                    </a:cubicBezTo>
                    <a:cubicBezTo>
                      <a:pt x="4213" y="15838"/>
                      <a:pt x="4219" y="15838"/>
                      <a:pt x="4226" y="15838"/>
                    </a:cubicBezTo>
                    <a:cubicBezTo>
                      <a:pt x="5338" y="15838"/>
                      <a:pt x="6278" y="15065"/>
                      <a:pt x="6735" y="14094"/>
                    </a:cubicBezTo>
                    <a:cubicBezTo>
                      <a:pt x="6745" y="14056"/>
                      <a:pt x="6754" y="14008"/>
                      <a:pt x="6745" y="13969"/>
                    </a:cubicBezTo>
                    <a:cubicBezTo>
                      <a:pt x="7281" y="13586"/>
                      <a:pt x="7521" y="13021"/>
                      <a:pt x="7032" y="12216"/>
                    </a:cubicBezTo>
                    <a:cubicBezTo>
                      <a:pt x="7415" y="11728"/>
                      <a:pt x="7415" y="11009"/>
                      <a:pt x="6907" y="10616"/>
                    </a:cubicBezTo>
                    <a:cubicBezTo>
                      <a:pt x="6888" y="10597"/>
                      <a:pt x="6860" y="10587"/>
                      <a:pt x="6831" y="10578"/>
                    </a:cubicBezTo>
                    <a:cubicBezTo>
                      <a:pt x="6831" y="10568"/>
                      <a:pt x="6831" y="10559"/>
                      <a:pt x="6831" y="10549"/>
                    </a:cubicBezTo>
                    <a:cubicBezTo>
                      <a:pt x="6764" y="9744"/>
                      <a:pt x="6831" y="8959"/>
                      <a:pt x="7195" y="8259"/>
                    </a:cubicBezTo>
                    <a:cubicBezTo>
                      <a:pt x="7568" y="7560"/>
                      <a:pt x="8201" y="7206"/>
                      <a:pt x="8670" y="6602"/>
                    </a:cubicBezTo>
                    <a:cubicBezTo>
                      <a:pt x="9312" y="5778"/>
                      <a:pt x="9264" y="4542"/>
                      <a:pt x="9149" y="3556"/>
                    </a:cubicBezTo>
                    <a:cubicBezTo>
                      <a:pt x="8884" y="1374"/>
                      <a:pt x="7054" y="1"/>
                      <a:pt x="495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8" name="Google Shape;1473;p52"/>
              <p:cNvSpPr/>
              <p:nvPr/>
            </p:nvSpPr>
            <p:spPr>
              <a:xfrm>
                <a:off x="4550650" y="4502550"/>
                <a:ext cx="223000" cy="266350"/>
              </a:xfrm>
              <a:custGeom>
                <a:avLst/>
                <a:gdLst/>
                <a:ahLst/>
                <a:cxnLst/>
                <a:rect l="l" t="t" r="r" b="b"/>
                <a:pathLst>
                  <a:path w="8920" h="10654" extrusionOk="0">
                    <a:moveTo>
                      <a:pt x="4926" y="0"/>
                    </a:moveTo>
                    <a:cubicBezTo>
                      <a:pt x="4827" y="0"/>
                      <a:pt x="4727" y="3"/>
                      <a:pt x="4628" y="10"/>
                    </a:cubicBezTo>
                    <a:cubicBezTo>
                      <a:pt x="2060" y="173"/>
                      <a:pt x="0" y="2597"/>
                      <a:pt x="786" y="5174"/>
                    </a:cubicBezTo>
                    <a:cubicBezTo>
                      <a:pt x="1083" y="6151"/>
                      <a:pt x="1869" y="6850"/>
                      <a:pt x="2242" y="7789"/>
                    </a:cubicBezTo>
                    <a:cubicBezTo>
                      <a:pt x="2597" y="8632"/>
                      <a:pt x="2491" y="9514"/>
                      <a:pt x="2357" y="10395"/>
                    </a:cubicBezTo>
                    <a:cubicBezTo>
                      <a:pt x="2654" y="10510"/>
                      <a:pt x="2970" y="10596"/>
                      <a:pt x="3287" y="10654"/>
                    </a:cubicBezTo>
                    <a:cubicBezTo>
                      <a:pt x="3210" y="8718"/>
                      <a:pt x="2894" y="6783"/>
                      <a:pt x="2348" y="4915"/>
                    </a:cubicBezTo>
                    <a:cubicBezTo>
                      <a:pt x="2233" y="4992"/>
                      <a:pt x="2099" y="5068"/>
                      <a:pt x="1993" y="5145"/>
                    </a:cubicBezTo>
                    <a:cubicBezTo>
                      <a:pt x="1974" y="5156"/>
                      <a:pt x="1955" y="5161"/>
                      <a:pt x="1937" y="5161"/>
                    </a:cubicBezTo>
                    <a:cubicBezTo>
                      <a:pt x="1843" y="5161"/>
                      <a:pt x="1769" y="5035"/>
                      <a:pt x="1849" y="4963"/>
                    </a:cubicBezTo>
                    <a:cubicBezTo>
                      <a:pt x="1984" y="4848"/>
                      <a:pt x="2118" y="4752"/>
                      <a:pt x="2261" y="4656"/>
                    </a:cubicBezTo>
                    <a:cubicBezTo>
                      <a:pt x="2194" y="4446"/>
                      <a:pt x="2137" y="4244"/>
                      <a:pt x="2060" y="4014"/>
                    </a:cubicBezTo>
                    <a:cubicBezTo>
                      <a:pt x="2014" y="3882"/>
                      <a:pt x="2116" y="3802"/>
                      <a:pt x="2224" y="3802"/>
                    </a:cubicBezTo>
                    <a:cubicBezTo>
                      <a:pt x="2296" y="3802"/>
                      <a:pt x="2371" y="3838"/>
                      <a:pt x="2405" y="3919"/>
                    </a:cubicBezTo>
                    <a:cubicBezTo>
                      <a:pt x="2472" y="4091"/>
                      <a:pt x="2539" y="4273"/>
                      <a:pt x="2606" y="4446"/>
                    </a:cubicBezTo>
                    <a:cubicBezTo>
                      <a:pt x="3057" y="4206"/>
                      <a:pt x="3536" y="4053"/>
                      <a:pt x="4043" y="3986"/>
                    </a:cubicBezTo>
                    <a:cubicBezTo>
                      <a:pt x="4355" y="3941"/>
                      <a:pt x="4670" y="3919"/>
                      <a:pt x="4986" y="3919"/>
                    </a:cubicBezTo>
                    <a:cubicBezTo>
                      <a:pt x="5350" y="3919"/>
                      <a:pt x="5715" y="3948"/>
                      <a:pt x="6074" y="4005"/>
                    </a:cubicBezTo>
                    <a:cubicBezTo>
                      <a:pt x="6237" y="3622"/>
                      <a:pt x="6419" y="3258"/>
                      <a:pt x="6611" y="2894"/>
                    </a:cubicBezTo>
                    <a:cubicBezTo>
                      <a:pt x="6650" y="2828"/>
                      <a:pt x="6706" y="2800"/>
                      <a:pt x="6763" y="2800"/>
                    </a:cubicBezTo>
                    <a:cubicBezTo>
                      <a:pt x="6887" y="2800"/>
                      <a:pt x="7009" y="2934"/>
                      <a:pt x="6937" y="3085"/>
                    </a:cubicBezTo>
                    <a:cubicBezTo>
                      <a:pt x="6774" y="3430"/>
                      <a:pt x="6630" y="3775"/>
                      <a:pt x="6496" y="4120"/>
                    </a:cubicBezTo>
                    <a:cubicBezTo>
                      <a:pt x="6688" y="4187"/>
                      <a:pt x="6860" y="4302"/>
                      <a:pt x="7004" y="4465"/>
                    </a:cubicBezTo>
                    <a:cubicBezTo>
                      <a:pt x="6893" y="4324"/>
                      <a:pt x="6999" y="4144"/>
                      <a:pt x="7137" y="4144"/>
                    </a:cubicBezTo>
                    <a:cubicBezTo>
                      <a:pt x="7177" y="4144"/>
                      <a:pt x="7221" y="4159"/>
                      <a:pt x="7262" y="4197"/>
                    </a:cubicBezTo>
                    <a:lnTo>
                      <a:pt x="7320" y="4254"/>
                    </a:lnTo>
                    <a:cubicBezTo>
                      <a:pt x="7368" y="4302"/>
                      <a:pt x="7387" y="4379"/>
                      <a:pt x="7368" y="4436"/>
                    </a:cubicBezTo>
                    <a:cubicBezTo>
                      <a:pt x="7358" y="4465"/>
                      <a:pt x="7349" y="4493"/>
                      <a:pt x="7339" y="4532"/>
                    </a:cubicBezTo>
                    <a:cubicBezTo>
                      <a:pt x="7310" y="4608"/>
                      <a:pt x="7234" y="4666"/>
                      <a:pt x="7147" y="4676"/>
                    </a:cubicBezTo>
                    <a:cubicBezTo>
                      <a:pt x="6870" y="4666"/>
                      <a:pt x="6592" y="4628"/>
                      <a:pt x="6323" y="4561"/>
                    </a:cubicBezTo>
                    <a:cubicBezTo>
                      <a:pt x="5624" y="6486"/>
                      <a:pt x="5298" y="8527"/>
                      <a:pt x="5346" y="10567"/>
                    </a:cubicBezTo>
                    <a:cubicBezTo>
                      <a:pt x="5729" y="10462"/>
                      <a:pt x="6084" y="10309"/>
                      <a:pt x="6429" y="10098"/>
                    </a:cubicBezTo>
                    <a:cubicBezTo>
                      <a:pt x="6285" y="9293"/>
                      <a:pt x="6410" y="8469"/>
                      <a:pt x="6764" y="7732"/>
                    </a:cubicBezTo>
                    <a:cubicBezTo>
                      <a:pt x="7281" y="6668"/>
                      <a:pt x="8508" y="6141"/>
                      <a:pt x="8699" y="4944"/>
                    </a:cubicBezTo>
                    <a:cubicBezTo>
                      <a:pt x="8920" y="3670"/>
                      <a:pt x="8766" y="2118"/>
                      <a:pt x="7837" y="1160"/>
                    </a:cubicBezTo>
                    <a:cubicBezTo>
                      <a:pt x="7092" y="379"/>
                      <a:pt x="6002" y="0"/>
                      <a:pt x="4926"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39" name="Google Shape;1474;p52"/>
              <p:cNvSpPr/>
              <p:nvPr/>
            </p:nvSpPr>
            <p:spPr>
              <a:xfrm>
                <a:off x="4731200" y="4446625"/>
                <a:ext cx="27350" cy="29100"/>
              </a:xfrm>
              <a:custGeom>
                <a:avLst/>
                <a:gdLst/>
                <a:ahLst/>
                <a:cxnLst/>
                <a:rect l="l" t="t" r="r" b="b"/>
                <a:pathLst>
                  <a:path w="1094" h="1164" extrusionOk="0">
                    <a:moveTo>
                      <a:pt x="900" y="1"/>
                    </a:moveTo>
                    <a:cubicBezTo>
                      <a:pt x="857" y="1"/>
                      <a:pt x="814" y="22"/>
                      <a:pt x="788" y="72"/>
                    </a:cubicBezTo>
                    <a:cubicBezTo>
                      <a:pt x="625" y="417"/>
                      <a:pt x="385" y="724"/>
                      <a:pt x="88" y="963"/>
                    </a:cubicBezTo>
                    <a:cubicBezTo>
                      <a:pt x="1" y="1027"/>
                      <a:pt x="85" y="1164"/>
                      <a:pt x="177" y="1164"/>
                    </a:cubicBezTo>
                    <a:cubicBezTo>
                      <a:pt x="195" y="1164"/>
                      <a:pt x="214" y="1158"/>
                      <a:pt x="232" y="1145"/>
                    </a:cubicBezTo>
                    <a:cubicBezTo>
                      <a:pt x="567" y="896"/>
                      <a:pt x="835" y="580"/>
                      <a:pt x="1027" y="216"/>
                    </a:cubicBezTo>
                    <a:cubicBezTo>
                      <a:pt x="1093" y="104"/>
                      <a:pt x="995" y="1"/>
                      <a:pt x="90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0" name="Google Shape;1475;p52"/>
              <p:cNvSpPr/>
              <p:nvPr/>
            </p:nvSpPr>
            <p:spPr>
              <a:xfrm>
                <a:off x="4595375" y="4572550"/>
                <a:ext cx="140200" cy="197550"/>
              </a:xfrm>
              <a:custGeom>
                <a:avLst/>
                <a:gdLst/>
                <a:ahLst/>
                <a:cxnLst/>
                <a:rect l="l" t="t" r="r" b="b"/>
                <a:pathLst>
                  <a:path w="5608" h="7902" extrusionOk="0">
                    <a:moveTo>
                      <a:pt x="4996" y="0"/>
                    </a:moveTo>
                    <a:cubicBezTo>
                      <a:pt x="4941" y="0"/>
                      <a:pt x="4887" y="28"/>
                      <a:pt x="4851" y="94"/>
                    </a:cubicBezTo>
                    <a:cubicBezTo>
                      <a:pt x="4649" y="458"/>
                      <a:pt x="4477" y="831"/>
                      <a:pt x="4314" y="1205"/>
                    </a:cubicBezTo>
                    <a:cubicBezTo>
                      <a:pt x="3950" y="1148"/>
                      <a:pt x="3585" y="1119"/>
                      <a:pt x="3221" y="1119"/>
                    </a:cubicBezTo>
                    <a:cubicBezTo>
                      <a:pt x="2905" y="1119"/>
                      <a:pt x="2589" y="1141"/>
                      <a:pt x="2274" y="1186"/>
                    </a:cubicBezTo>
                    <a:cubicBezTo>
                      <a:pt x="1775" y="1253"/>
                      <a:pt x="1287" y="1406"/>
                      <a:pt x="836" y="1646"/>
                    </a:cubicBezTo>
                    <a:cubicBezTo>
                      <a:pt x="769" y="1473"/>
                      <a:pt x="702" y="1301"/>
                      <a:pt x="635" y="1119"/>
                    </a:cubicBezTo>
                    <a:cubicBezTo>
                      <a:pt x="601" y="1039"/>
                      <a:pt x="530" y="1005"/>
                      <a:pt x="461" y="1005"/>
                    </a:cubicBezTo>
                    <a:cubicBezTo>
                      <a:pt x="353" y="1005"/>
                      <a:pt x="250" y="1087"/>
                      <a:pt x="290" y="1214"/>
                    </a:cubicBezTo>
                    <a:cubicBezTo>
                      <a:pt x="367" y="1435"/>
                      <a:pt x="434" y="1646"/>
                      <a:pt x="501" y="1856"/>
                    </a:cubicBezTo>
                    <a:cubicBezTo>
                      <a:pt x="348" y="1952"/>
                      <a:pt x="214" y="2048"/>
                      <a:pt x="80" y="2163"/>
                    </a:cubicBezTo>
                    <a:cubicBezTo>
                      <a:pt x="1" y="2234"/>
                      <a:pt x="65" y="2364"/>
                      <a:pt x="160" y="2364"/>
                    </a:cubicBezTo>
                    <a:cubicBezTo>
                      <a:pt x="180" y="2364"/>
                      <a:pt x="202" y="2358"/>
                      <a:pt x="223" y="2345"/>
                    </a:cubicBezTo>
                    <a:cubicBezTo>
                      <a:pt x="338" y="2259"/>
                      <a:pt x="463" y="2192"/>
                      <a:pt x="578" y="2125"/>
                    </a:cubicBezTo>
                    <a:cubicBezTo>
                      <a:pt x="1124" y="3983"/>
                      <a:pt x="1440" y="5918"/>
                      <a:pt x="1517" y="7854"/>
                    </a:cubicBezTo>
                    <a:lnTo>
                      <a:pt x="1766" y="7902"/>
                    </a:lnTo>
                    <a:cubicBezTo>
                      <a:pt x="1766" y="7892"/>
                      <a:pt x="1766" y="7882"/>
                      <a:pt x="1766" y="7882"/>
                    </a:cubicBezTo>
                    <a:cubicBezTo>
                      <a:pt x="1881" y="5861"/>
                      <a:pt x="1593" y="3839"/>
                      <a:pt x="932" y="1933"/>
                    </a:cubicBezTo>
                    <a:cubicBezTo>
                      <a:pt x="1527" y="1654"/>
                      <a:pt x="2186" y="1501"/>
                      <a:pt x="2846" y="1501"/>
                    </a:cubicBezTo>
                    <a:cubicBezTo>
                      <a:pt x="2866" y="1501"/>
                      <a:pt x="2886" y="1502"/>
                      <a:pt x="2906" y="1502"/>
                    </a:cubicBezTo>
                    <a:cubicBezTo>
                      <a:pt x="3318" y="1511"/>
                      <a:pt x="3720" y="1569"/>
                      <a:pt x="4113" y="1674"/>
                    </a:cubicBezTo>
                    <a:cubicBezTo>
                      <a:pt x="3366" y="3619"/>
                      <a:pt x="3088" y="5717"/>
                      <a:pt x="3299" y="7796"/>
                    </a:cubicBezTo>
                    <a:lnTo>
                      <a:pt x="3567" y="7777"/>
                    </a:lnTo>
                    <a:cubicBezTo>
                      <a:pt x="3509" y="5727"/>
                      <a:pt x="3845" y="3686"/>
                      <a:pt x="4544" y="1770"/>
                    </a:cubicBezTo>
                    <a:cubicBezTo>
                      <a:pt x="4812" y="1828"/>
                      <a:pt x="5090" y="1866"/>
                      <a:pt x="5368" y="1876"/>
                    </a:cubicBezTo>
                    <a:cubicBezTo>
                      <a:pt x="5454" y="1866"/>
                      <a:pt x="5531" y="1808"/>
                      <a:pt x="5550" y="1732"/>
                    </a:cubicBezTo>
                    <a:cubicBezTo>
                      <a:pt x="5560" y="1703"/>
                      <a:pt x="5579" y="1674"/>
                      <a:pt x="5588" y="1646"/>
                    </a:cubicBezTo>
                    <a:cubicBezTo>
                      <a:pt x="5607" y="1579"/>
                      <a:pt x="5588" y="1502"/>
                      <a:pt x="5540" y="1454"/>
                    </a:cubicBezTo>
                    <a:lnTo>
                      <a:pt x="5492" y="1406"/>
                    </a:lnTo>
                    <a:cubicBezTo>
                      <a:pt x="5449" y="1365"/>
                      <a:pt x="5404" y="1348"/>
                      <a:pt x="5362" y="1348"/>
                    </a:cubicBezTo>
                    <a:cubicBezTo>
                      <a:pt x="5226" y="1348"/>
                      <a:pt x="5124" y="1526"/>
                      <a:pt x="5234" y="1665"/>
                    </a:cubicBezTo>
                    <a:cubicBezTo>
                      <a:pt x="5100" y="1502"/>
                      <a:pt x="4918" y="1387"/>
                      <a:pt x="4726" y="1320"/>
                    </a:cubicBezTo>
                    <a:cubicBezTo>
                      <a:pt x="4860" y="975"/>
                      <a:pt x="5004" y="630"/>
                      <a:pt x="5167" y="285"/>
                    </a:cubicBezTo>
                    <a:cubicBezTo>
                      <a:pt x="5239" y="134"/>
                      <a:pt x="5117" y="0"/>
                      <a:pt x="4996"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1" name="Google Shape;1476;p52"/>
              <p:cNvSpPr/>
              <p:nvPr/>
            </p:nvSpPr>
            <p:spPr>
              <a:xfrm>
                <a:off x="4669925" y="4423725"/>
                <a:ext cx="13850" cy="31625"/>
              </a:xfrm>
              <a:custGeom>
                <a:avLst/>
                <a:gdLst/>
                <a:ahLst/>
                <a:cxnLst/>
                <a:rect l="l" t="t" r="r" b="b"/>
                <a:pathLst>
                  <a:path w="554" h="1265" extrusionOk="0">
                    <a:moveTo>
                      <a:pt x="354" y="1"/>
                    </a:moveTo>
                    <a:cubicBezTo>
                      <a:pt x="306" y="1"/>
                      <a:pt x="259" y="21"/>
                      <a:pt x="230" y="68"/>
                    </a:cubicBezTo>
                    <a:cubicBezTo>
                      <a:pt x="58" y="413"/>
                      <a:pt x="0" y="797"/>
                      <a:pt x="68" y="1180"/>
                    </a:cubicBezTo>
                    <a:cubicBezTo>
                      <a:pt x="76" y="1238"/>
                      <a:pt x="121" y="1264"/>
                      <a:pt x="169" y="1264"/>
                    </a:cubicBezTo>
                    <a:cubicBezTo>
                      <a:pt x="231" y="1264"/>
                      <a:pt x="297" y="1221"/>
                      <a:pt x="297" y="1151"/>
                    </a:cubicBezTo>
                    <a:cubicBezTo>
                      <a:pt x="297" y="816"/>
                      <a:pt x="364" y="490"/>
                      <a:pt x="508" y="193"/>
                    </a:cubicBezTo>
                    <a:cubicBezTo>
                      <a:pt x="553" y="84"/>
                      <a:pt x="452" y="1"/>
                      <a:pt x="354"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2" name="Google Shape;1477;p52"/>
              <p:cNvSpPr/>
              <p:nvPr/>
            </p:nvSpPr>
            <p:spPr>
              <a:xfrm>
                <a:off x="4618200" y="4610075"/>
                <a:ext cx="79525" cy="161000"/>
              </a:xfrm>
              <a:custGeom>
                <a:avLst/>
                <a:gdLst/>
                <a:ahLst/>
                <a:cxnLst/>
                <a:rect l="l" t="t" r="r" b="b"/>
                <a:pathLst>
                  <a:path w="3181" h="6440" extrusionOk="0">
                    <a:moveTo>
                      <a:pt x="1922" y="0"/>
                    </a:moveTo>
                    <a:cubicBezTo>
                      <a:pt x="1254" y="0"/>
                      <a:pt x="604" y="153"/>
                      <a:pt x="0" y="432"/>
                    </a:cubicBezTo>
                    <a:cubicBezTo>
                      <a:pt x="661" y="2338"/>
                      <a:pt x="949" y="4360"/>
                      <a:pt x="843" y="6381"/>
                    </a:cubicBezTo>
                    <a:cubicBezTo>
                      <a:pt x="843" y="6381"/>
                      <a:pt x="843" y="6391"/>
                      <a:pt x="843" y="6401"/>
                    </a:cubicBezTo>
                    <a:cubicBezTo>
                      <a:pt x="1037" y="6426"/>
                      <a:pt x="1233" y="6439"/>
                      <a:pt x="1430" y="6439"/>
                    </a:cubicBezTo>
                    <a:cubicBezTo>
                      <a:pt x="1749" y="6439"/>
                      <a:pt x="2071" y="6405"/>
                      <a:pt x="2386" y="6333"/>
                    </a:cubicBezTo>
                    <a:lnTo>
                      <a:pt x="2386" y="6295"/>
                    </a:lnTo>
                    <a:cubicBezTo>
                      <a:pt x="2175" y="4216"/>
                      <a:pt x="2443" y="2128"/>
                      <a:pt x="3181" y="173"/>
                    </a:cubicBezTo>
                    <a:cubicBezTo>
                      <a:pt x="2788" y="68"/>
                      <a:pt x="2386" y="10"/>
                      <a:pt x="1983" y="1"/>
                    </a:cubicBezTo>
                    <a:cubicBezTo>
                      <a:pt x="1963" y="1"/>
                      <a:pt x="1943" y="0"/>
                      <a:pt x="1922" y="0"/>
                    </a:cubicBezTo>
                    <a:close/>
                  </a:path>
                </a:pathLst>
              </a:custGeom>
              <a:solidFill>
                <a:srgbClr val="FEDD67"/>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3" name="Google Shape;1478;p52"/>
              <p:cNvSpPr/>
              <p:nvPr/>
            </p:nvSpPr>
            <p:spPr>
              <a:xfrm>
                <a:off x="4571600" y="4428150"/>
                <a:ext cx="27200" cy="40725"/>
              </a:xfrm>
              <a:custGeom>
                <a:avLst/>
                <a:gdLst/>
                <a:ahLst/>
                <a:cxnLst/>
                <a:rect l="l" t="t" r="r" b="b"/>
                <a:pathLst>
                  <a:path w="1088" h="1629" extrusionOk="0">
                    <a:moveTo>
                      <a:pt x="217" y="1"/>
                    </a:moveTo>
                    <a:cubicBezTo>
                      <a:pt x="107" y="1"/>
                      <a:pt x="1" y="121"/>
                      <a:pt x="73" y="236"/>
                    </a:cubicBezTo>
                    <a:cubicBezTo>
                      <a:pt x="370" y="658"/>
                      <a:pt x="628" y="1099"/>
                      <a:pt x="849" y="1568"/>
                    </a:cubicBezTo>
                    <a:cubicBezTo>
                      <a:pt x="868" y="1610"/>
                      <a:pt x="903" y="1628"/>
                      <a:pt x="940" y="1628"/>
                    </a:cubicBezTo>
                    <a:cubicBezTo>
                      <a:pt x="1011" y="1628"/>
                      <a:pt x="1088" y="1561"/>
                      <a:pt x="1069" y="1472"/>
                    </a:cubicBezTo>
                    <a:cubicBezTo>
                      <a:pt x="935" y="945"/>
                      <a:pt x="686" y="457"/>
                      <a:pt x="322" y="45"/>
                    </a:cubicBezTo>
                    <a:cubicBezTo>
                      <a:pt x="291" y="14"/>
                      <a:pt x="254" y="1"/>
                      <a:pt x="217"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4" name="Google Shape;1479;p52"/>
              <p:cNvSpPr/>
              <p:nvPr/>
            </p:nvSpPr>
            <p:spPr>
              <a:xfrm>
                <a:off x="4534300" y="4682325"/>
                <a:ext cx="22100" cy="23975"/>
              </a:xfrm>
              <a:custGeom>
                <a:avLst/>
                <a:gdLst/>
                <a:ahLst/>
                <a:cxnLst/>
                <a:rect l="l" t="t" r="r" b="b"/>
                <a:pathLst>
                  <a:path w="884" h="959" extrusionOk="0">
                    <a:moveTo>
                      <a:pt x="711" y="1"/>
                    </a:moveTo>
                    <a:cubicBezTo>
                      <a:pt x="679" y="1"/>
                      <a:pt x="646" y="13"/>
                      <a:pt x="616" y="42"/>
                    </a:cubicBezTo>
                    <a:cubicBezTo>
                      <a:pt x="396" y="253"/>
                      <a:pt x="233" y="550"/>
                      <a:pt x="51" y="799"/>
                    </a:cubicBezTo>
                    <a:cubicBezTo>
                      <a:pt x="1" y="871"/>
                      <a:pt x="79" y="958"/>
                      <a:pt x="154" y="958"/>
                    </a:cubicBezTo>
                    <a:cubicBezTo>
                      <a:pt x="179" y="958"/>
                      <a:pt x="204" y="948"/>
                      <a:pt x="223" y="924"/>
                    </a:cubicBezTo>
                    <a:cubicBezTo>
                      <a:pt x="444" y="704"/>
                      <a:pt x="645" y="464"/>
                      <a:pt x="827" y="205"/>
                    </a:cubicBezTo>
                    <a:cubicBezTo>
                      <a:pt x="884" y="106"/>
                      <a:pt x="803" y="1"/>
                      <a:pt x="711"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5" name="Google Shape;1480;p52"/>
              <p:cNvSpPr/>
              <p:nvPr/>
            </p:nvSpPr>
            <p:spPr>
              <a:xfrm>
                <a:off x="4518625" y="4479600"/>
                <a:ext cx="36325" cy="19700"/>
              </a:xfrm>
              <a:custGeom>
                <a:avLst/>
                <a:gdLst/>
                <a:ahLst/>
                <a:cxnLst/>
                <a:rect l="l" t="t" r="r" b="b"/>
                <a:pathLst>
                  <a:path w="1453" h="788" extrusionOk="0">
                    <a:moveTo>
                      <a:pt x="135" y="0"/>
                    </a:moveTo>
                    <a:cubicBezTo>
                      <a:pt x="50" y="0"/>
                      <a:pt x="0" y="149"/>
                      <a:pt x="94" y="200"/>
                    </a:cubicBezTo>
                    <a:cubicBezTo>
                      <a:pt x="438" y="411"/>
                      <a:pt x="802" y="602"/>
                      <a:pt x="1167" y="775"/>
                    </a:cubicBezTo>
                    <a:cubicBezTo>
                      <a:pt x="1187" y="783"/>
                      <a:pt x="1208" y="787"/>
                      <a:pt x="1228" y="787"/>
                    </a:cubicBezTo>
                    <a:cubicBezTo>
                      <a:pt x="1361" y="787"/>
                      <a:pt x="1452" y="609"/>
                      <a:pt x="1310" y="526"/>
                    </a:cubicBezTo>
                    <a:cubicBezTo>
                      <a:pt x="946" y="334"/>
                      <a:pt x="563" y="161"/>
                      <a:pt x="170" y="8"/>
                    </a:cubicBezTo>
                    <a:cubicBezTo>
                      <a:pt x="158" y="3"/>
                      <a:pt x="146" y="0"/>
                      <a:pt x="135" y="0"/>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6" name="Google Shape;1481;p52"/>
              <p:cNvSpPr/>
              <p:nvPr/>
            </p:nvSpPr>
            <p:spPr>
              <a:xfrm>
                <a:off x="4495675" y="4618475"/>
                <a:ext cx="32525" cy="22900"/>
              </a:xfrm>
              <a:custGeom>
                <a:avLst/>
                <a:gdLst/>
                <a:ahLst/>
                <a:cxnLst/>
                <a:rect l="l" t="t" r="r" b="b"/>
                <a:pathLst>
                  <a:path w="1301" h="916" extrusionOk="0">
                    <a:moveTo>
                      <a:pt x="1092" y="1"/>
                    </a:moveTo>
                    <a:cubicBezTo>
                      <a:pt x="1076" y="1"/>
                      <a:pt x="1058" y="4"/>
                      <a:pt x="1040" y="10"/>
                    </a:cubicBezTo>
                    <a:cubicBezTo>
                      <a:pt x="638" y="77"/>
                      <a:pt x="245" y="470"/>
                      <a:pt x="44" y="786"/>
                    </a:cubicBezTo>
                    <a:cubicBezTo>
                      <a:pt x="1" y="850"/>
                      <a:pt x="60" y="915"/>
                      <a:pt x="121" y="915"/>
                    </a:cubicBezTo>
                    <a:cubicBezTo>
                      <a:pt x="141" y="915"/>
                      <a:pt x="161" y="908"/>
                      <a:pt x="178" y="891"/>
                    </a:cubicBezTo>
                    <a:cubicBezTo>
                      <a:pt x="322" y="757"/>
                      <a:pt x="485" y="632"/>
                      <a:pt x="647" y="527"/>
                    </a:cubicBezTo>
                    <a:cubicBezTo>
                      <a:pt x="810" y="431"/>
                      <a:pt x="1002" y="383"/>
                      <a:pt x="1155" y="288"/>
                    </a:cubicBezTo>
                    <a:cubicBezTo>
                      <a:pt x="1301" y="202"/>
                      <a:pt x="1232" y="1"/>
                      <a:pt x="1092"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sp>
            <p:nvSpPr>
              <p:cNvPr id="47" name="Google Shape;1482;p52"/>
              <p:cNvSpPr/>
              <p:nvPr/>
            </p:nvSpPr>
            <p:spPr>
              <a:xfrm>
                <a:off x="4478800" y="4552600"/>
                <a:ext cx="40025" cy="7925"/>
              </a:xfrm>
              <a:custGeom>
                <a:avLst/>
                <a:gdLst/>
                <a:ahLst/>
                <a:cxnLst/>
                <a:rect l="l" t="t" r="r" b="b"/>
                <a:pathLst>
                  <a:path w="1601" h="317" extrusionOk="0">
                    <a:moveTo>
                      <a:pt x="1390" y="1"/>
                    </a:moveTo>
                    <a:cubicBezTo>
                      <a:pt x="968" y="10"/>
                      <a:pt x="546" y="20"/>
                      <a:pt x="125" y="49"/>
                    </a:cubicBezTo>
                    <a:cubicBezTo>
                      <a:pt x="0" y="77"/>
                      <a:pt x="0" y="250"/>
                      <a:pt x="125" y="278"/>
                    </a:cubicBezTo>
                    <a:cubicBezTo>
                      <a:pt x="546" y="298"/>
                      <a:pt x="968" y="317"/>
                      <a:pt x="1390" y="317"/>
                    </a:cubicBezTo>
                    <a:cubicBezTo>
                      <a:pt x="1600" y="317"/>
                      <a:pt x="1600" y="1"/>
                      <a:pt x="1390" y="1"/>
                    </a:cubicBezTo>
                    <a:close/>
                  </a:path>
                </a:pathLst>
              </a:custGeom>
              <a:solidFill>
                <a:srgbClr val="1E1E1C"/>
              </a:solidFill>
              <a:ln>
                <a:noFill/>
              </a:ln>
            </p:spPr>
            <p:txBody>
              <a:bodyPr spcFirstLastPara="1" wrap="square" lIns="60950" tIns="60950" rIns="60950" bIns="60950" anchor="ctr" anchorCtr="0">
                <a:noAutofit/>
              </a:bodyPr>
              <a:lstStyle/>
              <a:p>
                <a:pPr defTabSz="609600">
                  <a:buClrTx/>
                  <a:defRPr/>
                </a:pPr>
                <a:endParaRPr sz="2400" dirty="0">
                  <a:solidFill>
                    <a:sysClr val="windowText" lastClr="000000"/>
                  </a:solidFill>
                  <a:latin typeface="UTM Avo" panose="02040603050506020204" pitchFamily="18" charset="0"/>
                </a:endParaRPr>
              </a:p>
            </p:txBody>
          </p:sp>
        </p:grpSp>
        <p:sp>
          <p:nvSpPr>
            <p:cNvPr id="32" name="Rectangle 31"/>
            <p:cNvSpPr/>
            <p:nvPr/>
          </p:nvSpPr>
          <p:spPr>
            <a:xfrm>
              <a:off x="6112261" y="514366"/>
              <a:ext cx="2225907" cy="861581"/>
            </a:xfrm>
            <a:prstGeom prst="rect">
              <a:avLst/>
            </a:prstGeom>
          </p:spPr>
          <p:txBody>
            <a:bodyPr wrap="square">
              <a:spAutoFit/>
            </a:bodyPr>
            <a:lstStyle/>
            <a:p>
              <a:pPr algn="just">
                <a:lnSpc>
                  <a:spcPct val="150000"/>
                </a:lnSpc>
              </a:pPr>
              <a:r>
                <a:rPr lang="en-US" sz="2400" b="1" dirty="0" err="1">
                  <a:solidFill>
                    <a:srgbClr val="C00000"/>
                  </a:solidFill>
                  <a:latin typeface="UTM Avo" panose="02040603050506020204" pitchFamily="18" charset="0"/>
                  <a:cs typeface="Arial" panose="020B0604020202020204" pitchFamily="34" charset="0"/>
                </a:rPr>
                <a:t>Trả</a:t>
              </a:r>
              <a:r>
                <a:rPr lang="en-US" sz="2400" b="1" dirty="0">
                  <a:solidFill>
                    <a:srgbClr val="C00000"/>
                  </a:solidFill>
                  <a:latin typeface="UTM Avo" panose="02040603050506020204" pitchFamily="18" charset="0"/>
                  <a:cs typeface="Arial" panose="020B0604020202020204" pitchFamily="34" charset="0"/>
                </a:rPr>
                <a:t> </a:t>
              </a:r>
              <a:r>
                <a:rPr lang="en-US" sz="2400" b="1" dirty="0" err="1">
                  <a:solidFill>
                    <a:srgbClr val="C00000"/>
                  </a:solidFill>
                  <a:latin typeface="UTM Avo" panose="02040603050506020204" pitchFamily="18" charset="0"/>
                  <a:cs typeface="Arial" panose="020B0604020202020204" pitchFamily="34" charset="0"/>
                </a:rPr>
                <a:t>lời</a:t>
              </a:r>
              <a:endParaRPr lang="en-US" sz="2400" b="1" dirty="0">
                <a:solidFill>
                  <a:srgbClr val="C00000"/>
                </a:solidFill>
                <a:latin typeface="UTM Avo" panose="020406030505060202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54" name="Rectangle 53"/>
              <p:cNvSpPr/>
              <p:nvPr/>
            </p:nvSpPr>
            <p:spPr>
              <a:xfrm>
                <a:off x="670119" y="4105706"/>
                <a:ext cx="6096000" cy="1934235"/>
              </a:xfrm>
              <a:prstGeom prst="rect">
                <a:avLst/>
              </a:prstGeom>
            </p:spPr>
            <p:txBody>
              <a:bodyPr lIns="60948" tIns="30474" rIns="60948" bIns="30474">
                <a:spAutoFit/>
              </a:bodyPr>
              <a:lstStyle/>
              <a:p>
                <a:pPr marL="381000" indent="-381000" algn="just">
                  <a:lnSpc>
                    <a:spcPct val="150000"/>
                  </a:lnSpc>
                  <a:spcAft>
                    <a:spcPts val="535"/>
                  </a:spcAft>
                  <a:buFont typeface="Arial" panose="020B0604020202020204" pitchFamily="34" charset="0"/>
                  <a:buChar char="•"/>
                </a:pPr>
                <a:r>
                  <a:rPr lang="en-US" sz="2400" dirty="0">
                    <a:latin typeface="UTM Avo" panose="02040603050506020204" pitchFamily="18" charset="0"/>
                    <a:ea typeface="Calibri" panose="020F0502020204030204"/>
                    <a:cs typeface="Times New Roman" panose="02020603050405020304"/>
                  </a:rPr>
                  <a:t>Rút </a:t>
                </a:r>
                <a:r>
                  <a:rPr lang="en-US" sz="2400" dirty="0" err="1">
                    <a:latin typeface="UTM Avo" panose="02040603050506020204" pitchFamily="18" charset="0"/>
                    <a:ea typeface="Calibri" panose="020F0502020204030204"/>
                    <a:cs typeface="Times New Roman" panose="02020603050405020304"/>
                  </a:rPr>
                  <a:t>gọn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phân</a:t>
                </a:r>
                <a:r>
                  <a:rPr lang="en-US" sz="2400" dirty="0">
                    <a:latin typeface="UTM Avo" panose="02040603050506020204" pitchFamily="18" charset="0"/>
                    <a:ea typeface="Calibri" panose="020F0502020204030204"/>
                    <a:cs typeface="Times New Roman" panose="02020603050405020304"/>
                  </a:rPr>
                  <a:t> </a:t>
                </a:r>
                <a:r>
                  <a:rPr lang="en-US" sz="2400" dirty="0" err="1">
                    <a:latin typeface="UTM Avo" panose="02040603050506020204" pitchFamily="18" charset="0"/>
                    <a:ea typeface="Calibri" panose="020F0502020204030204"/>
                    <a:cs typeface="Times New Roman" panose="02020603050405020304"/>
                  </a:rPr>
                  <a:t>số</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21</m:t>
                        </m:r>
                      </m:num>
                      <m:den>
                        <m:r>
                          <m:rPr>
                            <m:nor/>
                          </m:rPr>
                          <a:rPr lang="en-US" sz="2400" i="0">
                            <a:latin typeface="UTM Avo" panose="02040603050506020204" pitchFamily="18" charset="0"/>
                            <a:ea typeface="Calibri" panose="020F0502020204030204"/>
                            <a:cs typeface="Times New Roman" panose="02020603050405020304"/>
                          </a:rPr>
                          <m:t>9</m:t>
                        </m:r>
                      </m:den>
                    </m:f>
                  </m:oMath>
                </a14:m>
                <a:r>
                  <a:rPr lang="en-US" sz="2400" dirty="0">
                    <a:latin typeface="UTM Avo" panose="02040603050506020204" pitchFamily="18" charset="0"/>
                    <a:ea typeface="等线"/>
                    <a:cs typeface="Times New Roman" panose="02020603050405020304"/>
                  </a:rPr>
                  <a:t> =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7</m:t>
                        </m:r>
                      </m:num>
                      <m:den>
                        <m:r>
                          <m:rPr>
                            <m:nor/>
                          </m:rPr>
                          <a:rPr lang="en-US" sz="2400" i="0">
                            <a:latin typeface="UTM Avo" panose="02040603050506020204" pitchFamily="18" charset="0"/>
                            <a:ea typeface="Calibri" panose="020F0502020204030204"/>
                            <a:cs typeface="Times New Roman" panose="02020603050405020304"/>
                          </a:rPr>
                          <m:t>3</m:t>
                        </m:r>
                      </m:den>
                    </m:f>
                  </m:oMath>
                </a14:m>
                <a:endParaRPr lang="en-US" sz="2400" dirty="0">
                  <a:latin typeface="UTM Avo" panose="02040603050506020204" pitchFamily="18" charset="0"/>
                  <a:ea typeface="Calibri" panose="020F0502020204030204"/>
                  <a:cs typeface="Times New Roman" panose="02020603050405020304"/>
                </a:endParaRPr>
              </a:p>
              <a:p>
                <a:pPr marL="381000" indent="-381000" algn="just">
                  <a:lnSpc>
                    <a:spcPct val="150000"/>
                  </a:lnSpc>
                  <a:spcAft>
                    <a:spcPts val="535"/>
                  </a:spcAft>
                  <a:buFont typeface="Arial" panose="020B0604020202020204" pitchFamily="34" charset="0"/>
                  <a:buChar char="•"/>
                </a:pPr>
                <a:r>
                  <a:rPr lang="en-US" sz="2400" dirty="0" err="1">
                    <a:latin typeface="UTM Avo" panose="02040603050506020204" pitchFamily="18" charset="0"/>
                    <a:ea typeface="Calibri" panose="020F0502020204030204"/>
                    <a:cs typeface="Times New Roman" panose="02020603050405020304"/>
                  </a:rPr>
                  <a:t>Viết</a:t>
                </a:r>
                <a:r>
                  <a:rPr lang="en-US" sz="24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6</m:t>
                        </m:r>
                      </m:den>
                    </m:f>
                    <m:r>
                      <a:rPr lang="en-US" sz="2400" b="0" i="1"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等线"/>
                            <a:cs typeface="Times New Roman" panose="02020603050405020304"/>
                          </a:rPr>
                        </m:ctrlPr>
                      </m:fPr>
                      <m:num>
                        <m:r>
                          <m:rPr>
                            <m:nor/>
                          </m:rPr>
                          <a:rPr lang="en-US" sz="2400" i="0">
                            <a:latin typeface="UTM Avo" panose="02040603050506020204" pitchFamily="18" charset="0"/>
                            <a:ea typeface="等线"/>
                            <a:cs typeface="Times New Roman" panose="02020603050405020304"/>
                          </a:rPr>
                          <m:t>21</m:t>
                        </m:r>
                      </m:num>
                      <m:den>
                        <m:r>
                          <m:rPr>
                            <m:nor/>
                          </m:rPr>
                          <a:rPr lang="en-US" sz="2400" i="0">
                            <a:latin typeface="UTM Avo" panose="02040603050506020204" pitchFamily="18" charset="0"/>
                            <a:ea typeface="等线"/>
                            <a:cs typeface="Times New Roman" panose="02020603050405020304"/>
                          </a:rPr>
                          <m:t>9</m:t>
                        </m:r>
                      </m:den>
                    </m:f>
                    <m:r>
                      <a:rPr lang="en-US" sz="2400">
                        <a:latin typeface="Cambria Math" panose="02040503050406030204"/>
                        <a:ea typeface="等线"/>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6</m:t>
                        </m:r>
                      </m:den>
                    </m:f>
                    <m:r>
                      <m:rPr>
                        <m:nor/>
                      </m:rPr>
                      <a:rPr lang="en-US" sz="2400" b="0" i="0" smtClean="0">
                        <a:latin typeface="Cambria Math" panose="02040503050406030204" pitchFamily="18" charset="0"/>
                        <a:ea typeface="Calibri" panose="020F0502020204030204"/>
                        <a:cs typeface="Times New Roman" panose="02020603050405020304"/>
                      </a:rPr>
                      <m:t> </m:t>
                    </m:r>
                    <m:r>
                      <a:rPr lang="en-US" sz="2400">
                        <a:latin typeface="Cambria Math" panose="02040503050406030204"/>
                        <a:ea typeface="Calibri" panose="020F0502020204030204"/>
                        <a:cs typeface="Times New Roman" panose="02020603050405020304"/>
                      </a:rPr>
                      <m:t>:</m:t>
                    </m:r>
                    <m:r>
                      <a:rPr lang="en-US" sz="2400" i="1">
                        <a:latin typeface="Cambria Math" panose="02040503050406030204" pitchFamily="18" charset="0"/>
                        <a:ea typeface="Calibri" panose="020F0502020204030204"/>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7</m:t>
                        </m:r>
                      </m:num>
                      <m:den>
                        <m:r>
                          <m:rPr>
                            <m:nor/>
                          </m:rPr>
                          <a:rPr lang="en-US" sz="2400" i="0">
                            <a:latin typeface="UTM Avo" panose="02040603050506020204" pitchFamily="18" charset="0"/>
                            <a:ea typeface="Calibri" panose="020F0502020204030204"/>
                            <a:cs typeface="Times New Roman" panose="02020603050405020304"/>
                          </a:rPr>
                          <m:t>3</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6</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7</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42</m:t>
                        </m:r>
                      </m:den>
                    </m:f>
                    <m:r>
                      <a:rPr lang="en-US" sz="240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14</m:t>
                        </m:r>
                      </m:den>
                    </m:f>
                  </m:oMath>
                </a14:m>
                <a:endParaRPr lang="en-US" sz="2400" dirty="0">
                  <a:latin typeface="UTM Avo" panose="02040603050506020204" pitchFamily="18" charset="0"/>
                  <a:ea typeface="Calibri" panose="020F0502020204030204"/>
                  <a:cs typeface="Times New Roman" panose="02020603050405020304"/>
                </a:endParaRPr>
              </a:p>
            </p:txBody>
          </p:sp>
        </mc:Choice>
        <mc:Fallback>
          <p:sp>
            <p:nvSpPr>
              <p:cNvPr id="54" name="Rectangle 53"/>
              <p:cNvSpPr>
                <a:spLocks noRot="1" noChangeAspect="1" noMove="1" noResize="1" noEditPoints="1" noAdjustHandles="1" noChangeArrowheads="1" noChangeShapeType="1" noTextEdit="1"/>
              </p:cNvSpPr>
              <p:nvPr/>
            </p:nvSpPr>
            <p:spPr>
              <a:xfrm>
                <a:off x="670119" y="4105706"/>
                <a:ext cx="6096000" cy="1934235"/>
              </a:xfrm>
              <a:prstGeom prst="rect">
                <a:avLst/>
              </a:prstGeom>
              <a:blipFill rotWithShape="1">
                <a:blip r:embed="rId2"/>
                <a:stretch>
                  <a:fillRect l="-3" t="-22" r="3" b="-46562"/>
                </a:stretch>
              </a:blipFill>
            </p:spPr>
            <p:txBody>
              <a:bodyPr/>
              <a:lstStyle/>
              <a:p>
                <a:r>
                  <a:rPr lang="en-US" altLang="en-US">
                    <a:noFill/>
                  </a:rPr>
                  <a:t> </a:t>
                </a:r>
              </a:p>
            </p:txBody>
          </p:sp>
        </mc:Fallback>
      </mc:AlternateContent>
      <p:sp>
        <p:nvSpPr>
          <p:cNvPr id="55" name="Rectangle 54"/>
          <p:cNvSpPr/>
          <p:nvPr/>
        </p:nvSpPr>
        <p:spPr>
          <a:xfrm>
            <a:off x="8595360" y="2153920"/>
            <a:ext cx="1625600" cy="94488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 name="Rectangle 3"/>
              <p:cNvSpPr/>
              <p:nvPr/>
            </p:nvSpPr>
            <p:spPr>
              <a:xfrm>
                <a:off x="1596132" y="1996440"/>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Calibri" panose="020F0502020204030204"/>
                    <a:cs typeface="Times New Roman" panose="02020603050405020304"/>
                  </a:rPr>
                  <a:t>a)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14</m:t>
                        </m:r>
                      </m:num>
                      <m:den>
                        <m:r>
                          <m:rPr>
                            <m:nor/>
                          </m:rPr>
                          <a:rPr lang="en-US" sz="2800" i="0">
                            <a:latin typeface="UTM Avo" panose="02040603050506020204" pitchFamily="18" charset="0"/>
                            <a:ea typeface="等线"/>
                            <a:cs typeface="Times New Roman" panose="02020603050405020304"/>
                          </a:rPr>
                          <m:t>18</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8</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4" name="Rectangle 3"/>
              <p:cNvSpPr>
                <a:spLocks noRot="1" noChangeAspect="1" noMove="1" noResize="1" noEditPoints="1" noAdjustHandles="1" noChangeArrowheads="1" noChangeShapeType="1" noTextEdit="1"/>
              </p:cNvSpPr>
              <p:nvPr/>
            </p:nvSpPr>
            <p:spPr>
              <a:xfrm>
                <a:off x="1596132" y="1996440"/>
                <a:ext cx="1584192" cy="1080155"/>
              </a:xfrm>
              <a:prstGeom prst="rect">
                <a:avLst/>
              </a:prstGeom>
              <a:blipFill rotWithShape="1">
                <a:blip r:embed="rId3"/>
                <a:stretch>
                  <a:fillRect l="-24" r="-17060" b="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933017" y="1996443"/>
                <a:ext cx="1584192" cy="1080155"/>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b)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9</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3</m:t>
                        </m:r>
                      </m:num>
                      <m:den>
                        <m:r>
                          <m:rPr>
                            <m:nor/>
                          </m:rPr>
                          <a:rPr lang="en-US" sz="2800" i="0">
                            <a:latin typeface="UTM Avo" panose="02040603050506020204" pitchFamily="18" charset="0"/>
                            <a:ea typeface="等线"/>
                            <a:cs typeface="Times New Roman" panose="02020603050405020304"/>
                          </a:rPr>
                          <m:t>10</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5" name="Rectangle 4"/>
              <p:cNvSpPr>
                <a:spLocks noRot="1" noChangeAspect="1" noMove="1" noResize="1" noEditPoints="1" noAdjustHandles="1" noChangeArrowheads="1" noChangeShapeType="1" noTextEdit="1"/>
              </p:cNvSpPr>
              <p:nvPr/>
            </p:nvSpPr>
            <p:spPr>
              <a:xfrm>
                <a:off x="3933017" y="1996443"/>
                <a:ext cx="1584192" cy="1080155"/>
              </a:xfrm>
              <a:prstGeom prst="rect">
                <a:avLst/>
              </a:prstGeom>
              <a:blipFill rotWithShape="1">
                <a:blip r:embed="rId4"/>
                <a:stretch>
                  <a:fillRect l="-29" r="-16935" b="-6347"/>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6276144" y="1997040"/>
                <a:ext cx="1571368" cy="1073872"/>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c)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4</m:t>
                        </m:r>
                      </m:num>
                      <m:den>
                        <m:r>
                          <m:rPr>
                            <m:nor/>
                          </m:rPr>
                          <a:rPr lang="en-US" sz="2800" i="0">
                            <a:latin typeface="UTM Avo" panose="02040603050506020204" pitchFamily="18" charset="0"/>
                            <a:ea typeface="等线"/>
                            <a:cs typeface="Times New Roman" panose="02020603050405020304"/>
                          </a:rPr>
                          <m:t>5</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10</m:t>
                        </m:r>
                      </m:num>
                      <m:den>
                        <m:r>
                          <m:rPr>
                            <m:nor/>
                          </m:rPr>
                          <a:rPr lang="en-US" sz="2800" i="0">
                            <a:latin typeface="UTM Avo" panose="02040603050506020204" pitchFamily="18" charset="0"/>
                            <a:ea typeface="等线"/>
                            <a:cs typeface="Times New Roman" panose="02020603050405020304"/>
                          </a:rPr>
                          <m:t>15</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6" name="Rectangle 5"/>
              <p:cNvSpPr>
                <a:spLocks noRot="1" noChangeAspect="1" noMove="1" noResize="1" noEditPoints="1" noAdjustHandles="1" noChangeArrowheads="1" noChangeShapeType="1" noTextEdit="1"/>
              </p:cNvSpPr>
              <p:nvPr/>
            </p:nvSpPr>
            <p:spPr>
              <a:xfrm>
                <a:off x="6276144" y="1997040"/>
                <a:ext cx="1571368" cy="1073872"/>
              </a:xfrm>
              <a:prstGeom prst="rect">
                <a:avLst/>
              </a:prstGeom>
              <a:blipFill rotWithShape="1">
                <a:blip r:embed="rId5"/>
                <a:stretch>
                  <a:fillRect l="-28" t="-56" r="-16193" b="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8617217" y="1996443"/>
                <a:ext cx="1584192" cy="1073167"/>
              </a:xfrm>
              <a:prstGeom prst="rect">
                <a:avLst/>
              </a:prstGeom>
            </p:spPr>
            <p:txBody>
              <a:bodyPr wrap="none" lIns="60948" tIns="30474" rIns="60948" bIns="30474">
                <a:spAutoFit/>
              </a:bodyPr>
              <a:lstStyle/>
              <a:p>
                <a:pPr algn="just">
                  <a:lnSpc>
                    <a:spcPct val="150000"/>
                  </a:lnSpc>
                  <a:spcAft>
                    <a:spcPts val="535"/>
                  </a:spcAft>
                </a:pPr>
                <a:r>
                  <a:rPr lang="en-US" sz="2800" dirty="0">
                    <a:latin typeface="UTM Avo" panose="02040603050506020204" pitchFamily="18" charset="0"/>
                    <a:ea typeface="等线"/>
                    <a:cs typeface="Times New Roman" panose="02020603050405020304"/>
                  </a:rPr>
                  <a:t>d) </a:t>
                </a:r>
                <a14:m>
                  <m:oMath xmlns:m="http://schemas.openxmlformats.org/officeDocument/2006/math">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1</m:t>
                        </m:r>
                      </m:num>
                      <m:den>
                        <m:r>
                          <m:rPr>
                            <m:nor/>
                          </m:rPr>
                          <a:rPr lang="en-US" sz="2800" i="0">
                            <a:latin typeface="UTM Avo" panose="02040603050506020204" pitchFamily="18" charset="0"/>
                            <a:ea typeface="等线"/>
                            <a:cs typeface="Times New Roman" panose="02020603050405020304"/>
                          </a:rPr>
                          <m:t>6</m:t>
                        </m:r>
                      </m:den>
                    </m:f>
                    <m:r>
                      <a:rPr lang="en-US" sz="2800" b="0" i="1" smtClean="0">
                        <a:latin typeface="Cambria Math" panose="02040503050406030204" pitchFamily="18" charset="0"/>
                        <a:ea typeface="等线"/>
                        <a:cs typeface="Times New Roman" panose="02020603050405020304"/>
                      </a:rPr>
                      <m:t> </m:t>
                    </m:r>
                    <m:r>
                      <a:rPr lang="en-US" sz="2800" i="1">
                        <a:latin typeface="Cambria Math" panose="02040503050406030204"/>
                        <a:ea typeface="等线"/>
                        <a:cs typeface="Times New Roman" panose="02020603050405020304"/>
                      </a:rPr>
                      <m:t>: </m:t>
                    </m:r>
                    <m:f>
                      <m:fPr>
                        <m:ctrlPr>
                          <a:rPr lang="en-US" sz="2800" i="1">
                            <a:latin typeface="Cambria Math" panose="02040503050406030204" pitchFamily="18" charset="0"/>
                            <a:ea typeface="等线"/>
                            <a:cs typeface="Times New Roman" panose="02020603050405020304"/>
                          </a:rPr>
                        </m:ctrlPr>
                      </m:fPr>
                      <m:num>
                        <m:r>
                          <m:rPr>
                            <m:nor/>
                          </m:rPr>
                          <a:rPr lang="en-US" sz="2800" i="0">
                            <a:latin typeface="UTM Avo" panose="02040603050506020204" pitchFamily="18" charset="0"/>
                            <a:ea typeface="等线"/>
                            <a:cs typeface="Times New Roman" panose="02020603050405020304"/>
                          </a:rPr>
                          <m:t>21</m:t>
                        </m:r>
                      </m:num>
                      <m:den>
                        <m:r>
                          <m:rPr>
                            <m:nor/>
                          </m:rPr>
                          <a:rPr lang="en-US" sz="2800" i="0">
                            <a:latin typeface="UTM Avo" panose="02040603050506020204" pitchFamily="18" charset="0"/>
                            <a:ea typeface="等线"/>
                            <a:cs typeface="Times New Roman" panose="02020603050405020304"/>
                          </a:rPr>
                          <m:t>9</m:t>
                        </m:r>
                      </m:den>
                    </m:f>
                  </m:oMath>
                </a14:m>
                <a:endParaRPr lang="en-US" sz="2800" dirty="0">
                  <a:latin typeface="UTM Avo" panose="02040603050506020204" pitchFamily="18" charset="0"/>
                  <a:ea typeface="Calibri" panose="020F0502020204030204"/>
                  <a:cs typeface="Times New Roman" panose="02020603050405020304"/>
                </a:endParaRPr>
              </a:p>
            </p:txBody>
          </p:sp>
        </mc:Choice>
        <mc:Fallback>
          <p:sp>
            <p:nvSpPr>
              <p:cNvPr id="7" name="Rectangle 6"/>
              <p:cNvSpPr>
                <a:spLocks noRot="1" noChangeAspect="1" noMove="1" noResize="1" noEditPoints="1" noAdjustHandles="1" noChangeArrowheads="1" noChangeShapeType="1" noTextEdit="1"/>
              </p:cNvSpPr>
              <p:nvPr/>
            </p:nvSpPr>
            <p:spPr>
              <a:xfrm>
                <a:off x="8617217" y="1996443"/>
                <a:ext cx="1584192" cy="1073167"/>
              </a:xfrm>
              <a:prstGeom prst="rect">
                <a:avLst/>
              </a:prstGeom>
              <a:blipFill rotWithShape="1">
                <a:blip r:embed="rId6"/>
                <a:stretch>
                  <a:fillRect l="-17" r="-18711" b="2"/>
                </a:stretch>
              </a:blipFill>
            </p:spPr>
            <p:txBody>
              <a:bodyPr/>
              <a:lstStyle/>
              <a:p>
                <a:r>
                  <a:rPr lang="en-US"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196"/>
        <p:cNvGrpSpPr/>
        <p:nvPr/>
      </p:nvGrpSpPr>
      <p:grpSpPr>
        <a:xfrm>
          <a:off x="0" y="0"/>
          <a:ext cx="0" cy="0"/>
          <a:chOff x="0" y="0"/>
          <a:chExt cx="0" cy="0"/>
        </a:xfrm>
      </p:grpSpPr>
      <p:sp>
        <p:nvSpPr>
          <p:cNvPr id="2" name="Rectangle: Rounded Corners 1"/>
          <p:cNvSpPr/>
          <p:nvPr/>
        </p:nvSpPr>
        <p:spPr>
          <a:xfrm>
            <a:off x="528320" y="1757680"/>
            <a:ext cx="640080" cy="396240"/>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UTM Avo" panose="02040603050506020204" pitchFamily="18" charset="0"/>
              </a:rPr>
              <a:t>04</a:t>
            </a:r>
            <a:endParaRPr lang="en-US" sz="2200" b="1" dirty="0">
              <a:solidFill>
                <a:schemeClr val="tx1"/>
              </a:solidFill>
              <a:latin typeface="UTM Avo" panose="02040603050506020204" pitchFamily="18" charset="0"/>
            </a:endParaRPr>
          </a:p>
        </p:txBody>
      </p:sp>
      <mc:AlternateContent xmlns:mc="http://schemas.openxmlformats.org/markup-compatibility/2006">
        <mc:Choice xmlns:a14="http://schemas.microsoft.com/office/drawing/2010/main" Requires="a14">
          <p:sp>
            <p:nvSpPr>
              <p:cNvPr id="3" name="TextBox 2"/>
              <p:cNvSpPr txBox="1"/>
              <p:nvPr/>
            </p:nvSpPr>
            <p:spPr>
              <a:xfrm>
                <a:off x="1259840" y="1405052"/>
                <a:ext cx="10678160" cy="1755673"/>
              </a:xfrm>
              <a:prstGeom prst="rect">
                <a:avLst/>
              </a:prstGeom>
              <a:noFill/>
            </p:spPr>
            <p:txBody>
              <a:bodyPr wrap="square">
                <a:spAutoFit/>
              </a:bodyPr>
              <a:lstStyle/>
              <a:p>
                <a:pPr algn="just">
                  <a:lnSpc>
                    <a:spcPct val="150000"/>
                  </a:lnSpc>
                  <a:spcAft>
                    <a:spcPts val="535"/>
                  </a:spcAft>
                </a:pPr>
                <a:r>
                  <a:rPr lang="en-US" sz="2200" dirty="0">
                    <a:latin typeface="UTM Avo" panose="02040603050506020204" pitchFamily="18" charset="0"/>
                    <a:ea typeface="Calibri" panose="020F0502020204030204"/>
                    <a:cs typeface="Times New Roman" panose="02020603050405020304"/>
                  </a:rPr>
                  <a:t>Chị </a:t>
                </a:r>
                <a:r>
                  <a:rPr lang="en-US" sz="2200" dirty="0" err="1">
                    <a:latin typeface="UTM Avo" panose="02040603050506020204" pitchFamily="18" charset="0"/>
                    <a:ea typeface="Calibri" panose="020F0502020204030204"/>
                    <a:cs typeface="Times New Roman" panose="02020603050405020304"/>
                  </a:rPr>
                  <a:t>Yến</a:t>
                </a:r>
                <a:r>
                  <a:rPr lang="en-US" sz="2200" dirty="0">
                    <a:latin typeface="UTM Avo" panose="02040603050506020204" pitchFamily="18" charset="0"/>
                    <a:ea typeface="Calibri" panose="020F0502020204030204"/>
                    <a:cs typeface="Times New Roman" panose="02020603050405020304"/>
                  </a:rPr>
                  <a:t> </a:t>
                </a:r>
                <a:r>
                  <a:rPr lang="en-US" sz="2200" dirty="0" err="1">
                    <a:latin typeface="UTM Avo" panose="02040603050506020204" pitchFamily="18" charset="0"/>
                    <a:ea typeface="Calibri" panose="020F0502020204030204"/>
                    <a:cs typeface="Times New Roman" panose="02020603050405020304"/>
                  </a:rPr>
                  <a:t>rót</a:t>
                </a:r>
                <a:r>
                  <a:rPr lang="en-US" sz="2200" dirty="0">
                    <a:latin typeface="UTM Avo" panose="02040603050506020204" pitchFamily="18" charset="0"/>
                    <a:ea typeface="Calibri" panose="020F0502020204030204"/>
                    <a:cs typeface="Times New Roman" panose="02020603050405020304"/>
                  </a:rPr>
                  <a:t> </a:t>
                </a:r>
                <a14:m>
                  <m:oMath xmlns:m="http://schemas.openxmlformats.org/officeDocument/2006/math">
                    <m:f>
                      <m:fPr>
                        <m:ctrlPr>
                          <a:rPr lang="en-US" sz="2200" i="1">
                            <a:latin typeface="Cambria Math" panose="02040503050406030204" pitchFamily="18" charset="0"/>
                            <a:ea typeface="Calibri" panose="020F0502020204030204"/>
                            <a:cs typeface="Times New Roman" panose="02020603050405020304"/>
                          </a:rPr>
                        </m:ctrlPr>
                      </m:fPr>
                      <m:num>
                        <m:r>
                          <m:rPr>
                            <m:nor/>
                          </m:rPr>
                          <a:rPr lang="en-US" sz="2200" i="0">
                            <a:latin typeface="UTM Avo" panose="02040603050506020204" pitchFamily="18" charset="0"/>
                            <a:ea typeface="Calibri" panose="020F0502020204030204"/>
                            <a:cs typeface="Times New Roman" panose="02020603050405020304"/>
                          </a:rPr>
                          <m:t>2</m:t>
                        </m:r>
                      </m:num>
                      <m:den>
                        <m:r>
                          <m:rPr>
                            <m:nor/>
                          </m:rPr>
                          <a:rPr lang="en-US" sz="2200" i="0">
                            <a:latin typeface="UTM Avo" panose="02040603050506020204" pitchFamily="18" charset="0"/>
                            <a:ea typeface="Calibri" panose="020F0502020204030204"/>
                            <a:cs typeface="Times New Roman" panose="02020603050405020304"/>
                          </a:rPr>
                          <m:t>3</m:t>
                        </m:r>
                      </m:den>
                    </m:f>
                  </m:oMath>
                </a14:m>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bình</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nước</a:t>
                </a:r>
                <a:r>
                  <a:rPr lang="en-US" sz="2200" dirty="0">
                    <a:latin typeface="UTM Avo" panose="02040603050506020204" pitchFamily="18" charset="0"/>
                    <a:ea typeface="等线"/>
                    <a:cs typeface="Times New Roman" panose="02020603050405020304"/>
                  </a:rPr>
                  <a:t> cam </a:t>
                </a:r>
                <a:r>
                  <a:rPr lang="en-US" sz="2200" dirty="0" err="1">
                    <a:latin typeface="UTM Avo" panose="02040603050506020204" pitchFamily="18" charset="0"/>
                    <a:ea typeface="等线"/>
                    <a:cs typeface="Times New Roman" panose="02020603050405020304"/>
                  </a:rPr>
                  <a:t>ra</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cốc</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sao</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cho</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lượng</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nước</a:t>
                </a:r>
                <a:r>
                  <a:rPr lang="en-US" sz="2200" dirty="0">
                    <a:latin typeface="UTM Avo" panose="02040603050506020204" pitchFamily="18" charset="0"/>
                    <a:ea typeface="等线"/>
                    <a:cs typeface="Times New Roman" panose="02020603050405020304"/>
                  </a:rPr>
                  <a:t> cam </a:t>
                </a:r>
                <a:r>
                  <a:rPr lang="en-US" sz="2200" dirty="0" err="1">
                    <a:latin typeface="UTM Avo" panose="02040603050506020204" pitchFamily="18" charset="0"/>
                    <a:ea typeface="等线"/>
                    <a:cs typeface="Times New Roman" panose="02020603050405020304"/>
                  </a:rPr>
                  <a:t>mỗi</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cốc</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bằng</a:t>
                </a:r>
                <a:r>
                  <a:rPr lang="en-US" sz="2200" dirty="0">
                    <a:latin typeface="UTM Avo" panose="02040603050506020204" pitchFamily="18" charset="0"/>
                    <a:ea typeface="等线"/>
                    <a:cs typeface="Times New Roman" panose="02020603050405020304"/>
                  </a:rPr>
                  <a:t> </a:t>
                </a:r>
                <a14:m>
                  <m:oMath xmlns:m="http://schemas.openxmlformats.org/officeDocument/2006/math">
                    <m:f>
                      <m:fPr>
                        <m:ctrlPr>
                          <a:rPr lang="en-US" sz="2200" i="1">
                            <a:latin typeface="Cambria Math" panose="02040503050406030204" pitchFamily="18" charset="0"/>
                            <a:ea typeface="Calibri" panose="020F0502020204030204"/>
                            <a:cs typeface="Times New Roman" panose="02020603050405020304"/>
                          </a:rPr>
                        </m:ctrlPr>
                      </m:fPr>
                      <m:num>
                        <m:r>
                          <m:rPr>
                            <m:nor/>
                          </m:rPr>
                          <a:rPr lang="en-US" sz="2200" i="0">
                            <a:latin typeface="UTM Avo" panose="02040603050506020204" pitchFamily="18" charset="0"/>
                            <a:ea typeface="Calibri" panose="020F0502020204030204"/>
                            <a:cs typeface="Times New Roman" panose="02020603050405020304"/>
                          </a:rPr>
                          <m:t>1</m:t>
                        </m:r>
                      </m:num>
                      <m:den>
                        <m:r>
                          <m:rPr>
                            <m:nor/>
                          </m:rPr>
                          <a:rPr lang="en-US" sz="2200" i="0">
                            <a:latin typeface="UTM Avo" panose="02040603050506020204" pitchFamily="18" charset="0"/>
                            <a:ea typeface="Calibri" panose="020F0502020204030204"/>
                            <a:cs typeface="Times New Roman" panose="02020603050405020304"/>
                          </a:rPr>
                          <m:t>6</m:t>
                        </m:r>
                      </m:den>
                    </m:f>
                  </m:oMath>
                </a14:m>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bình</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nước</a:t>
                </a:r>
                <a:r>
                  <a:rPr lang="en-US" sz="2200" dirty="0">
                    <a:latin typeface="UTM Avo" panose="02040603050506020204" pitchFamily="18" charset="0"/>
                    <a:ea typeface="等线"/>
                    <a:cs typeface="Times New Roman" panose="02020603050405020304"/>
                  </a:rPr>
                  <a:t> cam. </a:t>
                </a:r>
                <a:r>
                  <a:rPr lang="en-US" sz="2200" dirty="0" err="1">
                    <a:latin typeface="UTM Avo" panose="02040603050506020204" pitchFamily="18" charset="0"/>
                    <a:ea typeface="等线"/>
                    <a:cs typeface="Times New Roman" panose="02020603050405020304"/>
                  </a:rPr>
                  <a:t>Hỏi</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chị</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Yến</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rót</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được</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mấy</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cốc</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nước</a:t>
                </a:r>
                <a:r>
                  <a:rPr lang="en-US" sz="2200" dirty="0">
                    <a:latin typeface="UTM Avo" panose="02040603050506020204" pitchFamily="18" charset="0"/>
                    <a:ea typeface="等线"/>
                    <a:cs typeface="Times New Roman" panose="02020603050405020304"/>
                  </a:rPr>
                  <a:t> cam </a:t>
                </a:r>
                <a:r>
                  <a:rPr lang="en-US" sz="2200" dirty="0" err="1">
                    <a:latin typeface="UTM Avo" panose="02040603050506020204" pitchFamily="18" charset="0"/>
                    <a:ea typeface="等线"/>
                    <a:cs typeface="Times New Roman" panose="02020603050405020304"/>
                  </a:rPr>
                  <a:t>như</a:t>
                </a:r>
                <a:r>
                  <a:rPr lang="en-US" sz="2200" dirty="0">
                    <a:latin typeface="UTM Avo" panose="02040603050506020204" pitchFamily="18" charset="0"/>
                    <a:ea typeface="等线"/>
                    <a:cs typeface="Times New Roman" panose="02020603050405020304"/>
                  </a:rPr>
                  <a:t> </a:t>
                </a:r>
                <a:r>
                  <a:rPr lang="en-US" sz="2200" dirty="0" err="1">
                    <a:latin typeface="UTM Avo" panose="02040603050506020204" pitchFamily="18" charset="0"/>
                    <a:ea typeface="等线"/>
                    <a:cs typeface="Times New Roman" panose="02020603050405020304"/>
                  </a:rPr>
                  <a:t>thế</a:t>
                </a:r>
                <a:r>
                  <a:rPr lang="en-US" sz="2200" dirty="0">
                    <a:latin typeface="UTM Avo" panose="02040603050506020204" pitchFamily="18" charset="0"/>
                    <a:ea typeface="等线"/>
                    <a:cs typeface="Times New Roman" panose="02020603050405020304"/>
                  </a:rPr>
                  <a:t>?</a:t>
                </a:r>
                <a:endParaRPr lang="en-US" sz="2200" dirty="0">
                  <a:latin typeface="UTM Avo" panose="02040603050506020204" pitchFamily="18" charset="0"/>
                  <a:ea typeface="Calibri" panose="020F0502020204030204"/>
                  <a:cs typeface="Times New Roman" panose="02020603050405020304"/>
                </a:endParaRPr>
              </a:p>
            </p:txBody>
          </p:sp>
        </mc:Choice>
        <mc:Fallback>
          <p:sp>
            <p:nvSpPr>
              <p:cNvPr id="3" name="TextBox 2"/>
              <p:cNvSpPr txBox="1">
                <a:spLocks noRot="1" noChangeAspect="1" noMove="1" noResize="1" noEditPoints="1" noAdjustHandles="1" noChangeArrowheads="1" noChangeShapeType="1" noTextEdit="1"/>
              </p:cNvSpPr>
              <p:nvPr/>
            </p:nvSpPr>
            <p:spPr>
              <a:xfrm>
                <a:off x="1259840" y="1405052"/>
                <a:ext cx="10678160" cy="1755673"/>
              </a:xfrm>
              <a:prstGeom prst="rect">
                <a:avLst/>
              </a:prstGeom>
              <a:blipFill rotWithShape="1">
                <a:blip r:embed="rId2"/>
                <a:stretch>
                  <a:fillRect t="-25" b="19"/>
                </a:stretch>
              </a:blipFill>
            </p:spPr>
            <p:txBody>
              <a:bodyPr/>
              <a:lstStyle/>
              <a:p>
                <a:r>
                  <a:rPr lang="en-US" altLang="en-US">
                    <a:noFill/>
                  </a:rPr>
                  <a:t> </a:t>
                </a:r>
              </a:p>
            </p:txBody>
          </p:sp>
        </mc:Fallback>
      </mc:AlternateContent>
      <p:sp>
        <p:nvSpPr>
          <p:cNvPr id="4" name="Rectangle 3"/>
          <p:cNvSpPr/>
          <p:nvPr/>
        </p:nvSpPr>
        <p:spPr>
          <a:xfrm>
            <a:off x="3154391" y="3024264"/>
            <a:ext cx="1483938" cy="543598"/>
          </a:xfrm>
          <a:prstGeom prst="rect">
            <a:avLst/>
          </a:prstGeom>
        </p:spPr>
        <p:txBody>
          <a:bodyPr wrap="square" lIns="60948" tIns="30474" rIns="60948" bIns="30474">
            <a:spAutoFit/>
          </a:bodyPr>
          <a:lstStyle/>
          <a:p>
            <a:pPr algn="just">
              <a:lnSpc>
                <a:spcPct val="150000"/>
              </a:lnSpc>
            </a:pPr>
            <a:r>
              <a:rPr lang="en-US" sz="2400" b="1" u="sng" dirty="0" err="1">
                <a:solidFill>
                  <a:srgbClr val="C00000"/>
                </a:solidFill>
                <a:latin typeface="UTM Avo" panose="02040603050506020204" pitchFamily="18" charset="0"/>
                <a:cs typeface="Arial" panose="020B0604020202020204" pitchFamily="34" charset="0"/>
              </a:rPr>
              <a:t>Bài</a:t>
            </a:r>
            <a:r>
              <a:rPr lang="en-US" sz="2400" b="1" u="sng" dirty="0">
                <a:solidFill>
                  <a:srgbClr val="C00000"/>
                </a:solidFill>
                <a:latin typeface="UTM Avo" panose="02040603050506020204" pitchFamily="18" charset="0"/>
                <a:cs typeface="Arial" panose="020B0604020202020204" pitchFamily="34" charset="0"/>
              </a:rPr>
              <a:t> </a:t>
            </a:r>
            <a:r>
              <a:rPr lang="en-US" sz="2400" b="1" u="sng" dirty="0" err="1">
                <a:solidFill>
                  <a:srgbClr val="C00000"/>
                </a:solidFill>
                <a:latin typeface="UTM Avo" panose="02040603050506020204" pitchFamily="18" charset="0"/>
                <a:cs typeface="Arial" panose="020B0604020202020204" pitchFamily="34" charset="0"/>
              </a:rPr>
              <a:t>giải</a:t>
            </a:r>
            <a:endParaRPr lang="en-US" sz="2400" b="1" u="sng" dirty="0">
              <a:solidFill>
                <a:srgbClr val="C00000"/>
              </a:solidFill>
              <a:latin typeface="UTM Avo" panose="020406030505060202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848360" y="3833736"/>
                <a:ext cx="6096000" cy="2165324"/>
              </a:xfrm>
              <a:prstGeom prst="rect">
                <a:avLst/>
              </a:prstGeom>
            </p:spPr>
            <p:txBody>
              <a:bodyPr lIns="60948" tIns="30474" rIns="60948" bIns="30474">
                <a:spAutoFit/>
              </a:bodyPr>
              <a:lstStyle/>
              <a:p>
                <a:pPr algn="ctr">
                  <a:lnSpc>
                    <a:spcPct val="150000"/>
                  </a:lnSpc>
                  <a:spcAft>
                    <a:spcPts val="535"/>
                  </a:spcAft>
                </a:pPr>
                <a:r>
                  <a:rPr lang="nl-NL" sz="2400" dirty="0">
                    <a:latin typeface="UTM Avo" panose="02040603050506020204" pitchFamily="18" charset="0"/>
                    <a:ea typeface="Calibri" panose="020F0502020204030204"/>
                    <a:cs typeface="Times New Roman" panose="02020603050405020304"/>
                  </a:rPr>
                  <a:t>Số cốc nước cam chị Yến rót được là:</a:t>
                </a:r>
                <a:endParaRPr lang="en-US" sz="2400" dirty="0">
                  <a:latin typeface="UTM Avo" panose="02040603050506020204" pitchFamily="18" charset="0"/>
                  <a:ea typeface="Calibri" panose="020F0502020204030204"/>
                  <a:cs typeface="Times New Roman" panose="02020603050405020304"/>
                </a:endParaRPr>
              </a:p>
              <a:p>
                <a:pPr algn="ctr">
                  <a:lnSpc>
                    <a:spcPct val="150000"/>
                  </a:lnSpc>
                  <a:spcAft>
                    <a:spcPts val="535"/>
                  </a:spcAft>
                </a:pP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nl-NL" sz="2400" i="0">
                            <a:latin typeface="UTM Avo" panose="02040603050506020204" pitchFamily="18" charset="0"/>
                            <a:ea typeface="Calibri" panose="020F0502020204030204"/>
                            <a:cs typeface="Times New Roman" panose="02020603050405020304"/>
                          </a:rPr>
                          <m:t>2</m:t>
                        </m:r>
                      </m:num>
                      <m:den>
                        <m:r>
                          <m:rPr>
                            <m:nor/>
                          </m:rPr>
                          <a:rPr lang="nl-NL" sz="2400" i="0">
                            <a:latin typeface="UTM Avo" panose="02040603050506020204" pitchFamily="18" charset="0"/>
                            <a:ea typeface="Calibri" panose="020F0502020204030204"/>
                            <a:cs typeface="Times New Roman" panose="02020603050405020304"/>
                          </a:rPr>
                          <m:t>3</m:t>
                        </m:r>
                      </m:den>
                    </m:f>
                    <m:r>
                      <a:rPr lang="en-US" sz="2400" b="0" i="0" smtClean="0">
                        <a:latin typeface="Cambria Math" panose="02040503050406030204" pitchFamily="18" charset="0"/>
                        <a:ea typeface="Calibri" panose="020F0502020204030204"/>
                        <a:cs typeface="Times New Roman" panose="02020603050405020304"/>
                      </a:rPr>
                      <m:t> </m:t>
                    </m:r>
                    <m:r>
                      <a:rPr lang="nl-NL" sz="2400" i="0">
                        <a:latin typeface="Cambria Math" panose="02040503050406030204"/>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nl-NL" sz="2400" i="0">
                            <a:latin typeface="UTM Avo" panose="02040603050506020204" pitchFamily="18" charset="0"/>
                            <a:ea typeface="Calibri" panose="020F0502020204030204"/>
                            <a:cs typeface="Times New Roman" panose="02020603050405020304"/>
                          </a:rPr>
                          <m:t>1</m:t>
                        </m:r>
                      </m:num>
                      <m:den>
                        <m:r>
                          <m:rPr>
                            <m:nor/>
                          </m:rPr>
                          <a:rPr lang="nl-NL" sz="2400" i="0">
                            <a:latin typeface="UTM Avo" panose="02040603050506020204" pitchFamily="18" charset="0"/>
                            <a:ea typeface="Calibri" panose="020F0502020204030204"/>
                            <a:cs typeface="Times New Roman" panose="02020603050405020304"/>
                          </a:rPr>
                          <m:t>6</m:t>
                        </m:r>
                      </m:den>
                    </m:f>
                    <m:r>
                      <a:rPr lang="nl-NL" sz="2400" i="0">
                        <a:latin typeface="Cambria Math" panose="02040503050406030204"/>
                        <a:ea typeface="Calibri" panose="020F0502020204030204"/>
                        <a:cs typeface="Times New Roman" panose="02020603050405020304"/>
                      </a:rPr>
                      <m:t>= </m:t>
                    </m:r>
                    <m:r>
                      <m:rPr>
                        <m:nor/>
                      </m:rPr>
                      <a:rPr lang="nl-NL" sz="2400" i="0">
                        <a:latin typeface="UTM Avo" panose="02040603050506020204" pitchFamily="18" charset="0"/>
                        <a:ea typeface="Calibri" panose="020F0502020204030204"/>
                        <a:cs typeface="Times New Roman" panose="02020603050405020304"/>
                      </a:rPr>
                      <m:t>4</m:t>
                    </m:r>
                  </m:oMath>
                </a14:m>
                <a:r>
                  <a:rPr lang="nl-NL" sz="2400" dirty="0">
                    <a:latin typeface="UTM Avo" panose="02040603050506020204" pitchFamily="18" charset="0"/>
                    <a:ea typeface="等线"/>
                    <a:cs typeface="Times New Roman" panose="02020603050405020304"/>
                  </a:rPr>
                  <a:t> (cốc)</a:t>
                </a:r>
                <a:endParaRPr lang="en-US" sz="2400" dirty="0">
                  <a:latin typeface="UTM Avo" panose="02040603050506020204" pitchFamily="18" charset="0"/>
                  <a:ea typeface="Calibri" panose="020F0502020204030204"/>
                  <a:cs typeface="Times New Roman" panose="02020603050405020304"/>
                </a:endParaRPr>
              </a:p>
              <a:p>
                <a:pPr algn="ctr">
                  <a:lnSpc>
                    <a:spcPct val="150000"/>
                  </a:lnSpc>
                </a:pPr>
                <a:r>
                  <a:rPr lang="nl-NL" sz="2400" dirty="0">
                    <a:latin typeface="UTM Avo" panose="02040603050506020204" pitchFamily="18" charset="0"/>
                    <a:ea typeface="等线"/>
                  </a:rPr>
                  <a:t>Đáp số: 4 cốc nước cam.</a:t>
                </a:r>
                <a:endParaRPr lang="en-US" sz="2400" dirty="0">
                  <a:latin typeface="UTM Avo" panose="020406030505060202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848360" y="3833736"/>
                <a:ext cx="6096000" cy="2165324"/>
              </a:xfrm>
              <a:prstGeom prst="rect">
                <a:avLst/>
              </a:prstGeom>
              <a:blipFill rotWithShape="1">
                <a:blip r:embed="rId3"/>
                <a:stretch>
                  <a:fillRect t="-11" b="10"/>
                </a:stretch>
              </a:blipFill>
            </p:spPr>
            <p:txBody>
              <a:bodyPr/>
              <a:lstStyle/>
              <a:p>
                <a:r>
                  <a:rPr lang="en-US" altLang="en-US">
                    <a:noFill/>
                  </a:rPr>
                  <a:t> </a:t>
                </a:r>
              </a:p>
            </p:txBody>
          </p:sp>
        </mc:Fallback>
      </mc:AlternateContent>
      <p:pic>
        <p:nvPicPr>
          <p:cNvPr id="56" name="Picture 55"/>
          <p:cNvPicPr>
            <a:picLocks noChangeAspect="1"/>
          </p:cNvPicPr>
          <p:nvPr/>
        </p:nvPicPr>
        <p:blipFill>
          <a:blip r:embed="rId4"/>
          <a:stretch>
            <a:fillRect/>
          </a:stretch>
        </p:blipFill>
        <p:spPr>
          <a:xfrm>
            <a:off x="7289434" y="3160725"/>
            <a:ext cx="3070072" cy="272547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fade">
                                      <p:cBhvr>
                                        <p:cTn id="13" dur="500"/>
                                        <p:tgtEl>
                                          <p:spTgt spid="5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Google Shape;192;p6">
            <a:hlinkClick r:id="rId2"/>
          </p:cNvPr>
          <p:cNvPicPr preferRelativeResize="0"/>
          <p:nvPr/>
        </p:nvPicPr>
        <p:blipFill rotWithShape="1">
          <a:blip r:embed="rId3"/>
          <a:srcRect/>
          <a:stretch>
            <a:fillRect/>
          </a:stretch>
        </p:blipFill>
        <p:spPr>
          <a:xfrm>
            <a:off x="4662693" y="2657109"/>
            <a:ext cx="2866614" cy="187996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p:nvSpPr>
        <p:spPr>
          <a:xfrm>
            <a:off x="601903" y="1719808"/>
            <a:ext cx="640080" cy="457200"/>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2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panose="020B0604020202020204"/>
              </a:rPr>
              <a:t>06</a:t>
            </a:r>
            <a:endParaRPr kumimoji="0" lang="en-US" sz="2200" b="1" i="0" u="none" strike="noStrike" kern="0" cap="none" spc="0" normalizeH="0" baseline="0" noProof="0" dirty="0">
              <a:ln>
                <a:noFill/>
              </a:ln>
              <a:solidFill>
                <a:srgbClr val="000000"/>
              </a:solidFill>
              <a:effectLst/>
              <a:uLnTx/>
              <a:uFillTx/>
              <a:latin typeface="UTM Avo" panose="02040603050506020204" pitchFamily="18" charset="0"/>
              <a:ea typeface="+mn-ea"/>
              <a:cs typeface="+mn-cs"/>
              <a:sym typeface="Arial" panose="020B0604020202020204"/>
            </a:endParaRPr>
          </a:p>
        </p:txBody>
      </p:sp>
      <p:grpSp>
        <p:nvGrpSpPr>
          <p:cNvPr id="3" name="Group 2"/>
          <p:cNvGrpSpPr/>
          <p:nvPr/>
        </p:nvGrpSpPr>
        <p:grpSpPr>
          <a:xfrm>
            <a:off x="1181266" y="1612901"/>
            <a:ext cx="9549410" cy="600910"/>
            <a:chOff x="553371" y="1551271"/>
            <a:chExt cx="14324113" cy="901365"/>
          </a:xfrm>
        </p:grpSpPr>
        <p:sp>
          <p:nvSpPr>
            <p:cNvPr id="4" name="Rectangle 3"/>
            <p:cNvSpPr/>
            <p:nvPr/>
          </p:nvSpPr>
          <p:spPr>
            <a:xfrm>
              <a:off x="553371" y="1551271"/>
              <a:ext cx="14324113" cy="861582"/>
            </a:xfrm>
            <a:prstGeom prst="rect">
              <a:avLst/>
            </a:prstGeom>
          </p:spPr>
          <p:txBody>
            <a:bodyPr wrap="none">
              <a:spAutoFit/>
            </a:bodyPr>
            <a:lstStyle/>
            <a:p>
              <a:pPr algn="ctr">
                <a:lnSpc>
                  <a:spcPct val="150000"/>
                </a:lnSpc>
                <a:spcAft>
                  <a:spcPts val="535"/>
                </a:spcAft>
              </a:pPr>
              <a:r>
                <a:rPr lang="en-US" sz="2400" b="1" dirty="0" err="1">
                  <a:latin typeface="UTM Avo" panose="02040603050506020204" pitchFamily="18" charset="0"/>
                  <a:ea typeface="Calibri" panose="020F0502020204030204"/>
                  <a:cs typeface="Times New Roman" panose="02020603050405020304"/>
                </a:rPr>
                <a:t>Xếp</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thẻ</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số</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vào</a:t>
              </a:r>
              <a:r>
                <a:rPr lang="en-US" sz="2400" b="1" dirty="0">
                  <a:latin typeface="UTM Avo" panose="02040603050506020204" pitchFamily="18" charset="0"/>
                  <a:ea typeface="Calibri" panose="020F0502020204030204"/>
                  <a:cs typeface="Times New Roman" panose="02020603050405020304"/>
                </a:rPr>
                <a:t> ô         </a:t>
              </a:r>
              <a:r>
                <a:rPr lang="en-US" sz="2400" b="1" dirty="0" err="1">
                  <a:latin typeface="UTM Avo" panose="02040603050506020204" pitchFamily="18" charset="0"/>
                  <a:ea typeface="Calibri" panose="020F0502020204030204"/>
                  <a:cs typeface="Times New Roman" panose="02020603050405020304"/>
                </a:rPr>
                <a:t>thích</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hợp</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để</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được</a:t>
              </a:r>
              <a:r>
                <a:rPr lang="en-US" sz="2400" b="1" dirty="0">
                  <a:latin typeface="UTM Avo" panose="02040603050506020204" pitchFamily="18" charset="0"/>
                  <a:ea typeface="Calibri" panose="020F0502020204030204"/>
                  <a:cs typeface="Times New Roman" panose="02020603050405020304"/>
                </a:rPr>
                <a:t> </a:t>
              </a:r>
              <a:r>
                <a:rPr lang="en-US" sz="2400" b="1" dirty="0" err="1">
                  <a:latin typeface="UTM Avo" panose="02040603050506020204" pitchFamily="18" charset="0"/>
                  <a:ea typeface="Calibri" panose="020F0502020204030204"/>
                  <a:cs typeface="Times New Roman" panose="02020603050405020304"/>
                </a:rPr>
                <a:t>phép</a:t>
              </a:r>
              <a:r>
                <a:rPr lang="en-US" sz="2400" b="1" dirty="0">
                  <a:latin typeface="UTM Avo" panose="02040603050506020204" pitchFamily="18" charset="0"/>
                  <a:ea typeface="Calibri" panose="020F0502020204030204"/>
                  <a:cs typeface="Times New Roman" panose="02020603050405020304"/>
                </a:rPr>
                <a:t> chia </a:t>
              </a:r>
              <a:r>
                <a:rPr lang="en-US" sz="2400" b="1" dirty="0" err="1">
                  <a:latin typeface="UTM Avo" panose="02040603050506020204" pitchFamily="18" charset="0"/>
                  <a:ea typeface="Calibri" panose="020F0502020204030204"/>
                  <a:cs typeface="Times New Roman" panose="02020603050405020304"/>
                </a:rPr>
                <a:t>đúng</a:t>
              </a:r>
              <a:r>
                <a:rPr lang="en-US" sz="2400" b="1" dirty="0">
                  <a:latin typeface="UTM Avo" panose="02040603050506020204" pitchFamily="18" charset="0"/>
                  <a:ea typeface="Calibri" panose="020F0502020204030204"/>
                  <a:cs typeface="Times New Roman" panose="02020603050405020304"/>
                </a:rPr>
                <a:t>:</a:t>
              </a:r>
              <a:endParaRPr lang="en-US" sz="2400" b="1" dirty="0">
                <a:latin typeface="UTM Avo" panose="02040603050506020204" pitchFamily="18" charset="0"/>
                <a:ea typeface="Calibri" panose="020F0502020204030204"/>
                <a:cs typeface="Times New Roman" panose="02020603050405020304"/>
              </a:endParaRPr>
            </a:p>
          </p:txBody>
        </p:sp>
        <p:sp>
          <p:nvSpPr>
            <p:cNvPr id="9" name="Rounded Rectangle 25"/>
            <p:cNvSpPr/>
            <p:nvPr/>
          </p:nvSpPr>
          <p:spPr>
            <a:xfrm>
              <a:off x="5086220" y="1614836"/>
              <a:ext cx="869662" cy="837800"/>
            </a:xfrm>
            <a:prstGeom prst="roundRect">
              <a:avLst/>
            </a:prstGeom>
            <a:solidFill>
              <a:srgbClr val="FFFFFF"/>
            </a:solidFill>
            <a:ln w="38100" cap="flat" cmpd="sng" algn="ctr">
              <a:solidFill>
                <a:srgbClr val="FF767A">
                  <a:shade val="50000"/>
                </a:srgbClr>
              </a:solidFill>
              <a:prstDash val="solid"/>
            </a:ln>
            <a:effectLst/>
          </p:spPr>
          <p:txBody>
            <a:bodyPr rtlCol="0" anchor="ctr"/>
            <a:lstStyle/>
            <a:p>
              <a:pPr algn="ctr" defTabSz="609600">
                <a:buClrTx/>
              </a:pPr>
              <a:r>
                <a:rPr lang="en-US" sz="2735" b="1" dirty="0">
                  <a:latin typeface="UTM Avo" panose="02040603050506020204" pitchFamily="18" charset="0"/>
                  <a:ea typeface="+mn-ea"/>
                  <a:cs typeface="+mn-cs"/>
                </a:rPr>
                <a:t>?</a:t>
              </a:r>
              <a:endParaRPr lang="en-US" sz="2735" b="1" dirty="0">
                <a:latin typeface="UTM Avo" panose="02040603050506020204" pitchFamily="18" charset="0"/>
                <a:ea typeface="+mn-ea"/>
                <a:cs typeface="+mn-cs"/>
              </a:endParaRPr>
            </a:p>
          </p:txBody>
        </p:sp>
      </p:grpSp>
      <p:grpSp>
        <p:nvGrpSpPr>
          <p:cNvPr id="10" name="Group 9"/>
          <p:cNvGrpSpPr/>
          <p:nvPr/>
        </p:nvGrpSpPr>
        <p:grpSpPr>
          <a:xfrm>
            <a:off x="1275478" y="2752661"/>
            <a:ext cx="914400" cy="1644227"/>
            <a:chOff x="2649220" y="3225800"/>
            <a:chExt cx="1371600" cy="2466340"/>
          </a:xfrm>
        </p:grpSpPr>
        <p:sp>
          <p:nvSpPr>
            <p:cNvPr id="11" name="Rounded Rectangle 47"/>
            <p:cNvSpPr/>
            <p:nvPr/>
          </p:nvSpPr>
          <p:spPr>
            <a:xfrm>
              <a:off x="2806700" y="3225800"/>
              <a:ext cx="1005840" cy="1005840"/>
            </a:xfrm>
            <a:prstGeom prst="roundRect">
              <a:avLst/>
            </a:prstGeom>
            <a:solidFill>
              <a:srgbClr val="FFFFFF"/>
            </a:solidFill>
            <a:ln w="38100" cap="flat" cmpd="sng" algn="ctr">
              <a:solidFill>
                <a:srgbClr val="FF767A">
                  <a:shade val="50000"/>
                </a:srgbClr>
              </a:solidFill>
              <a:prstDash val="solid"/>
            </a:ln>
            <a:effectLst/>
          </p:spPr>
          <p:txBody>
            <a:bodyPr rtlCol="0" anchor="ctr"/>
            <a:lstStyle/>
            <a:p>
              <a:pPr algn="ctr" defTabSz="609600">
                <a:buClrTx/>
              </a:pPr>
              <a:endParaRPr lang="en-US" sz="2735" dirty="0">
                <a:latin typeface="UTM Avo" panose="02040603050506020204" pitchFamily="18" charset="0"/>
                <a:ea typeface="+mn-ea"/>
                <a:cs typeface="+mn-cs"/>
              </a:endParaRPr>
            </a:p>
          </p:txBody>
        </p:sp>
        <p:cxnSp>
          <p:nvCxnSpPr>
            <p:cNvPr id="12" name="Straight Connector 11"/>
            <p:cNvCxnSpPr/>
            <p:nvPr/>
          </p:nvCxnSpPr>
          <p:spPr>
            <a:xfrm>
              <a:off x="2649220" y="4457700"/>
              <a:ext cx="1371600" cy="0"/>
            </a:xfrm>
            <a:prstGeom prst="line">
              <a:avLst/>
            </a:prstGeom>
            <a:noFill/>
            <a:ln w="38100" cap="flat" cmpd="sng" algn="ctr">
              <a:solidFill>
                <a:srgbClr val="000000"/>
              </a:solidFill>
              <a:prstDash val="solid"/>
            </a:ln>
            <a:effectLst/>
          </p:spPr>
        </p:cxnSp>
        <p:sp>
          <p:nvSpPr>
            <p:cNvPr id="13" name="Rounded Rectangle 49"/>
            <p:cNvSpPr/>
            <p:nvPr/>
          </p:nvSpPr>
          <p:spPr>
            <a:xfrm>
              <a:off x="2832100" y="4686300"/>
              <a:ext cx="1005840" cy="1005840"/>
            </a:xfrm>
            <a:prstGeom prst="roundRect">
              <a:avLst/>
            </a:prstGeom>
            <a:solidFill>
              <a:srgbClr val="FFFFFF"/>
            </a:solidFill>
            <a:ln w="38100" cap="flat" cmpd="sng" algn="ctr">
              <a:solidFill>
                <a:srgbClr val="FF767A">
                  <a:shade val="50000"/>
                </a:srgbClr>
              </a:solidFill>
              <a:prstDash val="solid"/>
            </a:ln>
            <a:effectLst/>
          </p:spPr>
          <p:txBody>
            <a:bodyPr rtlCol="0" anchor="ctr"/>
            <a:lstStyle/>
            <a:p>
              <a:pPr algn="ctr" defTabSz="609600">
                <a:buClrTx/>
              </a:pPr>
              <a:endParaRPr lang="en-US" sz="2735" dirty="0">
                <a:latin typeface="UTM Avo" panose="02040603050506020204" pitchFamily="18" charset="0"/>
                <a:ea typeface="+mn-ea"/>
                <a:cs typeface="+mn-cs"/>
              </a:endParaRPr>
            </a:p>
          </p:txBody>
        </p:sp>
      </p:grpSp>
      <mc:AlternateContent xmlns:mc="http://schemas.openxmlformats.org/markup-compatibility/2006">
        <mc:Choice xmlns:a14="http://schemas.microsoft.com/office/drawing/2010/main" Requires="a14">
          <p:sp>
            <p:nvSpPr>
              <p:cNvPr id="14" name="TextBox 13"/>
              <p:cNvSpPr txBox="1"/>
              <p:nvPr/>
            </p:nvSpPr>
            <p:spPr>
              <a:xfrm>
                <a:off x="2355505" y="3293543"/>
                <a:ext cx="329874" cy="523208"/>
              </a:xfrm>
              <a:prstGeom prst="rect">
                <a:avLst/>
              </a:prstGeom>
              <a:noFill/>
            </p:spPr>
            <p:txBody>
              <a:bodyPr wrap="none" lIns="60948" tIns="30474" rIns="60948" bIns="30474" rtlCol="0">
                <a:spAutoFit/>
              </a:bodyPr>
              <a:lstStyle/>
              <a:p>
                <a:pPr defTabSz="609600">
                  <a:buClrTx/>
                </a:pPr>
                <a14:m>
                  <m:oMathPara xmlns:m="http://schemas.openxmlformats.org/officeDocument/2006/math">
                    <m:oMathParaPr>
                      <m:jc m:val="centerGroup"/>
                    </m:oMathParaPr>
                    <m:oMath xmlns:m="http://schemas.openxmlformats.org/officeDocument/2006/math">
                      <m:r>
                        <a:rPr lang="en-US" sz="3000" i="1">
                          <a:solidFill>
                            <a:sysClr val="windowText" lastClr="000000"/>
                          </a:solidFill>
                          <a:latin typeface="Cambria Math" panose="02040503050406030204"/>
                        </a:rPr>
                        <m:t>:</m:t>
                      </m:r>
                    </m:oMath>
                  </m:oMathPara>
                </a14:m>
                <a:endParaRPr lang="en-US" sz="3000" dirty="0">
                  <a:solidFill>
                    <a:sysClr val="windowText" lastClr="000000"/>
                  </a:solidFill>
                  <a:latin typeface="UTM Avo" panose="02040603050506020204" pitchFamily="18" charset="0"/>
                </a:endParaRPr>
              </a:p>
            </p:txBody>
          </p:sp>
        </mc:Choice>
        <mc:Fallback>
          <p:sp>
            <p:nvSpPr>
              <p:cNvPr id="14" name="TextBox 13"/>
              <p:cNvSpPr txBox="1">
                <a:spLocks noRot="1" noChangeAspect="1" noMove="1" noResize="1" noEditPoints="1" noAdjustHandles="1" noChangeArrowheads="1" noChangeShapeType="1" noTextEdit="1"/>
              </p:cNvSpPr>
              <p:nvPr/>
            </p:nvSpPr>
            <p:spPr>
              <a:xfrm>
                <a:off x="2355505" y="3293543"/>
                <a:ext cx="329874" cy="523208"/>
              </a:xfrm>
              <a:prstGeom prst="rect">
                <a:avLst/>
              </a:prstGeom>
              <a:blipFill rotWithShape="1">
                <a:blip r:embed="rId2"/>
                <a:stretch>
                  <a:fillRect l="-88" t="-83" r="182" b="77"/>
                </a:stretch>
              </a:blipFill>
            </p:spPr>
            <p:txBody>
              <a:bodyPr/>
              <a:lstStyle/>
              <a:p>
                <a:r>
                  <a:rPr lang="en-US" altLang="en-US">
                    <a:noFill/>
                  </a:rPr>
                  <a:t> </a:t>
                </a:r>
              </a:p>
            </p:txBody>
          </p:sp>
        </mc:Fallback>
      </mc:AlternateContent>
      <p:grpSp>
        <p:nvGrpSpPr>
          <p:cNvPr id="15" name="Group 14"/>
          <p:cNvGrpSpPr/>
          <p:nvPr/>
        </p:nvGrpSpPr>
        <p:grpSpPr>
          <a:xfrm>
            <a:off x="2857323" y="3555153"/>
            <a:ext cx="914400" cy="822960"/>
            <a:chOff x="2649220" y="4457700"/>
            <a:chExt cx="1371600" cy="1234440"/>
          </a:xfrm>
        </p:grpSpPr>
        <p:cxnSp>
          <p:nvCxnSpPr>
            <p:cNvPr id="16" name="Straight Connector 15"/>
            <p:cNvCxnSpPr/>
            <p:nvPr/>
          </p:nvCxnSpPr>
          <p:spPr>
            <a:xfrm>
              <a:off x="2649220" y="4457700"/>
              <a:ext cx="1371600" cy="0"/>
            </a:xfrm>
            <a:prstGeom prst="line">
              <a:avLst/>
            </a:prstGeom>
            <a:noFill/>
            <a:ln w="38100" cap="flat" cmpd="sng" algn="ctr">
              <a:solidFill>
                <a:srgbClr val="000000"/>
              </a:solidFill>
              <a:prstDash val="solid"/>
            </a:ln>
            <a:effectLst/>
          </p:spPr>
        </p:cxnSp>
        <p:sp>
          <p:nvSpPr>
            <p:cNvPr id="17" name="Rounded Rectangle 54"/>
            <p:cNvSpPr/>
            <p:nvPr/>
          </p:nvSpPr>
          <p:spPr>
            <a:xfrm>
              <a:off x="2832100" y="4686300"/>
              <a:ext cx="1005840" cy="1005840"/>
            </a:xfrm>
            <a:prstGeom prst="roundRect">
              <a:avLst/>
            </a:prstGeom>
            <a:solidFill>
              <a:srgbClr val="FFFFFF"/>
            </a:solidFill>
            <a:ln w="38100" cap="flat" cmpd="sng" algn="ctr">
              <a:solidFill>
                <a:srgbClr val="FF767A">
                  <a:shade val="50000"/>
                </a:srgbClr>
              </a:solidFill>
              <a:prstDash val="solid"/>
            </a:ln>
            <a:effectLst/>
          </p:spPr>
          <p:txBody>
            <a:bodyPr rtlCol="0" anchor="ctr"/>
            <a:lstStyle/>
            <a:p>
              <a:pPr algn="ctr" defTabSz="609600">
                <a:buClrTx/>
              </a:pPr>
              <a:endParaRPr lang="en-US" sz="2735" dirty="0">
                <a:latin typeface="UTM Avo" panose="02040603050506020204" pitchFamily="18" charset="0"/>
                <a:ea typeface="+mn-ea"/>
                <a:cs typeface="+mn-cs"/>
              </a:endParaRPr>
            </a:p>
          </p:txBody>
        </p:sp>
      </p:grpSp>
      <mc:AlternateContent xmlns:mc="http://schemas.openxmlformats.org/markup-compatibility/2006">
        <mc:Choice xmlns:a14="http://schemas.microsoft.com/office/drawing/2010/main" Requires="a14">
          <p:sp>
            <p:nvSpPr>
              <p:cNvPr id="18" name="TextBox 17"/>
              <p:cNvSpPr txBox="1"/>
              <p:nvPr/>
            </p:nvSpPr>
            <p:spPr>
              <a:xfrm>
                <a:off x="3879548" y="3286770"/>
                <a:ext cx="515823" cy="523208"/>
              </a:xfrm>
              <a:prstGeom prst="rect">
                <a:avLst/>
              </a:prstGeom>
              <a:noFill/>
            </p:spPr>
            <p:txBody>
              <a:bodyPr wrap="none" lIns="60948" tIns="30474" rIns="60948" bIns="30474" rtlCol="0">
                <a:spAutoFit/>
              </a:bodyPr>
              <a:lstStyle/>
              <a:p>
                <a:pPr defTabSz="609600">
                  <a:buClrTx/>
                </a:pPr>
                <a14:m>
                  <m:oMathPara xmlns:m="http://schemas.openxmlformats.org/officeDocument/2006/math">
                    <m:oMathParaPr>
                      <m:jc m:val="centerGroup"/>
                    </m:oMathParaPr>
                    <m:oMath xmlns:m="http://schemas.openxmlformats.org/officeDocument/2006/math">
                      <m:r>
                        <a:rPr lang="en-US" sz="3000" i="1">
                          <a:solidFill>
                            <a:sysClr val="windowText" lastClr="000000"/>
                          </a:solidFill>
                          <a:latin typeface="Cambria Math" panose="02040503050406030204"/>
                        </a:rPr>
                        <m:t>=</m:t>
                      </m:r>
                    </m:oMath>
                  </m:oMathPara>
                </a14:m>
                <a:endParaRPr lang="en-US" sz="3000" dirty="0">
                  <a:solidFill>
                    <a:sysClr val="windowText" lastClr="000000"/>
                  </a:solidFill>
                  <a:latin typeface="UTM Avo" panose="02040603050506020204" pitchFamily="18" charset="0"/>
                </a:endParaRPr>
              </a:p>
            </p:txBody>
          </p:sp>
        </mc:Choice>
        <mc:Fallback>
          <p:sp>
            <p:nvSpPr>
              <p:cNvPr id="18" name="TextBox 17"/>
              <p:cNvSpPr txBox="1">
                <a:spLocks noRot="1" noChangeAspect="1" noMove="1" noResize="1" noEditPoints="1" noAdjustHandles="1" noChangeArrowheads="1" noChangeShapeType="1" noTextEdit="1"/>
              </p:cNvSpPr>
              <p:nvPr/>
            </p:nvSpPr>
            <p:spPr>
              <a:xfrm>
                <a:off x="3879548" y="3286770"/>
                <a:ext cx="515823" cy="523208"/>
              </a:xfrm>
              <a:prstGeom prst="rect">
                <a:avLst/>
              </a:prstGeom>
              <a:blipFill rotWithShape="1">
                <a:blip r:embed="rId3"/>
                <a:stretch>
                  <a:fillRect l="-65" t="-2" r="104" b="117"/>
                </a:stretch>
              </a:blipFill>
            </p:spPr>
            <p:txBody>
              <a:bodyPr/>
              <a:lstStyle/>
              <a:p>
                <a:r>
                  <a:rPr lang="en-US" altLang="en-US">
                    <a:noFill/>
                  </a:rPr>
                  <a:t> </a:t>
                </a:r>
              </a:p>
            </p:txBody>
          </p:sp>
        </mc:Fallback>
      </mc:AlternateContent>
      <p:sp>
        <p:nvSpPr>
          <p:cNvPr id="19" name="Rectangle 18"/>
          <p:cNvSpPr/>
          <p:nvPr/>
        </p:nvSpPr>
        <p:spPr>
          <a:xfrm rot="20191184">
            <a:off x="6218660" y="3242733"/>
            <a:ext cx="609600" cy="609600"/>
          </a:xfrm>
          <a:prstGeom prst="rect">
            <a:avLst/>
          </a:prstGeom>
          <a:solidFill>
            <a:srgbClr val="FFFFFF"/>
          </a:solidFill>
          <a:ln w="38100" cap="flat" cmpd="sng" algn="ctr">
            <a:solidFill>
              <a:srgbClr val="FFCA63">
                <a:lumMod val="75000"/>
              </a:srgbClr>
            </a:solidFill>
            <a:prstDash val="solid"/>
          </a:ln>
          <a:effectLst/>
        </p:spPr>
        <p:txBody>
          <a:bodyPr lIns="60948" tIns="30474" rIns="60948" bIns="30474" rtlCol="0" anchor="ctr"/>
          <a:lstStyle/>
          <a:p>
            <a:pPr algn="ctr" defTabSz="609600">
              <a:buClrTx/>
            </a:pPr>
            <a:r>
              <a:rPr lang="en-US" sz="2735" dirty="0">
                <a:latin typeface="UTM Avo" panose="02040603050506020204" pitchFamily="18" charset="0"/>
                <a:ea typeface="+mn-ea"/>
                <a:cs typeface="+mn-cs"/>
              </a:rPr>
              <a:t>1</a:t>
            </a:r>
            <a:endParaRPr lang="en-US" sz="2735" dirty="0">
              <a:latin typeface="UTM Avo" panose="02040603050506020204" pitchFamily="18" charset="0"/>
              <a:ea typeface="+mn-ea"/>
              <a:cs typeface="+mn-cs"/>
            </a:endParaRPr>
          </a:p>
        </p:txBody>
      </p:sp>
      <p:sp>
        <p:nvSpPr>
          <p:cNvPr id="20" name="Rectangle 19"/>
          <p:cNvSpPr/>
          <p:nvPr/>
        </p:nvSpPr>
        <p:spPr>
          <a:xfrm rot="883727">
            <a:off x="7319515" y="3242733"/>
            <a:ext cx="609600" cy="609600"/>
          </a:xfrm>
          <a:prstGeom prst="rect">
            <a:avLst/>
          </a:prstGeom>
          <a:solidFill>
            <a:srgbClr val="FFFFFF"/>
          </a:solidFill>
          <a:ln w="38100" cap="flat" cmpd="sng" algn="ctr">
            <a:solidFill>
              <a:srgbClr val="FFCA63">
                <a:lumMod val="75000"/>
              </a:srgbClr>
            </a:solidFill>
            <a:prstDash val="solid"/>
          </a:ln>
          <a:effectLst/>
        </p:spPr>
        <p:txBody>
          <a:bodyPr lIns="60948" tIns="30474" rIns="60948" bIns="30474" rtlCol="0" anchor="ctr"/>
          <a:lstStyle/>
          <a:p>
            <a:pPr algn="ctr" defTabSz="609600">
              <a:buClrTx/>
            </a:pPr>
            <a:r>
              <a:rPr lang="en-US" sz="2735" dirty="0">
                <a:latin typeface="UTM Avo" panose="02040603050506020204" pitchFamily="18" charset="0"/>
                <a:ea typeface="+mn-ea"/>
                <a:cs typeface="+mn-cs"/>
              </a:rPr>
              <a:t>2</a:t>
            </a:r>
            <a:endParaRPr lang="en-US" sz="2735" dirty="0">
              <a:latin typeface="UTM Avo" panose="02040603050506020204" pitchFamily="18" charset="0"/>
              <a:ea typeface="+mn-ea"/>
              <a:cs typeface="+mn-cs"/>
            </a:endParaRPr>
          </a:p>
        </p:txBody>
      </p:sp>
      <p:sp>
        <p:nvSpPr>
          <p:cNvPr id="21" name="Rectangle 20"/>
          <p:cNvSpPr/>
          <p:nvPr/>
        </p:nvSpPr>
        <p:spPr>
          <a:xfrm rot="20191184">
            <a:off x="8284715" y="3242733"/>
            <a:ext cx="609600" cy="609600"/>
          </a:xfrm>
          <a:prstGeom prst="rect">
            <a:avLst/>
          </a:prstGeom>
          <a:solidFill>
            <a:srgbClr val="FFFFFF"/>
          </a:solidFill>
          <a:ln w="38100" cap="flat" cmpd="sng" algn="ctr">
            <a:solidFill>
              <a:srgbClr val="FFCA63">
                <a:lumMod val="75000"/>
              </a:srgbClr>
            </a:solidFill>
            <a:prstDash val="solid"/>
          </a:ln>
          <a:effectLst/>
        </p:spPr>
        <p:txBody>
          <a:bodyPr lIns="60948" tIns="30474" rIns="60948" bIns="30474" rtlCol="0" anchor="ctr"/>
          <a:lstStyle/>
          <a:p>
            <a:pPr algn="ctr" defTabSz="609600">
              <a:buClrTx/>
            </a:pPr>
            <a:r>
              <a:rPr lang="en-US" sz="2735" dirty="0">
                <a:latin typeface="UTM Avo" panose="02040603050506020204" pitchFamily="18" charset="0"/>
                <a:ea typeface="+mn-ea"/>
                <a:cs typeface="+mn-cs"/>
              </a:rPr>
              <a:t>3</a:t>
            </a:r>
            <a:endParaRPr lang="en-US" sz="2735" dirty="0">
              <a:latin typeface="UTM Avo" panose="02040603050506020204" pitchFamily="18" charset="0"/>
              <a:ea typeface="+mn-ea"/>
              <a:cs typeface="+mn-cs"/>
            </a:endParaRPr>
          </a:p>
        </p:txBody>
      </p:sp>
      <p:sp>
        <p:nvSpPr>
          <p:cNvPr id="22" name="Rectangle 21"/>
          <p:cNvSpPr/>
          <p:nvPr/>
        </p:nvSpPr>
        <p:spPr>
          <a:xfrm rot="883727">
            <a:off x="9300715" y="3242733"/>
            <a:ext cx="609600" cy="609600"/>
          </a:xfrm>
          <a:prstGeom prst="rect">
            <a:avLst/>
          </a:prstGeom>
          <a:solidFill>
            <a:srgbClr val="FFFFFF"/>
          </a:solidFill>
          <a:ln w="38100" cap="flat" cmpd="sng" algn="ctr">
            <a:solidFill>
              <a:srgbClr val="FFCA63">
                <a:lumMod val="75000"/>
              </a:srgbClr>
            </a:solidFill>
            <a:prstDash val="solid"/>
          </a:ln>
          <a:effectLst/>
        </p:spPr>
        <p:txBody>
          <a:bodyPr lIns="60948" tIns="30474" rIns="60948" bIns="30474" rtlCol="0" anchor="ctr"/>
          <a:lstStyle/>
          <a:p>
            <a:pPr algn="ctr" defTabSz="609600">
              <a:buClrTx/>
            </a:pPr>
            <a:r>
              <a:rPr lang="en-US" sz="2735" dirty="0">
                <a:latin typeface="UTM Avo" panose="02040603050506020204" pitchFamily="18" charset="0"/>
                <a:ea typeface="+mn-ea"/>
                <a:cs typeface="+mn-cs"/>
              </a:rPr>
              <a:t>4</a:t>
            </a:r>
            <a:endParaRPr lang="en-US" sz="2735" dirty="0">
              <a:latin typeface="UTM Avo" panose="02040603050506020204" pitchFamily="18" charset="0"/>
              <a:ea typeface="+mn-ea"/>
              <a:cs typeface="+mn-cs"/>
            </a:endParaRPr>
          </a:p>
        </p:txBody>
      </p:sp>
      <p:sp>
        <p:nvSpPr>
          <p:cNvPr id="23" name="Rectangle 22"/>
          <p:cNvSpPr/>
          <p:nvPr/>
        </p:nvSpPr>
        <p:spPr>
          <a:xfrm rot="20191184">
            <a:off x="10370504" y="3242733"/>
            <a:ext cx="609600" cy="609600"/>
          </a:xfrm>
          <a:prstGeom prst="rect">
            <a:avLst/>
          </a:prstGeom>
          <a:solidFill>
            <a:srgbClr val="FFFFFF"/>
          </a:solidFill>
          <a:ln w="38100" cap="flat" cmpd="sng" algn="ctr">
            <a:solidFill>
              <a:srgbClr val="FFCA63">
                <a:lumMod val="75000"/>
              </a:srgbClr>
            </a:solidFill>
            <a:prstDash val="solid"/>
          </a:ln>
          <a:effectLst/>
        </p:spPr>
        <p:txBody>
          <a:bodyPr lIns="60948" tIns="30474" rIns="60948" bIns="30474" rtlCol="0" anchor="ctr"/>
          <a:lstStyle/>
          <a:p>
            <a:pPr algn="ctr" defTabSz="609600">
              <a:buClrTx/>
            </a:pPr>
            <a:r>
              <a:rPr lang="en-US" sz="2735" dirty="0">
                <a:latin typeface="UTM Avo" panose="02040603050506020204" pitchFamily="18" charset="0"/>
                <a:ea typeface="+mn-ea"/>
                <a:cs typeface="+mn-cs"/>
              </a:rPr>
              <a:t>6</a:t>
            </a:r>
            <a:endParaRPr lang="en-US" sz="2735" dirty="0">
              <a:latin typeface="UTM Avo" panose="02040603050506020204" pitchFamily="18" charset="0"/>
              <a:ea typeface="+mn-ea"/>
              <a:cs typeface="+mn-cs"/>
            </a:endParaRPr>
          </a:p>
        </p:txBody>
      </p:sp>
      <p:grpSp>
        <p:nvGrpSpPr>
          <p:cNvPr id="24" name="Group 23"/>
          <p:cNvGrpSpPr/>
          <p:nvPr/>
        </p:nvGrpSpPr>
        <p:grpSpPr>
          <a:xfrm>
            <a:off x="4488282" y="2726269"/>
            <a:ext cx="914400" cy="1644227"/>
            <a:chOff x="2649220" y="3225800"/>
            <a:chExt cx="1371600" cy="2466340"/>
          </a:xfrm>
        </p:grpSpPr>
        <p:sp>
          <p:nvSpPr>
            <p:cNvPr id="25" name="Rounded Rectangle 66"/>
            <p:cNvSpPr/>
            <p:nvPr/>
          </p:nvSpPr>
          <p:spPr>
            <a:xfrm>
              <a:off x="2806700" y="3225800"/>
              <a:ext cx="1005840" cy="1005840"/>
            </a:xfrm>
            <a:prstGeom prst="roundRect">
              <a:avLst/>
            </a:prstGeom>
            <a:solidFill>
              <a:srgbClr val="FFFFFF"/>
            </a:solidFill>
            <a:ln w="38100" cap="flat" cmpd="sng" algn="ctr">
              <a:solidFill>
                <a:srgbClr val="FF767A">
                  <a:shade val="50000"/>
                </a:srgbClr>
              </a:solidFill>
              <a:prstDash val="solid"/>
            </a:ln>
            <a:effectLst/>
          </p:spPr>
          <p:txBody>
            <a:bodyPr rtlCol="0" anchor="ctr"/>
            <a:lstStyle/>
            <a:p>
              <a:pPr algn="ctr" defTabSz="609600">
                <a:buClrTx/>
              </a:pPr>
              <a:endParaRPr lang="en-US" sz="2735" dirty="0">
                <a:latin typeface="UTM Avo" panose="02040603050506020204" pitchFamily="18" charset="0"/>
                <a:ea typeface="+mn-ea"/>
                <a:cs typeface="+mn-cs"/>
              </a:endParaRPr>
            </a:p>
          </p:txBody>
        </p:sp>
        <p:cxnSp>
          <p:nvCxnSpPr>
            <p:cNvPr id="26" name="Straight Connector 25"/>
            <p:cNvCxnSpPr/>
            <p:nvPr/>
          </p:nvCxnSpPr>
          <p:spPr>
            <a:xfrm>
              <a:off x="2649220" y="4457700"/>
              <a:ext cx="1371600" cy="0"/>
            </a:xfrm>
            <a:prstGeom prst="line">
              <a:avLst/>
            </a:prstGeom>
            <a:noFill/>
            <a:ln w="38100" cap="flat" cmpd="sng" algn="ctr">
              <a:solidFill>
                <a:srgbClr val="000000"/>
              </a:solidFill>
              <a:prstDash val="solid"/>
            </a:ln>
            <a:effectLst/>
          </p:spPr>
        </p:cxnSp>
        <p:sp>
          <p:nvSpPr>
            <p:cNvPr id="27" name="Rounded Rectangle 68"/>
            <p:cNvSpPr/>
            <p:nvPr/>
          </p:nvSpPr>
          <p:spPr>
            <a:xfrm>
              <a:off x="2832100" y="4686300"/>
              <a:ext cx="1005840" cy="1005840"/>
            </a:xfrm>
            <a:prstGeom prst="roundRect">
              <a:avLst/>
            </a:prstGeom>
            <a:solidFill>
              <a:srgbClr val="FFFFFF"/>
            </a:solidFill>
            <a:ln w="38100" cap="flat" cmpd="sng" algn="ctr">
              <a:solidFill>
                <a:srgbClr val="FF767A">
                  <a:shade val="50000"/>
                </a:srgbClr>
              </a:solidFill>
              <a:prstDash val="solid"/>
            </a:ln>
            <a:effectLst/>
          </p:spPr>
          <p:txBody>
            <a:bodyPr rtlCol="0" anchor="ctr"/>
            <a:lstStyle/>
            <a:p>
              <a:pPr algn="ctr" defTabSz="609600">
                <a:buClrTx/>
              </a:pPr>
              <a:endParaRPr lang="en-US" sz="2735" dirty="0">
                <a:latin typeface="UTM Avo" panose="02040603050506020204" pitchFamily="18" charset="0"/>
                <a:ea typeface="+mn-ea"/>
                <a:cs typeface="+mn-cs"/>
              </a:endParaRPr>
            </a:p>
          </p:txBody>
        </p:sp>
      </p:grpSp>
      <p:sp>
        <p:nvSpPr>
          <p:cNvPr id="28" name="Rectangle 27"/>
          <p:cNvSpPr/>
          <p:nvPr/>
        </p:nvSpPr>
        <p:spPr>
          <a:xfrm>
            <a:off x="1505540" y="2833207"/>
            <a:ext cx="329874" cy="482108"/>
          </a:xfrm>
          <a:prstGeom prst="rect">
            <a:avLst/>
          </a:prstGeom>
        </p:spPr>
        <p:txBody>
          <a:bodyPr wrap="none" lIns="60948" tIns="30474" rIns="60948" bIns="30474">
            <a:spAutoFit/>
          </a:bodyPr>
          <a:lstStyle/>
          <a:p>
            <a:pPr lvl="0" algn="ctr">
              <a:buClrTx/>
              <a:defRPr/>
            </a:pPr>
            <a:r>
              <a:rPr lang="en-US" sz="2735" dirty="0">
                <a:latin typeface="UTM Avo" panose="02040603050506020204" pitchFamily="18" charset="0"/>
                <a:ea typeface="+mn-ea"/>
              </a:rPr>
              <a:t>?</a:t>
            </a:r>
            <a:endParaRPr lang="en-US" sz="2735" dirty="0">
              <a:latin typeface="UTM Avo" panose="02040603050506020204" pitchFamily="18" charset="0"/>
              <a:ea typeface="+mn-ea"/>
            </a:endParaRPr>
          </a:p>
        </p:txBody>
      </p:sp>
      <p:sp>
        <p:nvSpPr>
          <p:cNvPr id="29" name="Rectangle 28"/>
          <p:cNvSpPr/>
          <p:nvPr/>
        </p:nvSpPr>
        <p:spPr>
          <a:xfrm>
            <a:off x="1522472" y="3799253"/>
            <a:ext cx="329874" cy="482108"/>
          </a:xfrm>
          <a:prstGeom prst="rect">
            <a:avLst/>
          </a:prstGeom>
        </p:spPr>
        <p:txBody>
          <a:bodyPr wrap="none" lIns="60948" tIns="30474" rIns="60948" bIns="30474">
            <a:spAutoFit/>
          </a:bodyPr>
          <a:lstStyle/>
          <a:p>
            <a:pPr lvl="0" algn="ctr">
              <a:buClrTx/>
              <a:defRPr/>
            </a:pPr>
            <a:r>
              <a:rPr lang="en-US" sz="2735" dirty="0">
                <a:latin typeface="UTM Avo" panose="02040603050506020204" pitchFamily="18" charset="0"/>
                <a:ea typeface="+mn-ea"/>
              </a:rPr>
              <a:t>?</a:t>
            </a:r>
            <a:endParaRPr lang="en-US" sz="2735" dirty="0">
              <a:latin typeface="UTM Avo" panose="02040603050506020204" pitchFamily="18" charset="0"/>
              <a:ea typeface="+mn-ea"/>
            </a:endParaRPr>
          </a:p>
        </p:txBody>
      </p:sp>
      <p:sp>
        <p:nvSpPr>
          <p:cNvPr id="30" name="Rectangle 29"/>
          <p:cNvSpPr/>
          <p:nvPr/>
        </p:nvSpPr>
        <p:spPr>
          <a:xfrm>
            <a:off x="3132656" y="3799253"/>
            <a:ext cx="329874" cy="482108"/>
          </a:xfrm>
          <a:prstGeom prst="rect">
            <a:avLst/>
          </a:prstGeom>
        </p:spPr>
        <p:txBody>
          <a:bodyPr wrap="none" lIns="60948" tIns="30474" rIns="60948" bIns="30474">
            <a:spAutoFit/>
          </a:bodyPr>
          <a:lstStyle/>
          <a:p>
            <a:pPr lvl="0" algn="ctr">
              <a:buClrTx/>
              <a:defRPr/>
            </a:pPr>
            <a:r>
              <a:rPr lang="en-US" sz="2735" dirty="0">
                <a:latin typeface="UTM Avo" panose="02040603050506020204" pitchFamily="18" charset="0"/>
                <a:ea typeface="+mn-ea"/>
              </a:rPr>
              <a:t>?</a:t>
            </a:r>
            <a:endParaRPr lang="en-US" sz="2735" dirty="0">
              <a:latin typeface="UTM Avo" panose="02040603050506020204" pitchFamily="18" charset="0"/>
              <a:ea typeface="+mn-ea"/>
            </a:endParaRPr>
          </a:p>
        </p:txBody>
      </p:sp>
      <p:sp>
        <p:nvSpPr>
          <p:cNvPr id="31" name="Rectangle 30"/>
          <p:cNvSpPr/>
          <p:nvPr/>
        </p:nvSpPr>
        <p:spPr>
          <a:xfrm>
            <a:off x="4763614" y="2833207"/>
            <a:ext cx="329874" cy="482108"/>
          </a:xfrm>
          <a:prstGeom prst="rect">
            <a:avLst/>
          </a:prstGeom>
        </p:spPr>
        <p:txBody>
          <a:bodyPr wrap="none" lIns="60948" tIns="30474" rIns="60948" bIns="30474">
            <a:spAutoFit/>
          </a:bodyPr>
          <a:lstStyle/>
          <a:p>
            <a:pPr lvl="0" algn="ctr">
              <a:buClrTx/>
              <a:defRPr/>
            </a:pPr>
            <a:r>
              <a:rPr lang="en-US" sz="2735" dirty="0">
                <a:latin typeface="UTM Avo" panose="02040603050506020204" pitchFamily="18" charset="0"/>
                <a:ea typeface="+mn-ea"/>
              </a:rPr>
              <a:t>?</a:t>
            </a:r>
            <a:endParaRPr lang="en-US" sz="2735" dirty="0">
              <a:latin typeface="UTM Avo" panose="02040603050506020204" pitchFamily="18" charset="0"/>
              <a:ea typeface="+mn-ea"/>
            </a:endParaRPr>
          </a:p>
        </p:txBody>
      </p:sp>
      <p:sp>
        <p:nvSpPr>
          <p:cNvPr id="32" name="Rectangle 31"/>
          <p:cNvSpPr/>
          <p:nvPr/>
        </p:nvSpPr>
        <p:spPr>
          <a:xfrm>
            <a:off x="4780548" y="3799253"/>
            <a:ext cx="329874" cy="482108"/>
          </a:xfrm>
          <a:prstGeom prst="rect">
            <a:avLst/>
          </a:prstGeom>
        </p:spPr>
        <p:txBody>
          <a:bodyPr wrap="none" lIns="60948" tIns="30474" rIns="60948" bIns="30474">
            <a:spAutoFit/>
          </a:bodyPr>
          <a:lstStyle/>
          <a:p>
            <a:pPr lvl="0" algn="ctr">
              <a:buClrTx/>
              <a:defRPr/>
            </a:pPr>
            <a:r>
              <a:rPr lang="en-US" sz="2735" dirty="0">
                <a:latin typeface="UTM Avo" panose="02040603050506020204" pitchFamily="18" charset="0"/>
                <a:ea typeface="+mn-ea"/>
              </a:rPr>
              <a:t>?</a:t>
            </a:r>
            <a:endParaRPr lang="en-US" sz="2735" dirty="0">
              <a:latin typeface="UTM Avo" panose="02040603050506020204" pitchFamily="18" charset="0"/>
              <a:ea typeface="+mn-ea"/>
            </a:endParaRPr>
          </a:p>
        </p:txBody>
      </p:sp>
      <p:sp>
        <p:nvSpPr>
          <p:cNvPr id="33" name="Rectangle 32"/>
          <p:cNvSpPr/>
          <p:nvPr/>
        </p:nvSpPr>
        <p:spPr>
          <a:xfrm>
            <a:off x="3117427" y="2887997"/>
            <a:ext cx="360331" cy="574632"/>
          </a:xfrm>
          <a:prstGeom prst="rect">
            <a:avLst/>
          </a:prstGeom>
        </p:spPr>
        <p:txBody>
          <a:bodyPr wrap="none" lIns="60948" tIns="30474" rIns="60948" bIns="30474">
            <a:spAutoFit/>
          </a:bodyPr>
          <a:lstStyle/>
          <a:p>
            <a:pPr lvl="0" algn="ctr">
              <a:buClrTx/>
              <a:defRPr/>
            </a:pPr>
            <a:r>
              <a:rPr lang="en-US" sz="3335" dirty="0">
                <a:latin typeface="UTM Avo" panose="02040603050506020204" pitchFamily="18" charset="0"/>
                <a:ea typeface="+mn-ea"/>
              </a:rPr>
              <a:t>9</a:t>
            </a:r>
            <a:endParaRPr lang="en-US" sz="3335" dirty="0">
              <a:latin typeface="UTM Avo" panose="02040603050506020204" pitchFamily="18" charset="0"/>
              <a:ea typeface="+mn-ea"/>
            </a:endParaRPr>
          </a:p>
        </p:txBody>
      </p:sp>
      <p:sp>
        <p:nvSpPr>
          <p:cNvPr id="34" name="Rectangle 33"/>
          <p:cNvSpPr/>
          <p:nvPr/>
        </p:nvSpPr>
        <p:spPr>
          <a:xfrm>
            <a:off x="1503701" y="2800682"/>
            <a:ext cx="387582" cy="574632"/>
          </a:xfrm>
          <a:prstGeom prst="rect">
            <a:avLst/>
          </a:prstGeom>
          <a:solidFill>
            <a:schemeClr val="bg1"/>
          </a:solidFill>
        </p:spPr>
        <p:txBody>
          <a:bodyPr wrap="none" lIns="60948" tIns="30474" rIns="60948" bIns="30474">
            <a:spAutoFit/>
          </a:bodyPr>
          <a:lstStyle/>
          <a:p>
            <a:pPr lvl="0" algn="ctr">
              <a:buClrTx/>
              <a:defRPr/>
            </a:pPr>
            <a:r>
              <a:rPr lang="en-US" sz="3335" b="1" dirty="0">
                <a:solidFill>
                  <a:srgbClr val="C00000"/>
                </a:solidFill>
                <a:latin typeface="UTM Avo" panose="02040603050506020204" pitchFamily="18" charset="0"/>
                <a:ea typeface="+mn-ea"/>
              </a:rPr>
              <a:t>3</a:t>
            </a:r>
            <a:endParaRPr lang="en-US" sz="3335" b="1" dirty="0">
              <a:solidFill>
                <a:srgbClr val="C00000"/>
              </a:solidFill>
              <a:latin typeface="UTM Avo" panose="02040603050506020204" pitchFamily="18" charset="0"/>
              <a:ea typeface="+mn-ea"/>
            </a:endParaRPr>
          </a:p>
        </p:txBody>
      </p:sp>
      <p:sp>
        <p:nvSpPr>
          <p:cNvPr id="35" name="Rectangle 34"/>
          <p:cNvSpPr/>
          <p:nvPr/>
        </p:nvSpPr>
        <p:spPr>
          <a:xfrm>
            <a:off x="1517880" y="3747958"/>
            <a:ext cx="387582" cy="574632"/>
          </a:xfrm>
          <a:prstGeom prst="rect">
            <a:avLst/>
          </a:prstGeom>
          <a:solidFill>
            <a:schemeClr val="bg1"/>
          </a:solidFill>
        </p:spPr>
        <p:txBody>
          <a:bodyPr wrap="none" lIns="60948" tIns="30474" rIns="60948" bIns="30474">
            <a:spAutoFit/>
          </a:bodyPr>
          <a:lstStyle/>
          <a:p>
            <a:pPr lvl="0" algn="ctr">
              <a:buClrTx/>
              <a:defRPr/>
            </a:pPr>
            <a:r>
              <a:rPr lang="en-US" sz="3335" b="1" dirty="0">
                <a:solidFill>
                  <a:srgbClr val="C00000"/>
                </a:solidFill>
                <a:latin typeface="UTM Avo" panose="02040603050506020204" pitchFamily="18" charset="0"/>
                <a:ea typeface="+mn-ea"/>
              </a:rPr>
              <a:t>4</a:t>
            </a:r>
            <a:endParaRPr lang="en-US" sz="3335" b="1" dirty="0">
              <a:solidFill>
                <a:srgbClr val="C00000"/>
              </a:solidFill>
              <a:latin typeface="UTM Avo" panose="02040603050506020204" pitchFamily="18" charset="0"/>
              <a:ea typeface="+mn-ea"/>
            </a:endParaRPr>
          </a:p>
        </p:txBody>
      </p:sp>
      <p:sp>
        <p:nvSpPr>
          <p:cNvPr id="36" name="Rectangle 35"/>
          <p:cNvSpPr/>
          <p:nvPr/>
        </p:nvSpPr>
        <p:spPr>
          <a:xfrm>
            <a:off x="4730314" y="2781911"/>
            <a:ext cx="387582" cy="574632"/>
          </a:xfrm>
          <a:prstGeom prst="rect">
            <a:avLst/>
          </a:prstGeom>
          <a:solidFill>
            <a:schemeClr val="bg1"/>
          </a:solidFill>
        </p:spPr>
        <p:txBody>
          <a:bodyPr wrap="none" lIns="60948" tIns="30474" rIns="60948" bIns="30474">
            <a:spAutoFit/>
          </a:bodyPr>
          <a:lstStyle/>
          <a:p>
            <a:pPr lvl="0" algn="ctr">
              <a:buClrTx/>
              <a:defRPr/>
            </a:pPr>
            <a:r>
              <a:rPr lang="en-US" sz="3335" b="1" dirty="0">
                <a:solidFill>
                  <a:srgbClr val="C00000"/>
                </a:solidFill>
                <a:latin typeface="UTM Avo" panose="02040603050506020204" pitchFamily="18" charset="0"/>
                <a:ea typeface="+mn-ea"/>
              </a:rPr>
              <a:t>1</a:t>
            </a:r>
            <a:endParaRPr lang="en-US" sz="3335" b="1" dirty="0">
              <a:solidFill>
                <a:srgbClr val="C00000"/>
              </a:solidFill>
              <a:latin typeface="UTM Avo" panose="02040603050506020204" pitchFamily="18" charset="0"/>
              <a:ea typeface="+mn-ea"/>
            </a:endParaRPr>
          </a:p>
        </p:txBody>
      </p:sp>
      <p:sp>
        <p:nvSpPr>
          <p:cNvPr id="37" name="Rectangle 36"/>
          <p:cNvSpPr/>
          <p:nvPr/>
        </p:nvSpPr>
        <p:spPr>
          <a:xfrm>
            <a:off x="4734759" y="3747958"/>
            <a:ext cx="387582" cy="574632"/>
          </a:xfrm>
          <a:prstGeom prst="rect">
            <a:avLst/>
          </a:prstGeom>
          <a:solidFill>
            <a:schemeClr val="bg1"/>
          </a:solidFill>
        </p:spPr>
        <p:txBody>
          <a:bodyPr wrap="none" lIns="60948" tIns="30474" rIns="60948" bIns="30474">
            <a:spAutoFit/>
          </a:bodyPr>
          <a:lstStyle/>
          <a:p>
            <a:pPr lvl="0" algn="ctr">
              <a:buClrTx/>
              <a:defRPr/>
            </a:pPr>
            <a:r>
              <a:rPr lang="en-US" sz="3335" b="1" dirty="0">
                <a:solidFill>
                  <a:srgbClr val="C00000"/>
                </a:solidFill>
                <a:latin typeface="UTM Avo" panose="02040603050506020204" pitchFamily="18" charset="0"/>
                <a:ea typeface="+mn-ea"/>
              </a:rPr>
              <a:t>2</a:t>
            </a:r>
            <a:endParaRPr lang="en-US" sz="3335" b="1" dirty="0">
              <a:solidFill>
                <a:srgbClr val="C00000"/>
              </a:solidFill>
              <a:latin typeface="UTM Avo" panose="02040603050506020204" pitchFamily="18" charset="0"/>
              <a:ea typeface="+mn-ea"/>
            </a:endParaRPr>
          </a:p>
        </p:txBody>
      </p:sp>
      <p:sp>
        <p:nvSpPr>
          <p:cNvPr id="38" name="Rectangle 37"/>
          <p:cNvSpPr/>
          <p:nvPr/>
        </p:nvSpPr>
        <p:spPr>
          <a:xfrm>
            <a:off x="3125181" y="3747958"/>
            <a:ext cx="387582" cy="574632"/>
          </a:xfrm>
          <a:prstGeom prst="rect">
            <a:avLst/>
          </a:prstGeom>
          <a:solidFill>
            <a:schemeClr val="bg1"/>
          </a:solidFill>
        </p:spPr>
        <p:txBody>
          <a:bodyPr wrap="none" lIns="60948" tIns="30474" rIns="60948" bIns="30474">
            <a:spAutoFit/>
          </a:bodyPr>
          <a:lstStyle/>
          <a:p>
            <a:pPr lvl="0" algn="ctr">
              <a:buClrTx/>
              <a:defRPr/>
            </a:pPr>
            <a:r>
              <a:rPr lang="en-US" sz="3335" b="1" dirty="0">
                <a:solidFill>
                  <a:srgbClr val="C00000"/>
                </a:solidFill>
                <a:latin typeface="UTM Avo" panose="02040603050506020204" pitchFamily="18" charset="0"/>
                <a:ea typeface="+mn-ea"/>
              </a:rPr>
              <a:t>6</a:t>
            </a:r>
            <a:endParaRPr lang="en-US" sz="3335" b="1" dirty="0">
              <a:solidFill>
                <a:srgbClr val="C00000"/>
              </a:solidFill>
              <a:latin typeface="UTM Avo" panose="02040603050506020204" pitchFamily="18" charset="0"/>
              <a:ea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53"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par>
                                <p:cTn id="21" presetID="53" presetClass="entr" presetSubtype="16"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par>
                                <p:cTn id="31" presetID="53" presetClass="entr" presetSubtype="16"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p:cTn id="38" dur="500" fill="hold"/>
                                        <p:tgtEl>
                                          <p:spTgt spid="28"/>
                                        </p:tgtEl>
                                        <p:attrNameLst>
                                          <p:attrName>ppt_w</p:attrName>
                                        </p:attrNameLst>
                                      </p:cBhvr>
                                      <p:tavLst>
                                        <p:tav tm="0">
                                          <p:val>
                                            <p:fltVal val="0"/>
                                          </p:val>
                                        </p:tav>
                                        <p:tav tm="100000">
                                          <p:val>
                                            <p:strVal val="#ppt_w"/>
                                          </p:val>
                                        </p:tav>
                                      </p:tavLst>
                                    </p:anim>
                                    <p:anim calcmode="lin" valueType="num">
                                      <p:cBhvr>
                                        <p:cTn id="39" dur="500" fill="hold"/>
                                        <p:tgtEl>
                                          <p:spTgt spid="28"/>
                                        </p:tgtEl>
                                        <p:attrNameLst>
                                          <p:attrName>ppt_h</p:attrName>
                                        </p:attrNameLst>
                                      </p:cBhvr>
                                      <p:tavLst>
                                        <p:tav tm="0">
                                          <p:val>
                                            <p:fltVal val="0"/>
                                          </p:val>
                                        </p:tav>
                                        <p:tav tm="100000">
                                          <p:val>
                                            <p:strVal val="#ppt_h"/>
                                          </p:val>
                                        </p:tav>
                                      </p:tavLst>
                                    </p:anim>
                                    <p:animEffect transition="in" filter="fade">
                                      <p:cBhvr>
                                        <p:cTn id="40" dur="500"/>
                                        <p:tgtEl>
                                          <p:spTgt spid="28"/>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500" fill="hold"/>
                                        <p:tgtEl>
                                          <p:spTgt spid="29"/>
                                        </p:tgtEl>
                                        <p:attrNameLst>
                                          <p:attrName>ppt_w</p:attrName>
                                        </p:attrNameLst>
                                      </p:cBhvr>
                                      <p:tavLst>
                                        <p:tav tm="0">
                                          <p:val>
                                            <p:fltVal val="0"/>
                                          </p:val>
                                        </p:tav>
                                        <p:tav tm="100000">
                                          <p:val>
                                            <p:strVal val="#ppt_w"/>
                                          </p:val>
                                        </p:tav>
                                      </p:tavLst>
                                    </p:anim>
                                    <p:anim calcmode="lin" valueType="num">
                                      <p:cBhvr>
                                        <p:cTn id="44" dur="500" fill="hold"/>
                                        <p:tgtEl>
                                          <p:spTgt spid="29"/>
                                        </p:tgtEl>
                                        <p:attrNameLst>
                                          <p:attrName>ppt_h</p:attrName>
                                        </p:attrNameLst>
                                      </p:cBhvr>
                                      <p:tavLst>
                                        <p:tav tm="0">
                                          <p:val>
                                            <p:fltVal val="0"/>
                                          </p:val>
                                        </p:tav>
                                        <p:tav tm="100000">
                                          <p:val>
                                            <p:strVal val="#ppt_h"/>
                                          </p:val>
                                        </p:tav>
                                      </p:tavLst>
                                    </p:anim>
                                    <p:animEffect transition="in" filter="fade">
                                      <p:cBhvr>
                                        <p:cTn id="45" dur="500"/>
                                        <p:tgtEl>
                                          <p:spTgt spid="29"/>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p:cTn id="48" dur="500" fill="hold"/>
                                        <p:tgtEl>
                                          <p:spTgt spid="30"/>
                                        </p:tgtEl>
                                        <p:attrNameLst>
                                          <p:attrName>ppt_w</p:attrName>
                                        </p:attrNameLst>
                                      </p:cBhvr>
                                      <p:tavLst>
                                        <p:tav tm="0">
                                          <p:val>
                                            <p:fltVal val="0"/>
                                          </p:val>
                                        </p:tav>
                                        <p:tav tm="100000">
                                          <p:val>
                                            <p:strVal val="#ppt_w"/>
                                          </p:val>
                                        </p:tav>
                                      </p:tavLst>
                                    </p:anim>
                                    <p:anim calcmode="lin" valueType="num">
                                      <p:cBhvr>
                                        <p:cTn id="49" dur="500" fill="hold"/>
                                        <p:tgtEl>
                                          <p:spTgt spid="30"/>
                                        </p:tgtEl>
                                        <p:attrNameLst>
                                          <p:attrName>ppt_h</p:attrName>
                                        </p:attrNameLst>
                                      </p:cBhvr>
                                      <p:tavLst>
                                        <p:tav tm="0">
                                          <p:val>
                                            <p:fltVal val="0"/>
                                          </p:val>
                                        </p:tav>
                                        <p:tav tm="100000">
                                          <p:val>
                                            <p:strVal val="#ppt_h"/>
                                          </p:val>
                                        </p:tav>
                                      </p:tavLst>
                                    </p:anim>
                                    <p:animEffect transition="in" filter="fade">
                                      <p:cBhvr>
                                        <p:cTn id="50" dur="500"/>
                                        <p:tgtEl>
                                          <p:spTgt spid="30"/>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p:cTn id="53" dur="500" fill="hold"/>
                                        <p:tgtEl>
                                          <p:spTgt spid="31"/>
                                        </p:tgtEl>
                                        <p:attrNameLst>
                                          <p:attrName>ppt_w</p:attrName>
                                        </p:attrNameLst>
                                      </p:cBhvr>
                                      <p:tavLst>
                                        <p:tav tm="0">
                                          <p:val>
                                            <p:fltVal val="0"/>
                                          </p:val>
                                        </p:tav>
                                        <p:tav tm="100000">
                                          <p:val>
                                            <p:strVal val="#ppt_w"/>
                                          </p:val>
                                        </p:tav>
                                      </p:tavLst>
                                    </p:anim>
                                    <p:anim calcmode="lin" valueType="num">
                                      <p:cBhvr>
                                        <p:cTn id="54" dur="500" fill="hold"/>
                                        <p:tgtEl>
                                          <p:spTgt spid="31"/>
                                        </p:tgtEl>
                                        <p:attrNameLst>
                                          <p:attrName>ppt_h</p:attrName>
                                        </p:attrNameLst>
                                      </p:cBhvr>
                                      <p:tavLst>
                                        <p:tav tm="0">
                                          <p:val>
                                            <p:fltVal val="0"/>
                                          </p:val>
                                        </p:tav>
                                        <p:tav tm="100000">
                                          <p:val>
                                            <p:strVal val="#ppt_h"/>
                                          </p:val>
                                        </p:tav>
                                      </p:tavLst>
                                    </p:anim>
                                    <p:animEffect transition="in" filter="fade">
                                      <p:cBhvr>
                                        <p:cTn id="55" dur="500"/>
                                        <p:tgtEl>
                                          <p:spTgt spid="31"/>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32"/>
                                        </p:tgtEl>
                                        <p:attrNameLst>
                                          <p:attrName>style.visibility</p:attrName>
                                        </p:attrNameLst>
                                      </p:cBhvr>
                                      <p:to>
                                        <p:strVal val="visible"/>
                                      </p:to>
                                    </p:set>
                                    <p:anim calcmode="lin" valueType="num">
                                      <p:cBhvr>
                                        <p:cTn id="58" dur="500" fill="hold"/>
                                        <p:tgtEl>
                                          <p:spTgt spid="32"/>
                                        </p:tgtEl>
                                        <p:attrNameLst>
                                          <p:attrName>ppt_w</p:attrName>
                                        </p:attrNameLst>
                                      </p:cBhvr>
                                      <p:tavLst>
                                        <p:tav tm="0">
                                          <p:val>
                                            <p:fltVal val="0"/>
                                          </p:val>
                                        </p:tav>
                                        <p:tav tm="100000">
                                          <p:val>
                                            <p:strVal val="#ppt_w"/>
                                          </p:val>
                                        </p:tav>
                                      </p:tavLst>
                                    </p:anim>
                                    <p:anim calcmode="lin" valueType="num">
                                      <p:cBhvr>
                                        <p:cTn id="59" dur="500" fill="hold"/>
                                        <p:tgtEl>
                                          <p:spTgt spid="32"/>
                                        </p:tgtEl>
                                        <p:attrNameLst>
                                          <p:attrName>ppt_h</p:attrName>
                                        </p:attrNameLst>
                                      </p:cBhvr>
                                      <p:tavLst>
                                        <p:tav tm="0">
                                          <p:val>
                                            <p:fltVal val="0"/>
                                          </p:val>
                                        </p:tav>
                                        <p:tav tm="100000">
                                          <p:val>
                                            <p:strVal val="#ppt_h"/>
                                          </p:val>
                                        </p:tav>
                                      </p:tavLst>
                                    </p:anim>
                                    <p:animEffect transition="in" filter="fade">
                                      <p:cBhvr>
                                        <p:cTn id="60" dur="500"/>
                                        <p:tgtEl>
                                          <p:spTgt spid="32"/>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p:cTn id="63" dur="500" fill="hold"/>
                                        <p:tgtEl>
                                          <p:spTgt spid="33"/>
                                        </p:tgtEl>
                                        <p:attrNameLst>
                                          <p:attrName>ppt_w</p:attrName>
                                        </p:attrNameLst>
                                      </p:cBhvr>
                                      <p:tavLst>
                                        <p:tav tm="0">
                                          <p:val>
                                            <p:fltVal val="0"/>
                                          </p:val>
                                        </p:tav>
                                        <p:tav tm="100000">
                                          <p:val>
                                            <p:strVal val="#ppt_w"/>
                                          </p:val>
                                        </p:tav>
                                      </p:tavLst>
                                    </p:anim>
                                    <p:anim calcmode="lin" valueType="num">
                                      <p:cBhvr>
                                        <p:cTn id="64" dur="500" fill="hold"/>
                                        <p:tgtEl>
                                          <p:spTgt spid="33"/>
                                        </p:tgtEl>
                                        <p:attrNameLst>
                                          <p:attrName>ppt_h</p:attrName>
                                        </p:attrNameLst>
                                      </p:cBhvr>
                                      <p:tavLst>
                                        <p:tav tm="0">
                                          <p:val>
                                            <p:fltVal val="0"/>
                                          </p:val>
                                        </p:tav>
                                        <p:tav tm="100000">
                                          <p:val>
                                            <p:strVal val="#ppt_h"/>
                                          </p:val>
                                        </p:tav>
                                      </p:tavLst>
                                    </p:anim>
                                    <p:animEffect transition="in" filter="fade">
                                      <p:cBhvr>
                                        <p:cTn id="65" dur="500"/>
                                        <p:tgtEl>
                                          <p:spTgt spid="3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p:cTn id="68" dur="500" fill="hold"/>
                                        <p:tgtEl>
                                          <p:spTgt spid="19"/>
                                        </p:tgtEl>
                                        <p:attrNameLst>
                                          <p:attrName>ppt_w</p:attrName>
                                        </p:attrNameLst>
                                      </p:cBhvr>
                                      <p:tavLst>
                                        <p:tav tm="0">
                                          <p:val>
                                            <p:fltVal val="0"/>
                                          </p:val>
                                        </p:tav>
                                        <p:tav tm="100000">
                                          <p:val>
                                            <p:strVal val="#ppt_w"/>
                                          </p:val>
                                        </p:tav>
                                      </p:tavLst>
                                    </p:anim>
                                    <p:anim calcmode="lin" valueType="num">
                                      <p:cBhvr>
                                        <p:cTn id="69" dur="500" fill="hold"/>
                                        <p:tgtEl>
                                          <p:spTgt spid="19"/>
                                        </p:tgtEl>
                                        <p:attrNameLst>
                                          <p:attrName>ppt_h</p:attrName>
                                        </p:attrNameLst>
                                      </p:cBhvr>
                                      <p:tavLst>
                                        <p:tav tm="0">
                                          <p:val>
                                            <p:fltVal val="0"/>
                                          </p:val>
                                        </p:tav>
                                        <p:tav tm="100000">
                                          <p:val>
                                            <p:strVal val="#ppt_h"/>
                                          </p:val>
                                        </p:tav>
                                      </p:tavLst>
                                    </p:anim>
                                    <p:animEffect transition="in" filter="fade">
                                      <p:cBhvr>
                                        <p:cTn id="70" dur="500"/>
                                        <p:tgtEl>
                                          <p:spTgt spid="19"/>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p:cTn id="73" dur="500" fill="hold"/>
                                        <p:tgtEl>
                                          <p:spTgt spid="20"/>
                                        </p:tgtEl>
                                        <p:attrNameLst>
                                          <p:attrName>ppt_w</p:attrName>
                                        </p:attrNameLst>
                                      </p:cBhvr>
                                      <p:tavLst>
                                        <p:tav tm="0">
                                          <p:val>
                                            <p:fltVal val="0"/>
                                          </p:val>
                                        </p:tav>
                                        <p:tav tm="100000">
                                          <p:val>
                                            <p:strVal val="#ppt_w"/>
                                          </p:val>
                                        </p:tav>
                                      </p:tavLst>
                                    </p:anim>
                                    <p:anim calcmode="lin" valueType="num">
                                      <p:cBhvr>
                                        <p:cTn id="74" dur="500" fill="hold"/>
                                        <p:tgtEl>
                                          <p:spTgt spid="20"/>
                                        </p:tgtEl>
                                        <p:attrNameLst>
                                          <p:attrName>ppt_h</p:attrName>
                                        </p:attrNameLst>
                                      </p:cBhvr>
                                      <p:tavLst>
                                        <p:tav tm="0">
                                          <p:val>
                                            <p:fltVal val="0"/>
                                          </p:val>
                                        </p:tav>
                                        <p:tav tm="100000">
                                          <p:val>
                                            <p:strVal val="#ppt_h"/>
                                          </p:val>
                                        </p:tav>
                                      </p:tavLst>
                                    </p:anim>
                                    <p:animEffect transition="in" filter="fade">
                                      <p:cBhvr>
                                        <p:cTn id="75" dur="500"/>
                                        <p:tgtEl>
                                          <p:spTgt spid="20"/>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p:cTn id="78" dur="500" fill="hold"/>
                                        <p:tgtEl>
                                          <p:spTgt spid="21"/>
                                        </p:tgtEl>
                                        <p:attrNameLst>
                                          <p:attrName>ppt_w</p:attrName>
                                        </p:attrNameLst>
                                      </p:cBhvr>
                                      <p:tavLst>
                                        <p:tav tm="0">
                                          <p:val>
                                            <p:fltVal val="0"/>
                                          </p:val>
                                        </p:tav>
                                        <p:tav tm="100000">
                                          <p:val>
                                            <p:strVal val="#ppt_w"/>
                                          </p:val>
                                        </p:tav>
                                      </p:tavLst>
                                    </p:anim>
                                    <p:anim calcmode="lin" valueType="num">
                                      <p:cBhvr>
                                        <p:cTn id="79" dur="500" fill="hold"/>
                                        <p:tgtEl>
                                          <p:spTgt spid="21"/>
                                        </p:tgtEl>
                                        <p:attrNameLst>
                                          <p:attrName>ppt_h</p:attrName>
                                        </p:attrNameLst>
                                      </p:cBhvr>
                                      <p:tavLst>
                                        <p:tav tm="0">
                                          <p:val>
                                            <p:fltVal val="0"/>
                                          </p:val>
                                        </p:tav>
                                        <p:tav tm="100000">
                                          <p:val>
                                            <p:strVal val="#ppt_h"/>
                                          </p:val>
                                        </p:tav>
                                      </p:tavLst>
                                    </p:anim>
                                    <p:animEffect transition="in" filter="fade">
                                      <p:cBhvr>
                                        <p:cTn id="80" dur="500"/>
                                        <p:tgtEl>
                                          <p:spTgt spid="21"/>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p:cTn id="83" dur="500" fill="hold"/>
                                        <p:tgtEl>
                                          <p:spTgt spid="22"/>
                                        </p:tgtEl>
                                        <p:attrNameLst>
                                          <p:attrName>ppt_w</p:attrName>
                                        </p:attrNameLst>
                                      </p:cBhvr>
                                      <p:tavLst>
                                        <p:tav tm="0">
                                          <p:val>
                                            <p:fltVal val="0"/>
                                          </p:val>
                                        </p:tav>
                                        <p:tav tm="100000">
                                          <p:val>
                                            <p:strVal val="#ppt_w"/>
                                          </p:val>
                                        </p:tav>
                                      </p:tavLst>
                                    </p:anim>
                                    <p:anim calcmode="lin" valueType="num">
                                      <p:cBhvr>
                                        <p:cTn id="84" dur="500" fill="hold"/>
                                        <p:tgtEl>
                                          <p:spTgt spid="22"/>
                                        </p:tgtEl>
                                        <p:attrNameLst>
                                          <p:attrName>ppt_h</p:attrName>
                                        </p:attrNameLst>
                                      </p:cBhvr>
                                      <p:tavLst>
                                        <p:tav tm="0">
                                          <p:val>
                                            <p:fltVal val="0"/>
                                          </p:val>
                                        </p:tav>
                                        <p:tav tm="100000">
                                          <p:val>
                                            <p:strVal val="#ppt_h"/>
                                          </p:val>
                                        </p:tav>
                                      </p:tavLst>
                                    </p:anim>
                                    <p:animEffect transition="in" filter="fade">
                                      <p:cBhvr>
                                        <p:cTn id="85" dur="500"/>
                                        <p:tgtEl>
                                          <p:spTgt spid="22"/>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 calcmode="lin" valueType="num">
                                      <p:cBhvr>
                                        <p:cTn id="88" dur="500" fill="hold"/>
                                        <p:tgtEl>
                                          <p:spTgt spid="23"/>
                                        </p:tgtEl>
                                        <p:attrNameLst>
                                          <p:attrName>ppt_w</p:attrName>
                                        </p:attrNameLst>
                                      </p:cBhvr>
                                      <p:tavLst>
                                        <p:tav tm="0">
                                          <p:val>
                                            <p:fltVal val="0"/>
                                          </p:val>
                                        </p:tav>
                                        <p:tav tm="100000">
                                          <p:val>
                                            <p:strVal val="#ppt_w"/>
                                          </p:val>
                                        </p:tav>
                                      </p:tavLst>
                                    </p:anim>
                                    <p:anim calcmode="lin" valueType="num">
                                      <p:cBhvr>
                                        <p:cTn id="89" dur="500" fill="hold"/>
                                        <p:tgtEl>
                                          <p:spTgt spid="23"/>
                                        </p:tgtEl>
                                        <p:attrNameLst>
                                          <p:attrName>ppt_h</p:attrName>
                                        </p:attrNameLst>
                                      </p:cBhvr>
                                      <p:tavLst>
                                        <p:tav tm="0">
                                          <p:val>
                                            <p:fltVal val="0"/>
                                          </p:val>
                                        </p:tav>
                                        <p:tav tm="100000">
                                          <p:val>
                                            <p:strVal val="#ppt_h"/>
                                          </p:val>
                                        </p:tav>
                                      </p:tavLst>
                                    </p:anim>
                                    <p:animEffect transition="in" filter="fade">
                                      <p:cBhvr>
                                        <p:cTn id="90" dur="500"/>
                                        <p:tgtEl>
                                          <p:spTgt spid="23"/>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28"/>
                                        </p:tgtEl>
                                      </p:cBhvr>
                                    </p:animEffect>
                                    <p:set>
                                      <p:cBhvr>
                                        <p:cTn id="95" dur="1" fill="hold">
                                          <p:stCondLst>
                                            <p:cond delay="499"/>
                                          </p:stCondLst>
                                        </p:cTn>
                                        <p:tgtEl>
                                          <p:spTgt spid="28"/>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1"/>
                                        </p:tgtEl>
                                      </p:cBhvr>
                                    </p:animEffect>
                                    <p:set>
                                      <p:cBhvr>
                                        <p:cTn id="104" dur="1" fill="hold">
                                          <p:stCondLst>
                                            <p:cond delay="499"/>
                                          </p:stCondLst>
                                        </p:cTn>
                                        <p:tgtEl>
                                          <p:spTgt spid="31"/>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32"/>
                                        </p:tgtEl>
                                      </p:cBhvr>
                                    </p:animEffect>
                                    <p:set>
                                      <p:cBhvr>
                                        <p:cTn id="107" dur="1" fill="hold">
                                          <p:stCondLst>
                                            <p:cond delay="499"/>
                                          </p:stCondLst>
                                        </p:cTn>
                                        <p:tgtEl>
                                          <p:spTgt spid="32"/>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34"/>
                                        </p:tgtEl>
                                        <p:attrNameLst>
                                          <p:attrName>style.visibility</p:attrName>
                                        </p:attrNameLst>
                                      </p:cBhvr>
                                      <p:to>
                                        <p:strVal val="visible"/>
                                      </p:to>
                                    </p:set>
                                    <p:animEffect transition="in" filter="wipe(down)">
                                      <p:cBhvr>
                                        <p:cTn id="112" dur="500"/>
                                        <p:tgtEl>
                                          <p:spTgt spid="34"/>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35"/>
                                        </p:tgtEl>
                                        <p:attrNameLst>
                                          <p:attrName>style.visibility</p:attrName>
                                        </p:attrNameLst>
                                      </p:cBhvr>
                                      <p:to>
                                        <p:strVal val="visible"/>
                                      </p:to>
                                    </p:set>
                                    <p:animEffect transition="in" filter="wipe(down)">
                                      <p:cBhvr>
                                        <p:cTn id="117" dur="500"/>
                                        <p:tgtEl>
                                          <p:spTgt spid="35"/>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38"/>
                                        </p:tgtEl>
                                        <p:attrNameLst>
                                          <p:attrName>style.visibility</p:attrName>
                                        </p:attrNameLst>
                                      </p:cBhvr>
                                      <p:to>
                                        <p:strVal val="visible"/>
                                      </p:to>
                                    </p:set>
                                    <p:animEffect transition="in" filter="wipe(down)">
                                      <p:cBhvr>
                                        <p:cTn id="122" dur="500"/>
                                        <p:tgtEl>
                                          <p:spTgt spid="3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36"/>
                                        </p:tgtEl>
                                        <p:attrNameLst>
                                          <p:attrName>style.visibility</p:attrName>
                                        </p:attrNameLst>
                                      </p:cBhvr>
                                      <p:to>
                                        <p:strVal val="visible"/>
                                      </p:to>
                                    </p:set>
                                    <p:animEffect transition="in" filter="wipe(down)">
                                      <p:cBhvr>
                                        <p:cTn id="127" dur="500"/>
                                        <p:tgtEl>
                                          <p:spTgt spid="36"/>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37"/>
                                        </p:tgtEl>
                                        <p:attrNameLst>
                                          <p:attrName>style.visibility</p:attrName>
                                        </p:attrNameLst>
                                      </p:cBhvr>
                                      <p:to>
                                        <p:strVal val="visible"/>
                                      </p:to>
                                    </p:set>
                                    <p:animEffect transition="in" filter="wipe(down)">
                                      <p:cBhvr>
                                        <p:cTn id="13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18" grpId="0"/>
      <p:bldP spid="19" grpId="0" animBg="1"/>
      <p:bldP spid="20" grpId="0" animBg="1"/>
      <p:bldP spid="21" grpId="0" animBg="1"/>
      <p:bldP spid="22" grpId="0" animBg="1"/>
      <p:bldP spid="23" grpId="0" animBg="1"/>
      <p:bldP spid="28" grpId="0"/>
      <p:bldP spid="28" grpId="1"/>
      <p:bldP spid="29" grpId="0"/>
      <p:bldP spid="29" grpId="1"/>
      <p:bldP spid="30" grpId="0"/>
      <p:bldP spid="30" grpId="1"/>
      <p:bldP spid="31" grpId="0"/>
      <p:bldP spid="31" grpId="1"/>
      <p:bldP spid="32" grpId="0"/>
      <p:bldP spid="32" grpId="1"/>
      <p:bldP spid="33" grpId="0"/>
      <p:bldP spid="34" grpId="0" animBg="1"/>
      <p:bldP spid="35" grpId="0" animBg="1"/>
      <p:bldP spid="36" grpId="0" animBg="1"/>
      <p:bldP spid="37" grpId="0" animBg="1"/>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Shape 200"/>
        <p:cNvGrpSpPr/>
        <p:nvPr/>
      </p:nvGrpSpPr>
      <p:grpSpPr>
        <a:xfrm>
          <a:off x="0" y="0"/>
          <a:ext cx="0" cy="0"/>
          <a:chOff x="0" y="0"/>
          <a:chExt cx="0" cy="0"/>
        </a:xfrm>
      </p:grpSpPr>
      <p:sp>
        <p:nvSpPr>
          <p:cNvPr id="4" name="TextBox 3"/>
          <p:cNvSpPr txBox="1"/>
          <p:nvPr/>
        </p:nvSpPr>
        <p:spPr>
          <a:xfrm>
            <a:off x="1544319" y="1605343"/>
            <a:ext cx="9059334" cy="1644746"/>
          </a:xfrm>
          <a:prstGeom prst="rect">
            <a:avLst/>
          </a:prstGeom>
          <a:noFill/>
        </p:spPr>
        <p:txBody>
          <a:bodyPr wrap="square">
            <a:spAutoFit/>
          </a:bodyPr>
          <a:lstStyle/>
          <a:p>
            <a:pPr algn="ctr">
              <a:lnSpc>
                <a:spcPct val="150000"/>
              </a:lnSpc>
              <a:spcAft>
                <a:spcPts val="1000"/>
              </a:spcAft>
            </a:pPr>
            <a:r>
              <a:rPr lang="vi-VN" sz="3600" b="1" dirty="0">
                <a:latin typeface="UTM Avo" panose="02040603050506020204" pitchFamily="18" charset="0"/>
                <a:ea typeface="Calibri" panose="020F0502020204030204" pitchFamily="34" charset="0"/>
                <a:cs typeface="Times New Roman" panose="02020603050405020304" pitchFamily="18" charset="0"/>
              </a:rPr>
              <a:t>Qua bài học hôm nay em học được những gì</a:t>
            </a:r>
            <a:r>
              <a:rPr lang="en-US" sz="3600" b="1" dirty="0">
                <a:latin typeface="UTM Avo" panose="02040603050506020204" pitchFamily="18" charset="0"/>
                <a:ea typeface="Calibri" panose="020F0502020204030204" pitchFamily="34" charset="0"/>
                <a:cs typeface="Times New Roman" panose="02020603050405020304" pitchFamily="18" charset="0"/>
              </a:rPr>
              <a:t>?</a:t>
            </a:r>
            <a:endParaRPr lang="vi-VN" sz="3600" dirty="0">
              <a:latin typeface="UTM Avo" panose="020406030505060202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Shape 169"/>
        <p:cNvGrpSpPr/>
        <p:nvPr/>
      </p:nvGrpSpPr>
      <p:grpSpPr>
        <a:xfrm>
          <a:off x="0" y="0"/>
          <a:ext cx="0" cy="0"/>
          <a:chOff x="0" y="0"/>
          <a:chExt cx="0" cy="0"/>
        </a:xfrm>
      </p:grpSpPr>
      <p:pic>
        <p:nvPicPr>
          <p:cNvPr id="2" name="Google Shape;192;p6">
            <a:hlinkClick r:id="rId2"/>
          </p:cNvPr>
          <p:cNvPicPr preferRelativeResize="0"/>
          <p:nvPr/>
        </p:nvPicPr>
        <p:blipFill rotWithShape="1">
          <a:blip r:embed="rId3"/>
          <a:srcRect/>
          <a:stretch>
            <a:fillRect/>
          </a:stretch>
        </p:blipFill>
        <p:spPr>
          <a:xfrm>
            <a:off x="4662693" y="2657109"/>
            <a:ext cx="2866614" cy="187996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Shape 200"/>
        <p:cNvGrpSpPr/>
        <p:nvPr/>
      </p:nvGrpSpPr>
      <p:grpSpPr>
        <a:xfrm>
          <a:off x="0" y="0"/>
          <a:ext cx="0" cy="0"/>
          <a:chOff x="0" y="0"/>
          <a:chExt cx="0" cy="0"/>
        </a:xfrm>
      </p:grpSpPr>
      <p:sp>
        <p:nvSpPr>
          <p:cNvPr id="4" name="TextBox 3"/>
          <p:cNvSpPr txBox="1"/>
          <p:nvPr/>
        </p:nvSpPr>
        <p:spPr>
          <a:xfrm>
            <a:off x="1188184" y="1605343"/>
            <a:ext cx="9592110" cy="813749"/>
          </a:xfrm>
          <a:prstGeom prst="rect">
            <a:avLst/>
          </a:prstGeom>
          <a:noFill/>
        </p:spPr>
        <p:txBody>
          <a:bodyPr wrap="square">
            <a:spAutoFit/>
          </a:bodyPr>
          <a:lstStyle/>
          <a:p>
            <a:pPr algn="ctr">
              <a:lnSpc>
                <a:spcPct val="150000"/>
              </a:lnSpc>
              <a:spcAft>
                <a:spcPts val="1000"/>
              </a:spcAft>
            </a:pPr>
            <a:r>
              <a:rPr lang="vi-VN" sz="3600" b="1" dirty="0">
                <a:latin typeface="UTM Avo" panose="02040603050506020204" pitchFamily="18" charset="0"/>
                <a:ea typeface="Calibri" panose="020F0502020204030204" pitchFamily="34" charset="0"/>
                <a:cs typeface="Times New Roman" panose="02020603050405020304" pitchFamily="18" charset="0"/>
              </a:rPr>
              <a:t>Muốn chia hai phân số ta làm thế nào?</a:t>
            </a:r>
            <a:endParaRPr lang="vi-VN" sz="3600" dirty="0">
              <a:latin typeface="UTM Avo" panose="020406030505060202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Shape 204"/>
        <p:cNvGrpSpPr/>
        <p:nvPr/>
      </p:nvGrpSpPr>
      <p:grpSpPr>
        <a:xfrm>
          <a:off x="0" y="0"/>
          <a:ext cx="0" cy="0"/>
          <a:chOff x="0" y="0"/>
          <a:chExt cx="0" cy="0"/>
        </a:xfrm>
      </p:grpSpPr>
      <p:pic>
        <p:nvPicPr>
          <p:cNvPr id="2" name="Google Shape;192;p6">
            <a:hlinkClick r:id="rId2"/>
          </p:cNvPr>
          <p:cNvPicPr preferRelativeResize="0"/>
          <p:nvPr/>
        </p:nvPicPr>
        <p:blipFill rotWithShape="1">
          <a:blip r:embed="rId3"/>
          <a:srcRect/>
          <a:stretch>
            <a:fillRect/>
          </a:stretch>
        </p:blipFill>
        <p:spPr>
          <a:xfrm>
            <a:off x="4662693" y="2657109"/>
            <a:ext cx="2866614" cy="187996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Shape 211"/>
        <p:cNvGrpSpPr/>
        <p:nvPr/>
      </p:nvGrpSpPr>
      <p:grpSpPr>
        <a:xfrm>
          <a:off x="0" y="0"/>
          <a:ext cx="0" cy="0"/>
          <a:chOff x="0" y="0"/>
          <a:chExt cx="0" cy="0"/>
        </a:xfrm>
      </p:grpSpPr>
      <p:grpSp>
        <p:nvGrpSpPr>
          <p:cNvPr id="2" name="Google Shape;2813;p56"/>
          <p:cNvGrpSpPr/>
          <p:nvPr/>
        </p:nvGrpSpPr>
        <p:grpSpPr>
          <a:xfrm>
            <a:off x="2180402" y="2162361"/>
            <a:ext cx="3142799" cy="1746026"/>
            <a:chOff x="2475929" y="1409100"/>
            <a:chExt cx="4192200" cy="2329036"/>
          </a:xfrm>
          <a:solidFill>
            <a:schemeClr val="accent2"/>
          </a:solidFill>
        </p:grpSpPr>
        <p:grpSp>
          <p:nvGrpSpPr>
            <p:cNvPr id="3" name="Google Shape;2814;p56"/>
            <p:cNvGrpSpPr/>
            <p:nvPr/>
          </p:nvGrpSpPr>
          <p:grpSpPr>
            <a:xfrm>
              <a:off x="2475929" y="1409100"/>
              <a:ext cx="4192200" cy="2329036"/>
              <a:chOff x="2475929" y="1409100"/>
              <a:chExt cx="4192200" cy="2329036"/>
            </a:xfrm>
            <a:grpFill/>
          </p:grpSpPr>
          <p:sp>
            <p:nvSpPr>
              <p:cNvPr id="5" name="Google Shape;2815;p56"/>
              <p:cNvSpPr/>
              <p:nvPr/>
            </p:nvSpPr>
            <p:spPr>
              <a:xfrm>
                <a:off x="2475929" y="3556636"/>
                <a:ext cx="4192200" cy="181500"/>
              </a:xfrm>
              <a:prstGeom prst="roundRect">
                <a:avLst>
                  <a:gd name="adj" fmla="val 24076"/>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 name="Google Shape;2816;p56"/>
              <p:cNvSpPr/>
              <p:nvPr/>
            </p:nvSpPr>
            <p:spPr>
              <a:xfrm>
                <a:off x="2769475" y="1409100"/>
                <a:ext cx="3605100" cy="2147700"/>
              </a:xfrm>
              <a:prstGeom prst="roundRect">
                <a:avLst>
                  <a:gd name="adj" fmla="val 6101"/>
                </a:avLst>
              </a:prstGeom>
              <a:solidFill>
                <a:schemeClr val="accent2">
                  <a:lumMod val="20000"/>
                  <a:lumOff val="8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2817;p56"/>
              <p:cNvSpPr/>
              <p:nvPr/>
            </p:nvSpPr>
            <p:spPr>
              <a:xfrm>
                <a:off x="4208075" y="3556625"/>
                <a:ext cx="727800" cy="80100"/>
              </a:xfrm>
              <a:prstGeom prst="roundRect">
                <a:avLst>
                  <a:gd name="adj" fmla="val 50000"/>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 name="Google Shape;2818;p56"/>
            <p:cNvSpPr/>
            <p:nvPr/>
          </p:nvSpPr>
          <p:spPr>
            <a:xfrm>
              <a:off x="4540627" y="1472528"/>
              <a:ext cx="62700" cy="62700"/>
            </a:xfrm>
            <a:prstGeom prst="ellipse">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 name="Google Shape;2813;p56"/>
          <p:cNvGrpSpPr/>
          <p:nvPr/>
        </p:nvGrpSpPr>
        <p:grpSpPr>
          <a:xfrm>
            <a:off x="6407598" y="2162361"/>
            <a:ext cx="3142799" cy="1746026"/>
            <a:chOff x="2475929" y="1409100"/>
            <a:chExt cx="4192200" cy="2329036"/>
          </a:xfrm>
          <a:solidFill>
            <a:schemeClr val="accent2"/>
          </a:solidFill>
        </p:grpSpPr>
        <p:grpSp>
          <p:nvGrpSpPr>
            <p:cNvPr id="9" name="Google Shape;2814;p56"/>
            <p:cNvGrpSpPr/>
            <p:nvPr/>
          </p:nvGrpSpPr>
          <p:grpSpPr>
            <a:xfrm>
              <a:off x="2475929" y="1409100"/>
              <a:ext cx="4192200" cy="2329036"/>
              <a:chOff x="2475929" y="1409100"/>
              <a:chExt cx="4192200" cy="2329036"/>
            </a:xfrm>
            <a:grpFill/>
          </p:grpSpPr>
          <p:sp>
            <p:nvSpPr>
              <p:cNvPr id="11" name="Google Shape;2815;p56"/>
              <p:cNvSpPr/>
              <p:nvPr/>
            </p:nvSpPr>
            <p:spPr>
              <a:xfrm>
                <a:off x="2475929" y="3556636"/>
                <a:ext cx="4192200" cy="181500"/>
              </a:xfrm>
              <a:prstGeom prst="roundRect">
                <a:avLst>
                  <a:gd name="adj" fmla="val 24076"/>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2816;p56"/>
              <p:cNvSpPr/>
              <p:nvPr/>
            </p:nvSpPr>
            <p:spPr>
              <a:xfrm>
                <a:off x="2769475" y="1409100"/>
                <a:ext cx="3605100" cy="2147700"/>
              </a:xfrm>
              <a:prstGeom prst="roundRect">
                <a:avLst>
                  <a:gd name="adj" fmla="val 6101"/>
                </a:avLst>
              </a:prstGeom>
              <a:solidFill>
                <a:schemeClr val="accent2">
                  <a:lumMod val="20000"/>
                  <a:lumOff val="8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817;p56"/>
              <p:cNvSpPr/>
              <p:nvPr/>
            </p:nvSpPr>
            <p:spPr>
              <a:xfrm>
                <a:off x="4208075" y="3556625"/>
                <a:ext cx="727800" cy="80100"/>
              </a:xfrm>
              <a:prstGeom prst="roundRect">
                <a:avLst>
                  <a:gd name="adj" fmla="val 50000"/>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 name="Google Shape;2818;p56"/>
            <p:cNvSpPr/>
            <p:nvPr/>
          </p:nvSpPr>
          <p:spPr>
            <a:xfrm>
              <a:off x="4540627" y="1472528"/>
              <a:ext cx="62700" cy="62700"/>
            </a:xfrm>
            <a:prstGeom prst="ellipse">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 name="TextBox 13"/>
          <p:cNvSpPr txBox="1"/>
          <p:nvPr/>
        </p:nvSpPr>
        <p:spPr>
          <a:xfrm>
            <a:off x="2603790" y="2659452"/>
            <a:ext cx="2295940" cy="958660"/>
          </a:xfrm>
          <a:prstGeom prst="rect">
            <a:avLst/>
          </a:prstGeom>
          <a:noFill/>
        </p:spPr>
        <p:txBody>
          <a:bodyPr wrap="square" rtlCol="0">
            <a:spAutoFit/>
          </a:bodyPr>
          <a:lstStyle/>
          <a:p>
            <a:pPr algn="ctr">
              <a:lnSpc>
                <a:spcPct val="150000"/>
              </a:lnSpc>
            </a:pPr>
            <a:r>
              <a:rPr lang="en-US" sz="2000" dirty="0" err="1">
                <a:effectLst/>
                <a:latin typeface="UTM Avo" panose="02040603050506020204" pitchFamily="18" charset="0"/>
                <a:ea typeface="Calibri" panose="020F0502020204030204" pitchFamily="34" charset="0"/>
              </a:rPr>
              <a:t>Ôn</a:t>
            </a:r>
            <a:r>
              <a:rPr lang="en-US" sz="2000" dirty="0">
                <a:effectLst/>
                <a:latin typeface="UTM Avo" panose="02040603050506020204" pitchFamily="18" charset="0"/>
                <a:ea typeface="Calibri" panose="020F0502020204030204" pitchFamily="34" charset="0"/>
              </a:rPr>
              <a:t> </a:t>
            </a:r>
            <a:r>
              <a:rPr lang="en-US" sz="2000" dirty="0" err="1">
                <a:effectLst/>
                <a:latin typeface="UTM Avo" panose="02040603050506020204" pitchFamily="18" charset="0"/>
                <a:ea typeface="Calibri" panose="020F0502020204030204" pitchFamily="34" charset="0"/>
              </a:rPr>
              <a:t>tập</a:t>
            </a:r>
            <a:r>
              <a:rPr lang="en-US" sz="2000" dirty="0">
                <a:effectLst/>
                <a:latin typeface="UTM Avo" panose="02040603050506020204" pitchFamily="18" charset="0"/>
                <a:ea typeface="Calibri" panose="020F0502020204030204" pitchFamily="34" charset="0"/>
              </a:rPr>
              <a:t> </a:t>
            </a:r>
            <a:r>
              <a:rPr lang="en-US" sz="2000" dirty="0" err="1">
                <a:effectLst/>
                <a:latin typeface="UTM Avo" panose="02040603050506020204" pitchFamily="18" charset="0"/>
                <a:ea typeface="Calibri" panose="020F0502020204030204" pitchFamily="34" charset="0"/>
              </a:rPr>
              <a:t>kiến</a:t>
            </a:r>
            <a:r>
              <a:rPr lang="en-US" sz="2000" dirty="0">
                <a:effectLst/>
                <a:latin typeface="UTM Avo" panose="02040603050506020204" pitchFamily="18" charset="0"/>
                <a:ea typeface="Calibri" panose="020F0502020204030204" pitchFamily="34" charset="0"/>
              </a:rPr>
              <a:t> </a:t>
            </a:r>
            <a:r>
              <a:rPr lang="en-US" sz="2000" dirty="0" err="1">
                <a:effectLst/>
                <a:latin typeface="UTM Avo" panose="02040603050506020204" pitchFamily="18" charset="0"/>
                <a:ea typeface="Calibri" panose="020F0502020204030204" pitchFamily="34" charset="0"/>
              </a:rPr>
              <a:t>thức</a:t>
            </a:r>
            <a:r>
              <a:rPr lang="en-US" sz="2000" dirty="0">
                <a:effectLst/>
                <a:latin typeface="UTM Avo" panose="02040603050506020204" pitchFamily="18" charset="0"/>
                <a:ea typeface="Calibri" panose="020F0502020204030204" pitchFamily="34" charset="0"/>
              </a:rPr>
              <a:t> </a:t>
            </a:r>
            <a:r>
              <a:rPr lang="en-US" sz="2000" dirty="0" err="1">
                <a:effectLst/>
                <a:latin typeface="UTM Avo" panose="02040603050506020204" pitchFamily="18" charset="0"/>
                <a:ea typeface="Calibri" panose="020F0502020204030204" pitchFamily="34" charset="0"/>
              </a:rPr>
              <a:t>đã</a:t>
            </a:r>
            <a:r>
              <a:rPr lang="en-US" sz="2000" dirty="0">
                <a:effectLst/>
                <a:latin typeface="UTM Avo" panose="02040603050506020204" pitchFamily="18" charset="0"/>
                <a:ea typeface="Calibri" panose="020F0502020204030204" pitchFamily="34" charset="0"/>
              </a:rPr>
              <a:t> </a:t>
            </a:r>
            <a:r>
              <a:rPr lang="en-US" sz="2000" dirty="0" err="1">
                <a:effectLst/>
                <a:latin typeface="UTM Avo" panose="02040603050506020204" pitchFamily="18" charset="0"/>
                <a:ea typeface="Calibri" panose="020F0502020204030204" pitchFamily="34" charset="0"/>
              </a:rPr>
              <a:t>học</a:t>
            </a:r>
            <a:endParaRPr lang="en-US" sz="2000" dirty="0">
              <a:latin typeface="UTM Avo" panose="02040603050506020204" pitchFamily="18" charset="0"/>
            </a:endParaRPr>
          </a:p>
        </p:txBody>
      </p:sp>
      <p:sp>
        <p:nvSpPr>
          <p:cNvPr id="15" name="TextBox 14"/>
          <p:cNvSpPr txBox="1"/>
          <p:nvPr/>
        </p:nvSpPr>
        <p:spPr>
          <a:xfrm>
            <a:off x="6854491" y="2633889"/>
            <a:ext cx="2295940" cy="958596"/>
          </a:xfrm>
          <a:prstGeom prst="rect">
            <a:avLst/>
          </a:prstGeom>
          <a:noFill/>
        </p:spPr>
        <p:txBody>
          <a:bodyPr wrap="square" rtlCol="0">
            <a:spAutoFit/>
          </a:bodyPr>
          <a:lstStyle/>
          <a:p>
            <a:pPr algn="ctr">
              <a:lnSpc>
                <a:spcPct val="150000"/>
              </a:lnSpc>
            </a:pPr>
            <a:r>
              <a:rPr lang="en-US" sz="2000" dirty="0">
                <a:effectLst/>
                <a:latin typeface="UTM Avo" panose="02040603050506020204" pitchFamily="18" charset="0"/>
                <a:ea typeface="Calibri" panose="020F0502020204030204" pitchFamily="34" charset="0"/>
                <a:cs typeface="Times New Roman" panose="02020603050405020304" pitchFamily="18" charset="0"/>
              </a:rPr>
              <a:t>Hoàn </a:t>
            </a:r>
            <a:r>
              <a:rPr lang="en-US" sz="2000" dirty="0" err="1">
                <a:effectLst/>
                <a:latin typeface="UTM Avo" panose="02040603050506020204" pitchFamily="18" charset="0"/>
                <a:ea typeface="Calibri" panose="020F0502020204030204" pitchFamily="34" charset="0"/>
                <a:cs typeface="Times New Roman" panose="02020603050405020304" pitchFamily="18" charset="0"/>
              </a:rPr>
              <a:t>thành</a:t>
            </a:r>
            <a:r>
              <a:rPr lang="en-US" sz="2000" dirty="0">
                <a:effectLst/>
                <a:latin typeface="UTM Avo" panose="02040603050506020204" pitchFamily="18" charset="0"/>
                <a:ea typeface="Calibri" panose="020F0502020204030204" pitchFamily="34" charset="0"/>
                <a:cs typeface="Times New Roman" panose="02020603050405020304" pitchFamily="18" charset="0"/>
              </a:rPr>
              <a:t> </a:t>
            </a:r>
            <a:r>
              <a:rPr lang="en-US" sz="2000" dirty="0" err="1">
                <a:effectLst/>
                <a:latin typeface="UTM Avo" panose="02040603050506020204" pitchFamily="18" charset="0"/>
                <a:ea typeface="Calibri" panose="020F0502020204030204" pitchFamily="34" charset="0"/>
                <a:cs typeface="Times New Roman" panose="02020603050405020304" pitchFamily="18" charset="0"/>
              </a:rPr>
              <a:t>bài</a:t>
            </a:r>
            <a:r>
              <a:rPr lang="en-US" sz="2000" dirty="0">
                <a:effectLst/>
                <a:latin typeface="UTM Avo" panose="02040603050506020204" pitchFamily="18" charset="0"/>
                <a:ea typeface="Calibri" panose="020F0502020204030204" pitchFamily="34" charset="0"/>
                <a:cs typeface="Times New Roman" panose="02020603050405020304" pitchFamily="18" charset="0"/>
              </a:rPr>
              <a:t> </a:t>
            </a:r>
            <a:r>
              <a:rPr lang="en-US" sz="2000" dirty="0" err="1">
                <a:effectLst/>
                <a:latin typeface="UTM Avo" panose="02040603050506020204" pitchFamily="18" charset="0"/>
                <a:ea typeface="Calibri" panose="020F0502020204030204" pitchFamily="34" charset="0"/>
                <a:cs typeface="Times New Roman" panose="02020603050405020304" pitchFamily="18" charset="0"/>
              </a:rPr>
              <a:t>tập</a:t>
            </a:r>
            <a:r>
              <a:rPr lang="en-US" sz="2000" dirty="0">
                <a:effectLst/>
                <a:latin typeface="UTM Avo" panose="02040603050506020204" pitchFamily="18" charset="0"/>
                <a:ea typeface="Calibri" panose="020F0502020204030204" pitchFamily="34" charset="0"/>
                <a:cs typeface="Times New Roman" panose="02020603050405020304" pitchFamily="18" charset="0"/>
              </a:rPr>
              <a:t> </a:t>
            </a:r>
            <a:r>
              <a:rPr lang="en-US" sz="2000" dirty="0" err="1">
                <a:effectLst/>
                <a:latin typeface="UTM Avo" panose="02040603050506020204" pitchFamily="18" charset="0"/>
                <a:ea typeface="Calibri" panose="020F0502020204030204" pitchFamily="34" charset="0"/>
                <a:cs typeface="Times New Roman" panose="02020603050405020304" pitchFamily="18" charset="0"/>
              </a:rPr>
              <a:t>trong</a:t>
            </a:r>
            <a:r>
              <a:rPr lang="en-US" sz="2000" dirty="0">
                <a:effectLst/>
                <a:latin typeface="UTM Avo" panose="02040603050506020204" pitchFamily="18" charset="0"/>
                <a:ea typeface="Calibri" panose="020F0502020204030204" pitchFamily="34" charset="0"/>
                <a:cs typeface="Times New Roman" panose="02020603050405020304" pitchFamily="18" charset="0"/>
              </a:rPr>
              <a:t> VBT</a:t>
            </a:r>
            <a:endParaRPr lang="en-US" sz="2000" dirty="0">
              <a:effectLst/>
              <a:latin typeface="UTM Avo" panose="02040603050506020204" pitchFamily="18" charset="0"/>
              <a:ea typeface="Calibri" panose="020F0502020204030204" pitchFamily="34" charset="0"/>
              <a:cs typeface="Times New Roman" panose="02020603050405020304" pitchFamily="18" charset="0"/>
            </a:endParaRPr>
          </a:p>
        </p:txBody>
      </p:sp>
      <p:pic>
        <p:nvPicPr>
          <p:cNvPr id="16" name="Picture 15"/>
          <p:cNvPicPr>
            <a:picLocks noChangeAspect="1"/>
          </p:cNvPicPr>
          <p:nvPr/>
        </p:nvPicPr>
        <p:blipFill>
          <a:blip r:embed="rId2"/>
          <a:stretch>
            <a:fillRect/>
          </a:stretch>
        </p:blipFill>
        <p:spPr>
          <a:xfrm>
            <a:off x="3168650" y="1767029"/>
            <a:ext cx="932769" cy="932769"/>
          </a:xfrm>
          <a:prstGeom prst="rect">
            <a:avLst/>
          </a:prstGeom>
        </p:spPr>
      </p:pic>
      <p:pic>
        <p:nvPicPr>
          <p:cNvPr id="17" name="Picture 16"/>
          <p:cNvPicPr>
            <a:picLocks noChangeAspect="1"/>
          </p:cNvPicPr>
          <p:nvPr/>
        </p:nvPicPr>
        <p:blipFill>
          <a:blip r:embed="rId2"/>
          <a:stretch>
            <a:fillRect/>
          </a:stretch>
        </p:blipFill>
        <p:spPr>
          <a:xfrm>
            <a:off x="7488119" y="1657802"/>
            <a:ext cx="932769" cy="932769"/>
          </a:xfrm>
          <a:prstGeom prst="rect">
            <a:avLst/>
          </a:prstGeom>
        </p:spPr>
      </p:pic>
      <p:grpSp>
        <p:nvGrpSpPr>
          <p:cNvPr id="18" name="Google Shape;2813;p56"/>
          <p:cNvGrpSpPr/>
          <p:nvPr/>
        </p:nvGrpSpPr>
        <p:grpSpPr>
          <a:xfrm>
            <a:off x="3943520" y="4319773"/>
            <a:ext cx="3914121" cy="1746026"/>
            <a:chOff x="2475929" y="1409100"/>
            <a:chExt cx="4192200" cy="2329036"/>
          </a:xfrm>
          <a:solidFill>
            <a:schemeClr val="accent2"/>
          </a:solidFill>
        </p:grpSpPr>
        <p:grpSp>
          <p:nvGrpSpPr>
            <p:cNvPr id="19" name="Google Shape;2814;p56"/>
            <p:cNvGrpSpPr/>
            <p:nvPr/>
          </p:nvGrpSpPr>
          <p:grpSpPr>
            <a:xfrm>
              <a:off x="2475929" y="1409100"/>
              <a:ext cx="4192200" cy="2329036"/>
              <a:chOff x="2475929" y="1409100"/>
              <a:chExt cx="4192200" cy="2329036"/>
            </a:xfrm>
            <a:grpFill/>
          </p:grpSpPr>
          <p:sp>
            <p:nvSpPr>
              <p:cNvPr id="21" name="Google Shape;2815;p56"/>
              <p:cNvSpPr/>
              <p:nvPr/>
            </p:nvSpPr>
            <p:spPr>
              <a:xfrm>
                <a:off x="2475929" y="3556636"/>
                <a:ext cx="4192200" cy="181500"/>
              </a:xfrm>
              <a:prstGeom prst="roundRect">
                <a:avLst>
                  <a:gd name="adj" fmla="val 24076"/>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2816;p56"/>
              <p:cNvSpPr/>
              <p:nvPr/>
            </p:nvSpPr>
            <p:spPr>
              <a:xfrm>
                <a:off x="2769475" y="1409100"/>
                <a:ext cx="3605100" cy="2147700"/>
              </a:xfrm>
              <a:prstGeom prst="roundRect">
                <a:avLst>
                  <a:gd name="adj" fmla="val 6101"/>
                </a:avLst>
              </a:prstGeom>
              <a:solidFill>
                <a:schemeClr val="accent2">
                  <a:lumMod val="20000"/>
                  <a:lumOff val="8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817;p56"/>
              <p:cNvSpPr/>
              <p:nvPr/>
            </p:nvSpPr>
            <p:spPr>
              <a:xfrm>
                <a:off x="4208075" y="3556625"/>
                <a:ext cx="727800" cy="80100"/>
              </a:xfrm>
              <a:prstGeom prst="roundRect">
                <a:avLst>
                  <a:gd name="adj" fmla="val 50000"/>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0" name="Google Shape;2818;p56"/>
            <p:cNvSpPr/>
            <p:nvPr/>
          </p:nvSpPr>
          <p:spPr>
            <a:xfrm>
              <a:off x="4540627" y="1472528"/>
              <a:ext cx="62700" cy="62700"/>
            </a:xfrm>
            <a:prstGeom prst="ellipse">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4" name="TextBox 23"/>
          <p:cNvSpPr txBox="1"/>
          <p:nvPr/>
        </p:nvSpPr>
        <p:spPr>
          <a:xfrm>
            <a:off x="4332522" y="4434114"/>
            <a:ext cx="3111346" cy="955774"/>
          </a:xfrm>
          <a:prstGeom prst="rect">
            <a:avLst/>
          </a:prstGeom>
          <a:noFill/>
        </p:spPr>
        <p:txBody>
          <a:bodyPr wrap="square" rtlCol="0">
            <a:spAutoFit/>
          </a:bodyPr>
          <a:lstStyle/>
          <a:p>
            <a:pPr algn="ctr">
              <a:lnSpc>
                <a:spcPct val="150000"/>
              </a:lnSpc>
            </a:pPr>
            <a:r>
              <a:rPr lang="vi-VN" sz="2000" dirty="0">
                <a:latin typeface="UTM Avo" panose="02040603050506020204" pitchFamily="18" charset="0"/>
                <a:ea typeface="Calibri" panose="020F0502020204030204" pitchFamily="34" charset="0"/>
                <a:cs typeface="Times New Roman" panose="02020603050405020304" pitchFamily="18" charset="0"/>
              </a:rPr>
              <a:t>Đọc và chuẩn bị trước</a:t>
            </a:r>
            <a:endParaRPr lang="en-US" sz="2000" dirty="0">
              <a:latin typeface="UTM Avo" panose="02040603050506020204" pitchFamily="18" charset="0"/>
              <a:ea typeface="Calibri" panose="020F0502020204030204" pitchFamily="34" charset="0"/>
              <a:cs typeface="Times New Roman" panose="02020603050405020304" pitchFamily="18" charset="0"/>
            </a:endParaRPr>
          </a:p>
          <a:p>
            <a:pPr algn="ctr">
              <a:lnSpc>
                <a:spcPct val="150000"/>
              </a:lnSpc>
            </a:pPr>
            <a:r>
              <a:rPr lang="it-IT" sz="2000" b="1" dirty="0">
                <a:latin typeface="UTM Avo" panose="02040603050506020204" pitchFamily="18" charset="0"/>
                <a:cs typeface="Arial" panose="020B0604020202020204" pitchFamily="34" charset="0"/>
              </a:rPr>
              <a:t>Bài 85: Luyện tập</a:t>
            </a:r>
            <a:endParaRPr lang="it-IT" sz="2000" b="1" dirty="0">
              <a:latin typeface="UTM Avo" panose="02040603050506020204" pitchFamily="18" charset="0"/>
              <a:cs typeface="Arial" panose="020B0604020202020204" pitchFamily="34" charset="0"/>
            </a:endParaRPr>
          </a:p>
        </p:txBody>
      </p:sp>
      <p:pic>
        <p:nvPicPr>
          <p:cNvPr id="25" name="Picture 24"/>
          <p:cNvPicPr>
            <a:picLocks noChangeAspect="1"/>
          </p:cNvPicPr>
          <p:nvPr/>
        </p:nvPicPr>
        <p:blipFill>
          <a:blip r:embed="rId2"/>
          <a:stretch>
            <a:fillRect/>
          </a:stretch>
        </p:blipFill>
        <p:spPr>
          <a:xfrm>
            <a:off x="5402145" y="3600900"/>
            <a:ext cx="932769" cy="9327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10009" y="5876009"/>
            <a:ext cx="981995" cy="981995"/>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p:sp>
        <p:nvSpPr>
          <p:cNvPr id="10" name="Title 1"/>
          <p:cNvSpPr txBox="1"/>
          <p:nvPr/>
        </p:nvSpPr>
        <p:spPr>
          <a:xfrm>
            <a:off x="744586" y="838039"/>
            <a:ext cx="10702826" cy="1325563"/>
          </a:xfrm>
          <a:prstGeom prst="rect">
            <a:avLst/>
          </a:prstGeom>
        </p:spPr>
        <p:txBody>
          <a:bodyPr vert="horz" lIns="91413" tIns="45707" rIns="91413" bIns="45707"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609600">
              <a:buClrTx/>
            </a:pPr>
            <a:r>
              <a:rPr lang="en-US" sz="7200" b="1" dirty="0">
                <a:solidFill>
                  <a:srgbClr val="FFFF00"/>
                </a:solidFill>
                <a:latin typeface="UTM Avo" panose="02040603050506020204" pitchFamily="18" charset="0"/>
                <a:cs typeface="Arial" panose="020B0604020202020204" pitchFamily="34" charset="0"/>
              </a:rPr>
              <a:t>HÀNH TINH ÁNH SÁNG</a:t>
            </a:r>
            <a:endParaRPr lang="en-US" sz="7200" b="1" dirty="0">
              <a:solidFill>
                <a:srgbClr val="FFFF00"/>
              </a:solidFill>
              <a:latin typeface="UTM Avo" panose="02040603050506020204" pitchFamily="18" charset="0"/>
              <a:cs typeface="Arial" panose="020B0604020202020204" pitchFamily="34" charset="0"/>
            </a:endParaRPr>
          </a:p>
        </p:txBody>
      </p:sp>
      <p:pic>
        <p:nvPicPr>
          <p:cNvPr id="12"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009919" y="2377826"/>
            <a:ext cx="4172167" cy="4114800"/>
          </a:xfrm>
          <a:prstGeom prst="rect">
            <a:avLst/>
          </a:prstGeom>
        </p:spPr>
      </p:pic>
      <p:pic>
        <p:nvPicPr>
          <p:cNvPr id="13"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3734" y="4911141"/>
            <a:ext cx="3484318" cy="1946863"/>
          </a:xfrm>
          <a:prstGeom prst="rect">
            <a:avLst/>
          </a:prstGeom>
        </p:spPr>
      </p:pic>
      <p:pic>
        <p:nvPicPr>
          <p:cNvPr id="1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407674" y="5796479"/>
            <a:ext cx="2784327" cy="1061525"/>
          </a:xfrm>
          <a:prstGeom prst="rect">
            <a:avLst/>
          </a:prstGeom>
        </p:spPr>
      </p:pic>
      <p:pic>
        <p:nvPicPr>
          <p:cNvPr id="15"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758258" y="2623127"/>
            <a:ext cx="2942744" cy="2461204"/>
          </a:xfrm>
          <a:prstGeom prst="rect">
            <a:avLst/>
          </a:prstGeom>
        </p:spPr>
      </p:pic>
      <p:pic>
        <p:nvPicPr>
          <p:cNvPr id="16"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473339" y="2498932"/>
            <a:ext cx="2942744" cy="2461204"/>
          </a:xfrm>
          <a:prstGeom prst="rect">
            <a:avLst/>
          </a:prstGeom>
        </p:spPr>
      </p:pic>
      <p:pic>
        <p:nvPicPr>
          <p:cNvPr id="4" name="Picture 3"/>
          <p:cNvPicPr>
            <a:picLocks noChangeAspect="1"/>
          </p:cNvPicPr>
          <p:nvPr/>
        </p:nvPicPr>
        <p:blipFill>
          <a:blip r:embed="rId12"/>
          <a:stretch>
            <a:fillRect/>
          </a:stretch>
        </p:blipFill>
        <p:spPr>
          <a:xfrm>
            <a:off x="11371966" y="1"/>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grpId="0" nodeType="with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par>
                                <p:cTn id="8" presetID="8" presetClass="emph" presetSubtype="0" repeatCount="indefinite" fill="hold" nodeType="withEffect">
                                  <p:stCondLst>
                                    <p:cond delay="0"/>
                                  </p:stCondLst>
                                  <p:childTnLst>
                                    <p:animRot by="21600000">
                                      <p:cBhvr>
                                        <p:cTn id="9" dur="5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10009" y="5876009"/>
            <a:ext cx="981995" cy="981995"/>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p:pic>
        <p:nvPicPr>
          <p:cNvPr id="11" name="Picture 8"/>
          <p:cNvPicPr>
            <a:picLocks noChangeAspect="1"/>
          </p:cNvPicPr>
          <p:nvPr/>
        </p:nvPicPr>
        <p:blipFill>
          <a:blip r:embed="rId4"/>
          <a:srcRect/>
          <a:stretch>
            <a:fillRect/>
          </a:stretch>
        </p:blipFill>
        <p:spPr>
          <a:xfrm flipH="1">
            <a:off x="491000" y="2111680"/>
            <a:ext cx="2785603" cy="3764329"/>
          </a:xfrm>
          <a:prstGeom prst="rect">
            <a:avLst/>
          </a:prstGeom>
        </p:spPr>
      </p:pic>
      <p:sp>
        <p:nvSpPr>
          <p:cNvPr id="3" name="Speech Bubble: Rectangle with Corners Rounded 2"/>
          <p:cNvSpPr/>
          <p:nvPr/>
        </p:nvSpPr>
        <p:spPr>
          <a:xfrm>
            <a:off x="4191000" y="637700"/>
            <a:ext cx="7358744" cy="5366657"/>
          </a:xfrm>
          <a:prstGeom prst="wedgeRoundRectCallout">
            <a:avLst>
              <a:gd name="adj1" fmla="val -60942"/>
              <a:gd name="adj2" fmla="val 13602"/>
              <a:gd name="adj3" fmla="val 16667"/>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vi-VN" sz="3000" kern="1200" noProof="1">
                <a:solidFill>
                  <a:prstClr val="black"/>
                </a:solidFill>
                <a:latin typeface="UTM Avo" panose="02040603050506020204" pitchFamily="18" charset="0"/>
                <a:cs typeface="Arial" panose="020B0604020202020204" pitchFamily="34" charset="0"/>
              </a:rPr>
              <a:t>Các hành tinh trong hệ Mặt Trời của chúng mình đang bị một thế lực bóng tối hút mất năng lượng và ánh sáng. Các bạn hãy giúp chúng mình tìm lại năng lượng và ánh sáng bằng cách trả lời đúng các câu hỏi đang ấn giấu trong mỗi hành tinh nhé!!!</a:t>
            </a:r>
            <a:endParaRPr lang="vi-VN" sz="3000" kern="1200" noProof="1">
              <a:solidFill>
                <a:prstClr val="black"/>
              </a:solidFill>
              <a:latin typeface="UTM Avo" panose="02040603050506020204" pitchFamily="18" charset="0"/>
              <a:cs typeface="Arial" panose="020B0604020202020204" pitchFamily="34" charset="0"/>
            </a:endParaRPr>
          </a:p>
        </p:txBody>
      </p:sp>
      <p:pic>
        <p:nvPicPr>
          <p:cNvPr id="4" name="Tieng-co-be-khoc-www_tiengdong_com">
            <a:hlinkClick r:id="" action="ppaction://media"/>
          </p:cNvPr>
          <p:cNvPicPr>
            <a:picLocks noChangeAspect="1"/>
          </p:cNvPicPr>
          <p:nvPr>
            <a:audioFile r:link="rId5"/>
            <p:extLst>
              <p:ext uri="{DAA4B4D4-6D71-4841-9C94-3DE7FCFB9230}">
                <p14:media xmlns:p14="http://schemas.microsoft.com/office/powerpoint/2010/main" r:embed="rId6">
                  <p14:trim st="6930.000000" end="0.687500"/>
                </p14:media>
              </p:ext>
            </p:extLst>
          </p:nvPr>
        </p:nvPicPr>
        <p:blipFill>
          <a:blip r:embed="rId7"/>
          <a:stretch>
            <a:fillRect/>
          </a:stretch>
        </p:blipFill>
        <p:spPr>
          <a:xfrm>
            <a:off x="-625474" y="29038"/>
            <a:ext cx="487363" cy="487363"/>
          </a:xfrm>
          <a:prstGeom prst="rect">
            <a:avLst/>
          </a:prstGeom>
        </p:spPr>
      </p:pic>
      <p:pic>
        <p:nvPicPr>
          <p:cNvPr id="5" name="Picture 4"/>
          <p:cNvPicPr>
            <a:picLocks noChangeAspect="1"/>
          </p:cNvPicPr>
          <p:nvPr/>
        </p:nvPicPr>
        <p:blipFill>
          <a:blip r:embed="rId8"/>
          <a:stretch>
            <a:fillRect/>
          </a:stretch>
        </p:blipFill>
        <p:spPr>
          <a:xfrm>
            <a:off x="11371966" y="1"/>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par>
                                <p:cTn id="12" presetID="1" presetClass="mediacall" presetSubtype="0" fill="hold" nodeType="withEffect">
                                  <p:stCondLst>
                                    <p:cond delay="0"/>
                                  </p:stCondLst>
                                  <p:childTnLst>
                                    <p:cmd type="call" cmd="playFrom(0.0)">
                                      <p:cBhvr>
                                        <p:cTn id="13" dur="109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14" fill="hold" display="0">
                  <p:stCondLst>
                    <p:cond delay="indefinite"/>
                  </p:stCondLst>
                  <p:endCondLst>
                    <p:cond evt="onStopAudio" delay="0">
                      <p:tgtEl>
                        <p:sldTgt/>
                      </p:tgtEl>
                    </p:cond>
                  </p:endCondLst>
                </p:cTn>
                <p:tgtEl>
                  <p:spTgt spid="4"/>
                </p:tgtEl>
              </p:cMediaNode>
            </p:audio>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10009" y="5876009"/>
            <a:ext cx="981995" cy="981995"/>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p:pic>
        <p:nvPicPr>
          <p:cNvPr id="68" name="Picture 9">
            <a:hlinkClick r:id="rId4" action="ppaction://hlinksldjump"/>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965" y="6089240"/>
            <a:ext cx="765965" cy="768760"/>
          </a:xfrm>
          <a:prstGeom prst="rect">
            <a:avLst/>
          </a:prstGeom>
        </p:spPr>
      </p:pic>
      <p:pic>
        <p:nvPicPr>
          <p:cNvPr id="3" name="Picture 2">
            <a:hlinkClick r:id="rId7" action="ppaction://hlinksldjump"/>
          </p:cNvPr>
          <p:cNvPicPr>
            <a:picLocks noChangeAspect="1"/>
          </p:cNvPicPr>
          <p:nvPr/>
        </p:nvPicPr>
        <p:blipFill>
          <a:blip r:embed="rId8"/>
          <a:stretch>
            <a:fillRect/>
          </a:stretch>
        </p:blipFill>
        <p:spPr>
          <a:xfrm>
            <a:off x="2235201" y="438969"/>
            <a:ext cx="2895851" cy="2682472"/>
          </a:xfrm>
          <a:prstGeom prst="rect">
            <a:avLst/>
          </a:prstGeom>
        </p:spPr>
      </p:pic>
      <p:pic>
        <p:nvPicPr>
          <p:cNvPr id="4" name="Picture 3">
            <a:hlinkClick r:id="rId9" action="ppaction://hlinksldjump"/>
          </p:cNvPr>
          <p:cNvPicPr>
            <a:picLocks noChangeAspect="1"/>
          </p:cNvPicPr>
          <p:nvPr/>
        </p:nvPicPr>
        <p:blipFill>
          <a:blip r:embed="rId10"/>
          <a:stretch>
            <a:fillRect/>
          </a:stretch>
        </p:blipFill>
        <p:spPr>
          <a:xfrm>
            <a:off x="5071043" y="483193"/>
            <a:ext cx="2926334" cy="2664183"/>
          </a:xfrm>
          <a:prstGeom prst="rect">
            <a:avLst/>
          </a:prstGeom>
        </p:spPr>
      </p:pic>
      <p:pic>
        <p:nvPicPr>
          <p:cNvPr id="5" name="Picture 4">
            <a:hlinkClick r:id="rId11" action="ppaction://hlinksldjump"/>
          </p:cNvPr>
          <p:cNvPicPr>
            <a:picLocks noChangeAspect="1"/>
          </p:cNvPicPr>
          <p:nvPr/>
        </p:nvPicPr>
        <p:blipFill>
          <a:blip r:embed="rId12"/>
          <a:stretch>
            <a:fillRect/>
          </a:stretch>
        </p:blipFill>
        <p:spPr>
          <a:xfrm>
            <a:off x="3612036" y="3191600"/>
            <a:ext cx="2749534" cy="2731245"/>
          </a:xfrm>
          <a:prstGeom prst="rect">
            <a:avLst/>
          </a:prstGeom>
        </p:spPr>
      </p:pic>
      <p:pic>
        <p:nvPicPr>
          <p:cNvPr id="8" name="Picture 7">
            <a:hlinkClick r:id="rId13" action="ppaction://hlinksldjump"/>
          </p:cNvPr>
          <p:cNvPicPr>
            <a:picLocks noChangeAspect="1"/>
          </p:cNvPicPr>
          <p:nvPr/>
        </p:nvPicPr>
        <p:blipFill>
          <a:blip r:embed="rId14"/>
          <a:stretch>
            <a:fillRect/>
          </a:stretch>
        </p:blipFill>
        <p:spPr>
          <a:xfrm>
            <a:off x="7010400" y="3530601"/>
            <a:ext cx="2901948" cy="2706859"/>
          </a:xfrm>
          <a:prstGeom prst="rect">
            <a:avLst/>
          </a:prstGeom>
        </p:spPr>
      </p:pic>
      <p:pic>
        <p:nvPicPr>
          <p:cNvPr id="9" name="Picture 8"/>
          <p:cNvPicPr>
            <a:picLocks noChangeAspect="1"/>
          </p:cNvPicPr>
          <p:nvPr/>
        </p:nvPicPr>
        <p:blipFill>
          <a:blip r:embed="rId15"/>
          <a:stretch>
            <a:fillRect/>
          </a:stretch>
        </p:blipFill>
        <p:spPr>
          <a:xfrm>
            <a:off x="11371966" y="1"/>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3"/>
                                        </p:tgtEl>
                                        <p:attrNameLst>
                                          <p:attrName>r</p:attrName>
                                        </p:attrNameLst>
                                      </p:cBhvr>
                                    </p:animRot>
                                    <p:animRot by="-240000">
                                      <p:cBhvr>
                                        <p:cTn id="7" dur="600" fill="hold">
                                          <p:stCondLst>
                                            <p:cond delay="600"/>
                                          </p:stCondLst>
                                        </p:cTn>
                                        <p:tgtEl>
                                          <p:spTgt spid="3"/>
                                        </p:tgtEl>
                                        <p:attrNameLst>
                                          <p:attrName>r</p:attrName>
                                        </p:attrNameLst>
                                      </p:cBhvr>
                                    </p:animRot>
                                    <p:animRot by="240000">
                                      <p:cBhvr>
                                        <p:cTn id="8" dur="600" fill="hold">
                                          <p:stCondLst>
                                            <p:cond delay="1200"/>
                                          </p:stCondLst>
                                        </p:cTn>
                                        <p:tgtEl>
                                          <p:spTgt spid="3"/>
                                        </p:tgtEl>
                                        <p:attrNameLst>
                                          <p:attrName>r</p:attrName>
                                        </p:attrNameLst>
                                      </p:cBhvr>
                                    </p:animRot>
                                    <p:animRot by="-240000">
                                      <p:cBhvr>
                                        <p:cTn id="9" dur="600" fill="hold">
                                          <p:stCondLst>
                                            <p:cond delay="1800"/>
                                          </p:stCondLst>
                                        </p:cTn>
                                        <p:tgtEl>
                                          <p:spTgt spid="3"/>
                                        </p:tgtEl>
                                        <p:attrNameLst>
                                          <p:attrName>r</p:attrName>
                                        </p:attrNameLst>
                                      </p:cBhvr>
                                    </p:animRot>
                                    <p:animRot by="120000">
                                      <p:cBhvr>
                                        <p:cTn id="10" dur="600" fill="hold">
                                          <p:stCondLst>
                                            <p:cond delay="2400"/>
                                          </p:stCondLst>
                                        </p:cTn>
                                        <p:tgtEl>
                                          <p:spTgt spid="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4"/>
                                        </p:tgtEl>
                                        <p:attrNameLst>
                                          <p:attrName>r</p:attrName>
                                        </p:attrNameLst>
                                      </p:cBhvr>
                                    </p:animRot>
                                    <p:animRot by="-240000">
                                      <p:cBhvr>
                                        <p:cTn id="13" dur="600" fill="hold">
                                          <p:stCondLst>
                                            <p:cond delay="600"/>
                                          </p:stCondLst>
                                        </p:cTn>
                                        <p:tgtEl>
                                          <p:spTgt spid="4"/>
                                        </p:tgtEl>
                                        <p:attrNameLst>
                                          <p:attrName>r</p:attrName>
                                        </p:attrNameLst>
                                      </p:cBhvr>
                                    </p:animRot>
                                    <p:animRot by="240000">
                                      <p:cBhvr>
                                        <p:cTn id="14" dur="600" fill="hold">
                                          <p:stCondLst>
                                            <p:cond delay="1200"/>
                                          </p:stCondLst>
                                        </p:cTn>
                                        <p:tgtEl>
                                          <p:spTgt spid="4"/>
                                        </p:tgtEl>
                                        <p:attrNameLst>
                                          <p:attrName>r</p:attrName>
                                        </p:attrNameLst>
                                      </p:cBhvr>
                                    </p:animRot>
                                    <p:animRot by="-240000">
                                      <p:cBhvr>
                                        <p:cTn id="15" dur="600" fill="hold">
                                          <p:stCondLst>
                                            <p:cond delay="1800"/>
                                          </p:stCondLst>
                                        </p:cTn>
                                        <p:tgtEl>
                                          <p:spTgt spid="4"/>
                                        </p:tgtEl>
                                        <p:attrNameLst>
                                          <p:attrName>r</p:attrName>
                                        </p:attrNameLst>
                                      </p:cBhvr>
                                    </p:animRot>
                                    <p:animRot by="120000">
                                      <p:cBhvr>
                                        <p:cTn id="16" dur="600" fill="hold">
                                          <p:stCondLst>
                                            <p:cond delay="2400"/>
                                          </p:stCondLst>
                                        </p:cTn>
                                        <p:tgtEl>
                                          <p:spTgt spid="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5"/>
                                        </p:tgtEl>
                                        <p:attrNameLst>
                                          <p:attrName>r</p:attrName>
                                        </p:attrNameLst>
                                      </p:cBhvr>
                                    </p:animRot>
                                    <p:animRot by="-240000">
                                      <p:cBhvr>
                                        <p:cTn id="19" dur="600" fill="hold">
                                          <p:stCondLst>
                                            <p:cond delay="600"/>
                                          </p:stCondLst>
                                        </p:cTn>
                                        <p:tgtEl>
                                          <p:spTgt spid="5"/>
                                        </p:tgtEl>
                                        <p:attrNameLst>
                                          <p:attrName>r</p:attrName>
                                        </p:attrNameLst>
                                      </p:cBhvr>
                                    </p:animRot>
                                    <p:animRot by="240000">
                                      <p:cBhvr>
                                        <p:cTn id="20" dur="600" fill="hold">
                                          <p:stCondLst>
                                            <p:cond delay="1200"/>
                                          </p:stCondLst>
                                        </p:cTn>
                                        <p:tgtEl>
                                          <p:spTgt spid="5"/>
                                        </p:tgtEl>
                                        <p:attrNameLst>
                                          <p:attrName>r</p:attrName>
                                        </p:attrNameLst>
                                      </p:cBhvr>
                                    </p:animRot>
                                    <p:animRot by="-240000">
                                      <p:cBhvr>
                                        <p:cTn id="21" dur="600" fill="hold">
                                          <p:stCondLst>
                                            <p:cond delay="1800"/>
                                          </p:stCondLst>
                                        </p:cTn>
                                        <p:tgtEl>
                                          <p:spTgt spid="5"/>
                                        </p:tgtEl>
                                        <p:attrNameLst>
                                          <p:attrName>r</p:attrName>
                                        </p:attrNameLst>
                                      </p:cBhvr>
                                    </p:animRot>
                                    <p:animRot by="120000">
                                      <p:cBhvr>
                                        <p:cTn id="22" dur="600" fill="hold">
                                          <p:stCondLst>
                                            <p:cond delay="2400"/>
                                          </p:stCondLst>
                                        </p:cTn>
                                        <p:tgtEl>
                                          <p:spTgt spid="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8"/>
                                        </p:tgtEl>
                                        <p:attrNameLst>
                                          <p:attrName>r</p:attrName>
                                        </p:attrNameLst>
                                      </p:cBhvr>
                                    </p:animRot>
                                    <p:animRot by="-240000">
                                      <p:cBhvr>
                                        <p:cTn id="25" dur="600" fill="hold">
                                          <p:stCondLst>
                                            <p:cond delay="600"/>
                                          </p:stCondLst>
                                        </p:cTn>
                                        <p:tgtEl>
                                          <p:spTgt spid="8"/>
                                        </p:tgtEl>
                                        <p:attrNameLst>
                                          <p:attrName>r</p:attrName>
                                        </p:attrNameLst>
                                      </p:cBhvr>
                                    </p:animRot>
                                    <p:animRot by="240000">
                                      <p:cBhvr>
                                        <p:cTn id="26" dur="600" fill="hold">
                                          <p:stCondLst>
                                            <p:cond delay="1200"/>
                                          </p:stCondLst>
                                        </p:cTn>
                                        <p:tgtEl>
                                          <p:spTgt spid="8"/>
                                        </p:tgtEl>
                                        <p:attrNameLst>
                                          <p:attrName>r</p:attrName>
                                        </p:attrNameLst>
                                      </p:cBhvr>
                                    </p:animRot>
                                    <p:animRot by="-240000">
                                      <p:cBhvr>
                                        <p:cTn id="27" dur="600" fill="hold">
                                          <p:stCondLst>
                                            <p:cond delay="1800"/>
                                          </p:stCondLst>
                                        </p:cTn>
                                        <p:tgtEl>
                                          <p:spTgt spid="8"/>
                                        </p:tgtEl>
                                        <p:attrNameLst>
                                          <p:attrName>r</p:attrName>
                                        </p:attrNameLst>
                                      </p:cBhvr>
                                    </p:animRot>
                                    <p:animRot by="120000">
                                      <p:cBhvr>
                                        <p:cTn id="28"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
                    </p:tgtEl>
                  </p:cond>
                </p:stCondLst>
                <p:endSync evt="end" delay="0">
                  <p:rtn val="all"/>
                </p:endSync>
                <p:childTnLst>
                  <p:par>
                    <p:cTn id="30" fill="hold">
                      <p:stCondLst>
                        <p:cond delay="0"/>
                      </p:stCondLst>
                      <p:childTnLst>
                        <p:par>
                          <p:cTn id="31" fill="hold">
                            <p:stCondLst>
                              <p:cond delay="0"/>
                            </p:stCondLst>
                            <p:childTnLst>
                              <p:par>
                                <p:cTn id="32" presetID="53" presetClass="exit" presetSubtype="32" fill="hold" nodeType="clickEffect">
                                  <p:stCondLst>
                                    <p:cond delay="0"/>
                                  </p:stCondLst>
                                  <p:childTnLst>
                                    <p:anim calcmode="lin" valueType="num">
                                      <p:cBhvr>
                                        <p:cTn id="33" dur="500"/>
                                        <p:tgtEl>
                                          <p:spTgt spid="3"/>
                                        </p:tgtEl>
                                        <p:attrNameLst>
                                          <p:attrName>ppt_w</p:attrName>
                                        </p:attrNameLst>
                                      </p:cBhvr>
                                      <p:tavLst>
                                        <p:tav tm="0">
                                          <p:val>
                                            <p:strVal val="ppt_w"/>
                                          </p:val>
                                        </p:tav>
                                        <p:tav tm="100000">
                                          <p:val>
                                            <p:fltVal val="0"/>
                                          </p:val>
                                        </p:tav>
                                      </p:tavLst>
                                    </p:anim>
                                    <p:anim calcmode="lin" valueType="num">
                                      <p:cBhvr>
                                        <p:cTn id="34" dur="500"/>
                                        <p:tgtEl>
                                          <p:spTgt spid="3"/>
                                        </p:tgtEl>
                                        <p:attrNameLst>
                                          <p:attrName>ppt_h</p:attrName>
                                        </p:attrNameLst>
                                      </p:cBhvr>
                                      <p:tavLst>
                                        <p:tav tm="0">
                                          <p:val>
                                            <p:strVal val="ppt_h"/>
                                          </p:val>
                                        </p:tav>
                                        <p:tav tm="100000">
                                          <p:val>
                                            <p:fltVal val="0"/>
                                          </p:val>
                                        </p:tav>
                                      </p:tavLst>
                                    </p:anim>
                                    <p:animEffect transition="out" filter="fade">
                                      <p:cBhvr>
                                        <p:cTn id="35" dur="500"/>
                                        <p:tgtEl>
                                          <p:spTgt spid="3"/>
                                        </p:tgtEl>
                                      </p:cBhvr>
                                    </p:animEffect>
                                    <p:set>
                                      <p:cBhvr>
                                        <p:cTn id="3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4"/>
                                        </p:tgtEl>
                                        <p:attrNameLst>
                                          <p:attrName>ppt_w</p:attrName>
                                        </p:attrNameLst>
                                      </p:cBhvr>
                                      <p:tavLst>
                                        <p:tav tm="0">
                                          <p:val>
                                            <p:strVal val="ppt_w"/>
                                          </p:val>
                                        </p:tav>
                                        <p:tav tm="100000">
                                          <p:val>
                                            <p:fltVal val="0"/>
                                          </p:val>
                                        </p:tav>
                                      </p:tavLst>
                                    </p:anim>
                                    <p:anim calcmode="lin" valueType="num">
                                      <p:cBhvr>
                                        <p:cTn id="42" dur="500"/>
                                        <p:tgtEl>
                                          <p:spTgt spid="4"/>
                                        </p:tgtEl>
                                        <p:attrNameLst>
                                          <p:attrName>ppt_h</p:attrName>
                                        </p:attrNameLst>
                                      </p:cBhvr>
                                      <p:tavLst>
                                        <p:tav tm="0">
                                          <p:val>
                                            <p:strVal val="ppt_h"/>
                                          </p:val>
                                        </p:tav>
                                        <p:tav tm="100000">
                                          <p:val>
                                            <p:fltVal val="0"/>
                                          </p:val>
                                        </p:tav>
                                      </p:tavLst>
                                    </p:anim>
                                    <p:animEffect transition="out" filter="fade">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53" presetClass="exit" presetSubtype="32" fill="hold" nodeType="clickEffect">
                                  <p:stCondLst>
                                    <p:cond delay="0"/>
                                  </p:stCondLst>
                                  <p:childTnLst>
                                    <p:anim calcmode="lin" valueType="num">
                                      <p:cBhvr>
                                        <p:cTn id="49" dur="500"/>
                                        <p:tgtEl>
                                          <p:spTgt spid="5"/>
                                        </p:tgtEl>
                                        <p:attrNameLst>
                                          <p:attrName>ppt_w</p:attrName>
                                        </p:attrNameLst>
                                      </p:cBhvr>
                                      <p:tavLst>
                                        <p:tav tm="0">
                                          <p:val>
                                            <p:strVal val="ppt_w"/>
                                          </p:val>
                                        </p:tav>
                                        <p:tav tm="100000">
                                          <p:val>
                                            <p:fltVal val="0"/>
                                          </p:val>
                                        </p:tav>
                                      </p:tavLst>
                                    </p:anim>
                                    <p:anim calcmode="lin" valueType="num">
                                      <p:cBhvr>
                                        <p:cTn id="50" dur="500"/>
                                        <p:tgtEl>
                                          <p:spTgt spid="5"/>
                                        </p:tgtEl>
                                        <p:attrNameLst>
                                          <p:attrName>ppt_h</p:attrName>
                                        </p:attrNameLst>
                                      </p:cBhvr>
                                      <p:tavLst>
                                        <p:tav tm="0">
                                          <p:val>
                                            <p:strVal val="ppt_h"/>
                                          </p:val>
                                        </p:tav>
                                        <p:tav tm="100000">
                                          <p:val>
                                            <p:fltVal val="0"/>
                                          </p:val>
                                        </p:tav>
                                      </p:tavLst>
                                    </p:anim>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53" presetClass="exit" presetSubtype="32" fill="hold" nodeType="clickEffect">
                                  <p:stCondLst>
                                    <p:cond delay="0"/>
                                  </p:stCondLst>
                                  <p:childTnLst>
                                    <p:anim calcmode="lin" valueType="num">
                                      <p:cBhvr>
                                        <p:cTn id="57" dur="500"/>
                                        <p:tgtEl>
                                          <p:spTgt spid="8"/>
                                        </p:tgtEl>
                                        <p:attrNameLst>
                                          <p:attrName>ppt_w</p:attrName>
                                        </p:attrNameLst>
                                      </p:cBhvr>
                                      <p:tavLst>
                                        <p:tav tm="0">
                                          <p:val>
                                            <p:strVal val="ppt_w"/>
                                          </p:val>
                                        </p:tav>
                                        <p:tav tm="100000">
                                          <p:val>
                                            <p:fltVal val="0"/>
                                          </p:val>
                                        </p:tav>
                                      </p:tavLst>
                                    </p:anim>
                                    <p:anim calcmode="lin" valueType="num">
                                      <p:cBhvr>
                                        <p:cTn id="58" dur="500"/>
                                        <p:tgtEl>
                                          <p:spTgt spid="8"/>
                                        </p:tgtEl>
                                        <p:attrNameLst>
                                          <p:attrName>ppt_h</p:attrName>
                                        </p:attrNameLst>
                                      </p:cBhvr>
                                      <p:tavLst>
                                        <p:tav tm="0">
                                          <p:val>
                                            <p:strVal val="ppt_h"/>
                                          </p:val>
                                        </p:tav>
                                        <p:tav tm="100000">
                                          <p:val>
                                            <p:fltVal val="0"/>
                                          </p:val>
                                        </p:tav>
                                      </p:tavLst>
                                    </p:anim>
                                    <p:animEffect transition="out" filter="fade">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458" y="5876009"/>
            <a:ext cx="981995" cy="981995"/>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mc:AlternateContent xmlns:mc="http://schemas.openxmlformats.org/markup-compatibility/2006">
        <mc:Choice xmlns:a14="http://schemas.microsoft.com/office/drawing/2010/main" Requires="a14">
          <p:sp>
            <p:nvSpPr>
              <p:cNvPr id="27" name="Speech Bubble: Rectangle with Corners Rounded 26"/>
              <p:cNvSpPr/>
              <p:nvPr/>
            </p:nvSpPr>
            <p:spPr>
              <a:xfrm>
                <a:off x="2883664" y="447719"/>
                <a:ext cx="8712177" cy="2129505"/>
              </a:xfrm>
              <a:prstGeom prst="wedgeRoundRectCallout">
                <a:avLst>
                  <a:gd name="adj1" fmla="val -54943"/>
                  <a:gd name="adj2" fmla="val -242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r>
                  <a:rPr lang="en-US" sz="2500" b="1" dirty="0">
                    <a:solidFill>
                      <a:srgbClr val="000000"/>
                    </a:solidFill>
                    <a:latin typeface="UTM Avo" panose="02040603050506020204" pitchFamily="18" charset="0"/>
                    <a:cs typeface="Arial" panose="020B0604020202020204" pitchFamily="34" charset="0"/>
                  </a:rPr>
                  <a:t>Câu 1: </a:t>
                </a:r>
                <a:r>
                  <a:rPr lang="en-US" sz="2500" dirty="0" err="1">
                    <a:solidFill>
                      <a:srgbClr val="000000"/>
                    </a:solidFill>
                    <a:latin typeface="UTM Avo" panose="02040603050506020204" pitchFamily="18" charset="0"/>
                    <a:cs typeface="Arial" panose="020B0604020202020204" pitchFamily="34" charset="0"/>
                  </a:rPr>
                  <a:t>Kết</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quả</a:t>
                </a:r>
                <a:r>
                  <a:rPr lang="en-US" sz="2500" dirty="0">
                    <a:solidFill>
                      <a:srgbClr val="000000"/>
                    </a:solidFill>
                    <a:latin typeface="UTM Avo" panose="02040603050506020204" pitchFamily="18" charset="0"/>
                    <a:cs typeface="Arial" panose="020B0604020202020204" pitchFamily="34" charset="0"/>
                  </a:rPr>
                  <a:t> của </a:t>
                </a:r>
                <a:r>
                  <a:rPr lang="en-US" sz="2500" dirty="0" err="1">
                    <a:solidFill>
                      <a:srgbClr val="000000"/>
                    </a:solidFill>
                    <a:latin typeface="UTM Avo" panose="02040603050506020204" pitchFamily="18" charset="0"/>
                    <a:cs typeface="Arial" panose="020B0604020202020204" pitchFamily="34" charset="0"/>
                  </a:rPr>
                  <a:t>phép</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tính</a:t>
                </a:r>
                <a:r>
                  <a:rPr lang="en-US" sz="2500" dirty="0">
                    <a:solidFill>
                      <a:srgbClr val="000000"/>
                    </a:solidFill>
                    <a:latin typeface="UTM Avo" panose="02040603050506020204" pitchFamily="18" charset="0"/>
                    <a:cs typeface="Arial" panose="020B0604020202020204" pitchFamily="34" charset="0"/>
                  </a:rPr>
                  <a:t>:</a:t>
                </a:r>
                <a:endParaRPr lang="en-US" sz="2500" dirty="0">
                  <a:solidFill>
                    <a:srgbClr val="000000"/>
                  </a:solidFill>
                  <a:latin typeface="UTM Avo" panose="02040603050506020204" pitchFamily="18" charset="0"/>
                  <a:cs typeface="Arial" panose="020B0604020202020204" pitchFamily="34" charset="0"/>
                </a:endParaRPr>
              </a:p>
              <a:p>
                <a:pPr algn="ctr" defTabSz="609600"/>
                <a:r>
                  <a:rPr lang="en-US" sz="2500" dirty="0">
                    <a:solidFill>
                      <a:srgbClr val="000000"/>
                    </a:solidFill>
                    <a:latin typeface="UTM Avo" panose="02040603050506020204" pitchFamily="18" charset="0"/>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3</m:t>
                        </m:r>
                      </m:num>
                      <m:den>
                        <m:r>
                          <m:rPr>
                            <m:nor/>
                          </m:rPr>
                          <a:rPr lang="en-US" sz="2500" i="0">
                            <a:solidFill>
                              <a:srgbClr val="000000"/>
                            </a:solidFill>
                            <a:latin typeface="UTM Avo" panose="02040603050506020204" pitchFamily="18" charset="0"/>
                          </a:rPr>
                          <m:t>4</m:t>
                        </m:r>
                      </m:den>
                    </m:f>
                    <m:r>
                      <a:rPr lang="en-US" sz="2500" i="1">
                        <a:solidFill>
                          <a:srgbClr val="000000"/>
                        </a:solidFill>
                        <a:latin typeface="Cambria Math" panose="02040503050406030204"/>
                      </a:rPr>
                      <m:t> : </m:t>
                    </m:r>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1</m:t>
                        </m:r>
                      </m:num>
                      <m:den>
                        <m:r>
                          <m:rPr>
                            <m:nor/>
                          </m:rPr>
                          <a:rPr lang="en-US" sz="2500" i="0">
                            <a:solidFill>
                              <a:srgbClr val="000000"/>
                            </a:solidFill>
                            <a:latin typeface="UTM Avo" panose="02040603050506020204" pitchFamily="18" charset="0"/>
                          </a:rPr>
                          <m:t>2</m:t>
                        </m:r>
                      </m:den>
                    </m:f>
                  </m:oMath>
                </a14:m>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là</a:t>
                </a:r>
                <a:r>
                  <a:rPr lang="en-US" sz="2500" dirty="0">
                    <a:solidFill>
                      <a:srgbClr val="000000"/>
                    </a:solidFill>
                    <a:latin typeface="UTM Avo" panose="02040603050506020204" pitchFamily="18" charset="0"/>
                    <a:cs typeface="Arial" panose="020B0604020202020204" pitchFamily="34" charset="0"/>
                  </a:rPr>
                  <a:t>:</a:t>
                </a:r>
                <a:endParaRPr lang="en-US" sz="2500" dirty="0">
                  <a:solidFill>
                    <a:srgbClr val="000000"/>
                  </a:solidFill>
                  <a:latin typeface="UTM Avo" panose="02040603050506020204" pitchFamily="18" charset="0"/>
                  <a:cs typeface="Arial" panose="020B0604020202020204" pitchFamily="34" charset="0"/>
                </a:endParaRPr>
              </a:p>
            </p:txBody>
          </p:sp>
        </mc:Choice>
        <mc:Fallback>
          <p:sp>
            <p:nvSpPr>
              <p:cNvPr id="27" name="Speech Bubble: Rectangle with Corners Rounded 26"/>
              <p:cNvSpPr>
                <a:spLocks noRot="1" noChangeAspect="1" noMove="1" noResize="1" noEditPoints="1" noAdjustHandles="1" noChangeArrowheads="1" noChangeShapeType="1" noTextEdit="1"/>
              </p:cNvSpPr>
              <p:nvPr/>
            </p:nvSpPr>
            <p:spPr>
              <a:xfrm>
                <a:off x="2883664" y="447719"/>
                <a:ext cx="8712177" cy="2129505"/>
              </a:xfrm>
              <a:prstGeom prst="wedgeRoundRectCallout">
                <a:avLst>
                  <a:gd name="adj1" fmla="val -54943"/>
                  <a:gd name="adj2" fmla="val -2421"/>
                  <a:gd name="adj3" fmla="val 16667"/>
                </a:avLst>
              </a:prstGeom>
              <a:blipFill rotWithShape="1">
                <a:blip r:embed="rId4"/>
                <a:stretch>
                  <a:fillRect l="-4943" t="-2" r="1" b="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28" name="Picture 11">
            <a:hlinkClick r:id="rId5" action="ppaction://hlinksldjump"/>
          </p:cNvPr>
          <p:cNvPicPr>
            <a:picLocks noChangeAspect="1"/>
          </p:cNvPicPr>
          <p:nvPr/>
        </p:nvPicPr>
        <p:blipFill>
          <a:blip r:embed="rId6"/>
          <a:srcRect/>
          <a:stretch>
            <a:fillRect/>
          </a:stretch>
        </p:blipFill>
        <p:spPr>
          <a:xfrm>
            <a:off x="10969753" y="5582552"/>
            <a:ext cx="1222251" cy="1242441"/>
          </a:xfrm>
          <a:prstGeom prst="rect">
            <a:avLst/>
          </a:prstGeom>
        </p:spPr>
      </p:pic>
      <mc:AlternateContent xmlns:mc="http://schemas.openxmlformats.org/markup-compatibility/2006">
        <mc:Choice xmlns:a14="http://schemas.microsoft.com/office/drawing/2010/main" Requires="a14">
          <p:sp>
            <p:nvSpPr>
              <p:cNvPr id="3" name="Rectangle: Rounded Corners 2"/>
              <p:cNvSpPr/>
              <p:nvPr/>
            </p:nvSpPr>
            <p:spPr>
              <a:xfrm>
                <a:off x="6250997" y="28804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ea typeface="Calibri" panose="020F0502020204030204"/>
                    <a:cs typeface="Arial" panose="020B0604020202020204" pitchFamily="34" charset="0"/>
                  </a:rPr>
                  <a:t>B.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3</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2</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3" name="Rectangle: Rounded Corners 2"/>
              <p:cNvSpPr>
                <a:spLocks noRot="1" noChangeAspect="1" noMove="1" noResize="1" noEditPoints="1" noAdjustHandles="1" noChangeArrowheads="1" noChangeShapeType="1" noTextEdit="1"/>
              </p:cNvSpPr>
              <p:nvPr/>
            </p:nvSpPr>
            <p:spPr>
              <a:xfrm>
                <a:off x="6250997" y="2880476"/>
                <a:ext cx="4718756" cy="1655474"/>
              </a:xfrm>
              <a:prstGeom prst="roundRect">
                <a:avLst/>
              </a:prstGeom>
              <a:blipFill rotWithShape="1">
                <a:blip r:embed="rId7"/>
                <a:stretch>
                  <a:fillRect l="-1" t="-7" r="3"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4" name="Rectangle: Rounded Corners 3"/>
              <p:cNvSpPr/>
              <p:nvPr/>
            </p:nvSpPr>
            <p:spPr>
              <a:xfrm>
                <a:off x="1222252" y="4754812"/>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ea typeface="Calibri" panose="020F0502020204030204"/>
                    <a:cs typeface="Arial" panose="020B0604020202020204" pitchFamily="34" charset="0"/>
                  </a:rPr>
                  <a:t>C.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3</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4</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4" name="Rectangle: Rounded Corners 3"/>
              <p:cNvSpPr>
                <a:spLocks noRot="1" noChangeAspect="1" noMove="1" noResize="1" noEditPoints="1" noAdjustHandles="1" noChangeArrowheads="1" noChangeShapeType="1" noTextEdit="1"/>
              </p:cNvSpPr>
              <p:nvPr/>
            </p:nvSpPr>
            <p:spPr>
              <a:xfrm>
                <a:off x="1222252" y="4754812"/>
                <a:ext cx="4718756" cy="1655474"/>
              </a:xfrm>
              <a:prstGeom prst="roundRect">
                <a:avLst/>
              </a:prstGeom>
              <a:blipFill rotWithShape="1">
                <a:blip r:embed="rId8"/>
                <a:stretch>
                  <a:fillRect l="-11" t="-34" r="12" b="3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 name="Rectangle: Rounded Corners 4"/>
              <p:cNvSpPr/>
              <p:nvPr/>
            </p:nvSpPr>
            <p:spPr>
              <a:xfrm>
                <a:off x="1222252" y="28804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en-US" sz="2500" kern="1200" dirty="0">
                    <a:solidFill>
                      <a:srgbClr val="000000"/>
                    </a:solidFill>
                    <a:latin typeface="UTM Avo" panose="02040603050506020204" pitchFamily="18" charset="0"/>
                    <a:cs typeface="Arial" panose="020B0604020202020204" pitchFamily="34" charset="0"/>
                  </a:rPr>
                  <a:t>A.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3</m:t>
                        </m:r>
                      </m:num>
                      <m:den>
                        <m:r>
                          <m:rPr>
                            <m:nor/>
                          </m:rPr>
                          <a:rPr lang="en-US" sz="2500" i="0">
                            <a:solidFill>
                              <a:srgbClr val="000000"/>
                            </a:solidFill>
                            <a:latin typeface="UTM Avo" panose="02040603050506020204" pitchFamily="18" charset="0"/>
                          </a:rPr>
                          <m:t>8</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5" name="Rectangle: Rounded Corners 4"/>
              <p:cNvSpPr>
                <a:spLocks noRot="1" noChangeAspect="1" noMove="1" noResize="1" noEditPoints="1" noAdjustHandles="1" noChangeArrowheads="1" noChangeShapeType="1" noTextEdit="1"/>
              </p:cNvSpPr>
              <p:nvPr/>
            </p:nvSpPr>
            <p:spPr>
              <a:xfrm>
                <a:off x="1222252" y="2880476"/>
                <a:ext cx="4718756" cy="1655474"/>
              </a:xfrm>
              <a:prstGeom prst="roundRect">
                <a:avLst/>
              </a:prstGeom>
              <a:blipFill rotWithShape="1">
                <a:blip r:embed="rId9"/>
                <a:stretch>
                  <a:fillRect l="-11" t="-7" r="12"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8" name="Rectangle: Rounded Corners 7"/>
              <p:cNvSpPr/>
              <p:nvPr/>
            </p:nvSpPr>
            <p:spPr>
              <a:xfrm>
                <a:off x="6250993" y="4754812"/>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r>
                  <a:rPr lang="fr-FR" sz="2500" dirty="0">
                    <a:solidFill>
                      <a:srgbClr val="000000"/>
                    </a:solidFill>
                    <a:latin typeface="UTM Avo" panose="02040603050506020204" pitchFamily="18" charset="0"/>
                    <a:cs typeface="Arial" panose="020B0604020202020204" pitchFamily="34" charset="0"/>
                  </a:rPr>
                  <a:t>D.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1</m:t>
                        </m:r>
                      </m:num>
                      <m:den>
                        <m:r>
                          <m:rPr>
                            <m:nor/>
                          </m:rPr>
                          <a:rPr lang="en-US" sz="2500" i="0">
                            <a:solidFill>
                              <a:srgbClr val="000000"/>
                            </a:solidFill>
                            <a:latin typeface="UTM Avo" panose="02040603050506020204" pitchFamily="18" charset="0"/>
                          </a:rPr>
                          <m:t>4</m:t>
                        </m:r>
                      </m:den>
                    </m:f>
                  </m:oMath>
                </a14:m>
                <a:endParaRPr lang="en-US" sz="2500" dirty="0">
                  <a:solidFill>
                    <a:srgbClr val="000000"/>
                  </a:solidFill>
                  <a:latin typeface="UTM Avo" panose="02040603050506020204" pitchFamily="18" charset="0"/>
                  <a:cs typeface="Arial" panose="020B0604020202020204" pitchFamily="34" charset="0"/>
                </a:endParaRPr>
              </a:p>
            </p:txBody>
          </p:sp>
        </mc:Choice>
        <mc:Fallback>
          <p:sp>
            <p:nvSpPr>
              <p:cNvPr id="8" name="Rectangle: Rounded Corners 7"/>
              <p:cNvSpPr>
                <a:spLocks noRot="1" noChangeAspect="1" noMove="1" noResize="1" noEditPoints="1" noAdjustHandles="1" noChangeArrowheads="1" noChangeShapeType="1" noTextEdit="1"/>
              </p:cNvSpPr>
              <p:nvPr/>
            </p:nvSpPr>
            <p:spPr>
              <a:xfrm>
                <a:off x="6250993" y="4754812"/>
                <a:ext cx="4718756" cy="1655474"/>
              </a:xfrm>
              <a:prstGeom prst="roundRect">
                <a:avLst/>
              </a:prstGeom>
              <a:blipFill rotWithShape="1">
                <a:blip r:embed="rId10"/>
                <a:stretch>
                  <a:fillRect l="-1" t="-34" r="3" b="3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9" name="Picture 9"/>
          <p:cNvPicPr>
            <a:picLocks noChangeAspect="1"/>
          </p:cNvPicPr>
          <p:nvPr/>
        </p:nvPicPr>
        <p:blipFill>
          <a:blip r:embed="rId11"/>
          <a:srcRect/>
          <a:stretch>
            <a:fillRect/>
          </a:stretch>
        </p:blipFill>
        <p:spPr>
          <a:xfrm>
            <a:off x="381150" y="657453"/>
            <a:ext cx="1973963" cy="2011680"/>
          </a:xfrm>
          <a:prstGeom prst="rect">
            <a:avLst/>
          </a:prstGeom>
        </p:spPr>
      </p:pic>
      <p:pic>
        <p:nvPicPr>
          <p:cNvPr id="10" name="Picture 9"/>
          <p:cNvPicPr>
            <a:picLocks noChangeAspect="1"/>
          </p:cNvPicPr>
          <p:nvPr/>
        </p:nvPicPr>
        <p:blipFill>
          <a:blip r:embed="rId12"/>
          <a:stretch>
            <a:fillRect/>
          </a:stretch>
        </p:blipFill>
        <p:spPr>
          <a:xfrm>
            <a:off x="11371966" y="0"/>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3"/>
                                        </p:tgtEl>
                                        <p:attrNameLst>
                                          <p:attrName>fillcolor</p:attrName>
                                        </p:attrNameLst>
                                      </p:cBhvr>
                                      <p:to>
                                        <a:srgbClr val="92D050"/>
                                      </p:to>
                                    </p:animClr>
                                    <p:set>
                                      <p:cBhvr>
                                        <p:cTn id="27" dur="500" fill="hold"/>
                                        <p:tgtEl>
                                          <p:spTgt spid="3"/>
                                        </p:tgtEl>
                                        <p:attrNameLst>
                                          <p:attrName>fill.type</p:attrName>
                                        </p:attrNameLst>
                                      </p:cBhvr>
                                      <p:to>
                                        <p:strVal val="solid"/>
                                      </p:to>
                                    </p:set>
                                    <p:set>
                                      <p:cBhvr>
                                        <p:cTn id="28" dur="5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seq concurrent="1" nextAc="seek">
              <p:cTn id="29" restart="whenNotActive" fill="hold" evtFilter="cancelBubble" nodeType="interactiveSeq">
                <p:stCondLst>
                  <p:cond evt="onClick" delay="0">
                    <p:tgtEl>
                      <p:spTgt spid="5"/>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5"/>
                                        </p:tgtEl>
                                        <p:attrNameLst>
                                          <p:attrName>fillcolor</p:attrName>
                                        </p:attrNameLst>
                                      </p:cBhvr>
                                      <p:to>
                                        <a:srgbClr val="D99694"/>
                                      </p:to>
                                    </p:animClr>
                                    <p:set>
                                      <p:cBhvr>
                                        <p:cTn id="34" dur="500" fill="hold"/>
                                        <p:tgtEl>
                                          <p:spTgt spid="5"/>
                                        </p:tgtEl>
                                        <p:attrNameLst>
                                          <p:attrName>fill.type</p:attrName>
                                        </p:attrNameLst>
                                      </p:cBhvr>
                                      <p:to>
                                        <p:strVal val="solid"/>
                                      </p:to>
                                    </p:set>
                                    <p:set>
                                      <p:cBhvr>
                                        <p:cTn id="35" dur="5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36" restart="whenNotActive" fill="hold" evtFilter="cancelBubble" nodeType="interactiveSeq">
                <p:stCondLst>
                  <p:cond evt="onClick" delay="0">
                    <p:tgtEl>
                      <p:spTgt spid="4"/>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4"/>
                                        </p:tgtEl>
                                        <p:attrNameLst>
                                          <p:attrName>fillcolor</p:attrName>
                                        </p:attrNameLst>
                                      </p:cBhvr>
                                      <p:to>
                                        <a:srgbClr val="D99694"/>
                                      </p:to>
                                    </p:animClr>
                                    <p:set>
                                      <p:cBhvr>
                                        <p:cTn id="41" dur="500" fill="hold"/>
                                        <p:tgtEl>
                                          <p:spTgt spid="4"/>
                                        </p:tgtEl>
                                        <p:attrNameLst>
                                          <p:attrName>fill.type</p:attrName>
                                        </p:attrNameLst>
                                      </p:cBhvr>
                                      <p:to>
                                        <p:strVal val="solid"/>
                                      </p:to>
                                    </p:set>
                                    <p:set>
                                      <p:cBhvr>
                                        <p:cTn id="42" dur="5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500" fill="hold"/>
                                        <p:tgtEl>
                                          <p:spTgt spid="8"/>
                                        </p:tgtEl>
                                        <p:attrNameLst>
                                          <p:attrName>fillcolor</p:attrName>
                                        </p:attrNameLst>
                                      </p:cBhvr>
                                      <p:to>
                                        <a:srgbClr val="D99694"/>
                                      </p:to>
                                    </p:animClr>
                                    <p:set>
                                      <p:cBhvr>
                                        <p:cTn id="48" dur="500" fill="hold"/>
                                        <p:tgtEl>
                                          <p:spTgt spid="8"/>
                                        </p:tgtEl>
                                        <p:attrNameLst>
                                          <p:attrName>fill.type</p:attrName>
                                        </p:attrNameLst>
                                      </p:cBhvr>
                                      <p:to>
                                        <p:strVal val="solid"/>
                                      </p:to>
                                    </p:set>
                                    <p:set>
                                      <p:cBhvr>
                                        <p:cTn id="49" dur="5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bldLst>
      <p:bldP spid="27" grpId="0" animBg="1"/>
      <p:bldP spid="3" grpId="0" animBg="1"/>
      <p:bldP spid="4" grpId="0" animBg="1"/>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mc:AlternateContent xmlns:mc="http://schemas.openxmlformats.org/markup-compatibility/2006">
        <mc:Choice xmlns:a14="http://schemas.microsoft.com/office/drawing/2010/main" Requires="a14">
          <p:sp>
            <p:nvSpPr>
              <p:cNvPr id="27" name="Speech Bubble: Rectangle with Corners Rounded 26"/>
              <p:cNvSpPr/>
              <p:nvPr/>
            </p:nvSpPr>
            <p:spPr>
              <a:xfrm>
                <a:off x="2986492" y="447715"/>
                <a:ext cx="8712177" cy="2062272"/>
              </a:xfrm>
              <a:prstGeom prst="wedgeRoundRectCallout">
                <a:avLst>
                  <a:gd name="adj1" fmla="val -54943"/>
                  <a:gd name="adj2" fmla="val -242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spcAft>
                    <a:spcPts val="535"/>
                  </a:spcAft>
                </a:pPr>
                <a:r>
                  <a:rPr lang="en-US" sz="2500" b="1" dirty="0">
                    <a:solidFill>
                      <a:srgbClr val="000000"/>
                    </a:solidFill>
                    <a:latin typeface="UTM Avo" panose="02040603050506020204" pitchFamily="18" charset="0"/>
                    <a:ea typeface="等线"/>
                    <a:cs typeface="Arial" panose="020B0604020202020204" pitchFamily="34" charset="0"/>
                  </a:rPr>
                  <a:t>Câu 2:</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Kết</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quả</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của</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phép</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tính</a:t>
                </a:r>
                <a:r>
                  <a:rPr lang="en-US" sz="2500" dirty="0">
                    <a:solidFill>
                      <a:srgbClr val="000000"/>
                    </a:solidFill>
                    <a:latin typeface="UTM Avo" panose="02040603050506020204" pitchFamily="18" charset="0"/>
                    <a:ea typeface="等线"/>
                    <a:cs typeface="Arial" panose="020B0604020202020204" pitchFamily="34" charset="0"/>
                  </a:rPr>
                  <a:t>:</a:t>
                </a:r>
                <a:endParaRPr lang="en-US" sz="2500" dirty="0">
                  <a:solidFill>
                    <a:srgbClr val="000000"/>
                  </a:solidFill>
                  <a:latin typeface="UTM Avo" panose="02040603050506020204" pitchFamily="18" charset="0"/>
                  <a:ea typeface="等线"/>
                  <a:cs typeface="Arial" panose="020B0604020202020204" pitchFamily="34" charset="0"/>
                </a:endParaRPr>
              </a:p>
              <a:p>
                <a:pPr algn="ctr" defTabSz="609600">
                  <a:spcAft>
                    <a:spcPts val="535"/>
                  </a:spcAft>
                </a:pPr>
                <a14:m>
                  <m:oMath xmlns:m="http://schemas.openxmlformats.org/officeDocument/2006/math">
                    <m:r>
                      <a:rPr lang="en-US" sz="2500" i="1">
                        <a:solidFill>
                          <a:srgbClr val="000000"/>
                        </a:solidFill>
                        <a:latin typeface="Cambria Math" panose="02040503050406030204"/>
                        <a:ea typeface="等线"/>
                        <a:cs typeface="Times New Roman" panose="02020603050405020304"/>
                      </a:rPr>
                      <m:t>   </m:t>
                    </m:r>
                    <m:f>
                      <m:fPr>
                        <m:ctrlPr>
                          <a:rPr lang="en-US" sz="2500" i="1">
                            <a:solidFill>
                              <a:srgbClr val="000000"/>
                            </a:solidFill>
                            <a:latin typeface="Cambria Math" panose="02040503050406030204" pitchFamily="18" charset="0"/>
                            <a:ea typeface="Calibri" panose="020F0502020204030204"/>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1</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8</m:t>
                        </m:r>
                      </m:den>
                    </m:f>
                    <m:r>
                      <a:rPr lang="en-US" sz="2500" i="1">
                        <a:solidFill>
                          <a:srgbClr val="000000"/>
                        </a:solidFill>
                        <a:latin typeface="Cambria Math" panose="02040503050406030204"/>
                        <a:ea typeface="Calibri" panose="020F0502020204030204"/>
                        <a:cs typeface="Times New Roman" panose="02020603050405020304"/>
                      </a:rPr>
                      <m:t> :</m:t>
                    </m:r>
                  </m:oMath>
                </a14:m>
                <a:r>
                  <a:rPr lang="en-US" sz="2500" dirty="0">
                    <a:solidFill>
                      <a:srgbClr val="000000"/>
                    </a:solidFill>
                    <a:latin typeface="UTM Avo" panose="02040603050506020204" pitchFamily="18" charset="0"/>
                    <a:ea typeface="等线"/>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ea typeface="Calibri" panose="020F0502020204030204"/>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1</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5</m:t>
                        </m:r>
                      </m:den>
                    </m:f>
                  </m:oMath>
                </a14:m>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là</a:t>
                </a:r>
                <a:r>
                  <a:rPr lang="en-US" sz="2500" dirty="0">
                    <a:solidFill>
                      <a:srgbClr val="000000"/>
                    </a:solidFill>
                    <a:latin typeface="UTM Avo" panose="02040603050506020204" pitchFamily="18" charset="0"/>
                    <a:ea typeface="等线"/>
                    <a:cs typeface="Arial" panose="020B0604020202020204" pitchFamily="34" charset="0"/>
                  </a:rPr>
                  <a:t>:</a:t>
                </a:r>
                <a:endParaRPr lang="en-US" sz="2500" dirty="0">
                  <a:solidFill>
                    <a:srgbClr val="000000"/>
                  </a:solidFill>
                  <a:latin typeface="UTM Avo" panose="02040603050506020204" pitchFamily="18" charset="0"/>
                  <a:ea typeface="Calibri" panose="020F0502020204030204"/>
                  <a:cs typeface="Arial" panose="020B0604020202020204" pitchFamily="34" charset="0"/>
                </a:endParaRPr>
              </a:p>
            </p:txBody>
          </p:sp>
        </mc:Choice>
        <mc:Fallback>
          <p:sp>
            <p:nvSpPr>
              <p:cNvPr id="27" name="Speech Bubble: Rectangle with Corners Rounded 26"/>
              <p:cNvSpPr>
                <a:spLocks noRot="1" noChangeAspect="1" noMove="1" noResize="1" noEditPoints="1" noAdjustHandles="1" noChangeArrowheads="1" noChangeShapeType="1" noTextEdit="1"/>
              </p:cNvSpPr>
              <p:nvPr/>
            </p:nvSpPr>
            <p:spPr>
              <a:xfrm>
                <a:off x="2986492" y="447715"/>
                <a:ext cx="8712177" cy="2062272"/>
              </a:xfrm>
              <a:prstGeom prst="wedgeRoundRectCallout">
                <a:avLst>
                  <a:gd name="adj1" fmla="val -54943"/>
                  <a:gd name="adj2" fmla="val -2421"/>
                  <a:gd name="adj3" fmla="val 16667"/>
                </a:avLst>
              </a:prstGeom>
              <a:blipFill rotWithShape="1">
                <a:blip r:embed="rId4"/>
                <a:stretch>
                  <a:fillRect l="-4950" t="-2" r="1" b="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10" name="Picture 6"/>
          <p:cNvPicPr>
            <a:picLocks noChangeAspect="1"/>
          </p:cNvPicPr>
          <p:nvPr/>
        </p:nvPicPr>
        <p:blipFill>
          <a:blip r:embed="rId5"/>
          <a:srcRect/>
          <a:stretch>
            <a:fillRect/>
          </a:stretch>
        </p:blipFill>
        <p:spPr>
          <a:xfrm>
            <a:off x="490997" y="498306"/>
            <a:ext cx="1961388" cy="2011680"/>
          </a:xfrm>
          <a:prstGeom prst="rect">
            <a:avLst/>
          </a:prstGeom>
        </p:spPr>
      </p:pic>
      <p:pic>
        <p:nvPicPr>
          <p:cNvPr id="3"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458" y="5876009"/>
            <a:ext cx="981995" cy="981995"/>
          </a:xfrm>
          <a:prstGeom prst="rect">
            <a:avLst/>
          </a:prstGeom>
        </p:spPr>
      </p:pic>
      <p:pic>
        <p:nvPicPr>
          <p:cNvPr id="4" name="Picture 11">
            <a:hlinkClick r:id="rId6" action="ppaction://hlinksldjump"/>
          </p:cNvPr>
          <p:cNvPicPr>
            <a:picLocks noChangeAspect="1"/>
          </p:cNvPicPr>
          <p:nvPr/>
        </p:nvPicPr>
        <p:blipFill>
          <a:blip r:embed="rId7"/>
          <a:srcRect/>
          <a:stretch>
            <a:fillRect/>
          </a:stretch>
        </p:blipFill>
        <p:spPr>
          <a:xfrm>
            <a:off x="10969753" y="5582552"/>
            <a:ext cx="1222251" cy="1242441"/>
          </a:xfrm>
          <a:prstGeom prst="rect">
            <a:avLst/>
          </a:prstGeom>
        </p:spPr>
      </p:pic>
      <mc:AlternateContent xmlns:mc="http://schemas.openxmlformats.org/markup-compatibility/2006">
        <mc:Choice xmlns:a14="http://schemas.microsoft.com/office/drawing/2010/main" Requires="a14">
          <p:sp>
            <p:nvSpPr>
              <p:cNvPr id="5" name="Rectangle: Rounded Corners 4"/>
              <p:cNvSpPr/>
              <p:nvPr/>
            </p:nvSpPr>
            <p:spPr>
              <a:xfrm>
                <a:off x="6250997" y="28550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ea typeface="Calibri" panose="020F0502020204030204"/>
                    <a:cs typeface="Arial" panose="020B0604020202020204" pitchFamily="34" charset="0"/>
                  </a:rPr>
                  <a:t>B.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8</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5</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5" name="Rectangle: Rounded Corners 4"/>
              <p:cNvSpPr>
                <a:spLocks noRot="1" noChangeAspect="1" noMove="1" noResize="1" noEditPoints="1" noAdjustHandles="1" noChangeArrowheads="1" noChangeShapeType="1" noTextEdit="1"/>
              </p:cNvSpPr>
              <p:nvPr/>
            </p:nvSpPr>
            <p:spPr>
              <a:xfrm>
                <a:off x="6250997" y="2855076"/>
                <a:ext cx="4718756" cy="1655474"/>
              </a:xfrm>
              <a:prstGeom prst="roundRect">
                <a:avLst/>
              </a:prstGeom>
              <a:blipFill rotWithShape="1">
                <a:blip r:embed="rId8"/>
                <a:stretch>
                  <a:fillRect l="-1" t="-7" r="3"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8" name="Rectangle: Rounded Corners 7"/>
              <p:cNvSpPr/>
              <p:nvPr/>
            </p:nvSpPr>
            <p:spPr>
              <a:xfrm>
                <a:off x="1222252" y="4754812"/>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ea typeface="Calibri" panose="020F0502020204030204"/>
                    <a:cs typeface="Arial" panose="020B0604020202020204" pitchFamily="34" charset="0"/>
                  </a:rPr>
                  <a:t>C.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3</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8</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8" name="Rectangle: Rounded Corners 7"/>
              <p:cNvSpPr>
                <a:spLocks noRot="1" noChangeAspect="1" noMove="1" noResize="1" noEditPoints="1" noAdjustHandles="1" noChangeArrowheads="1" noChangeShapeType="1" noTextEdit="1"/>
              </p:cNvSpPr>
              <p:nvPr/>
            </p:nvSpPr>
            <p:spPr>
              <a:xfrm>
                <a:off x="1222252" y="4754812"/>
                <a:ext cx="4718756" cy="1655474"/>
              </a:xfrm>
              <a:prstGeom prst="roundRect">
                <a:avLst/>
              </a:prstGeom>
              <a:blipFill rotWithShape="1">
                <a:blip r:embed="rId9"/>
                <a:stretch>
                  <a:fillRect l="-11" t="-34" r="12" b="3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9" name="Rectangle: Rounded Corners 8"/>
              <p:cNvSpPr/>
              <p:nvPr/>
            </p:nvSpPr>
            <p:spPr>
              <a:xfrm>
                <a:off x="1222252" y="28550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ea typeface="Calibri" panose="020F0502020204030204"/>
                    <a:cs typeface="Arial" panose="020B0604020202020204" pitchFamily="34" charset="0"/>
                  </a:rPr>
                  <a:t>A.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5</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8</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9" name="Rectangle: Rounded Corners 8"/>
              <p:cNvSpPr>
                <a:spLocks noRot="1" noChangeAspect="1" noMove="1" noResize="1" noEditPoints="1" noAdjustHandles="1" noChangeArrowheads="1" noChangeShapeType="1" noTextEdit="1"/>
              </p:cNvSpPr>
              <p:nvPr/>
            </p:nvSpPr>
            <p:spPr>
              <a:xfrm>
                <a:off x="1222252" y="2855076"/>
                <a:ext cx="4718756" cy="1655474"/>
              </a:xfrm>
              <a:prstGeom prst="roundRect">
                <a:avLst/>
              </a:prstGeom>
              <a:blipFill rotWithShape="1">
                <a:blip r:embed="rId10"/>
                <a:stretch>
                  <a:fillRect l="-11" t="-7" r="12"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2" name="Rectangle: Rounded Corners 11"/>
              <p:cNvSpPr/>
              <p:nvPr/>
            </p:nvSpPr>
            <p:spPr>
              <a:xfrm>
                <a:off x="6250993" y="4754812"/>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spcBef>
                    <a:spcPts val="200"/>
                  </a:spcBef>
                  <a:spcAft>
                    <a:spcPts val="200"/>
                  </a:spcAft>
                </a:pPr>
                <a:r>
                  <a:rPr lang="fr-FR" sz="2500" dirty="0">
                    <a:solidFill>
                      <a:srgbClr val="000000"/>
                    </a:solidFill>
                    <a:latin typeface="UTM Avo" panose="02040603050506020204" pitchFamily="18" charset="0"/>
                    <a:ea typeface="Calibri" panose="020F0502020204030204"/>
                    <a:cs typeface="Arial" panose="020B0604020202020204" pitchFamily="34" charset="0"/>
                  </a:rPr>
                  <a:t>D. </a:t>
                </a:r>
                <a14:m>
                  <m:oMath xmlns:m="http://schemas.openxmlformats.org/officeDocument/2006/math">
                    <m:f>
                      <m:fPr>
                        <m:ctrlPr>
                          <a:rPr lang="en-US" sz="2500" i="1">
                            <a:solidFill>
                              <a:srgbClr val="000000"/>
                            </a:solidFill>
                            <a:latin typeface="Cambria Math" panose="02040503050406030204" pitchFamily="18" charset="0"/>
                            <a:ea typeface="Calibri" panose="020F0502020204030204"/>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8</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3</m:t>
                        </m:r>
                      </m:den>
                    </m:f>
                  </m:oMath>
                </a14:m>
                <a:endParaRPr lang="en-US" sz="2500" dirty="0">
                  <a:solidFill>
                    <a:srgbClr val="000000"/>
                  </a:solidFill>
                  <a:latin typeface="UTM Avo" panose="02040603050506020204" pitchFamily="18" charset="0"/>
                  <a:ea typeface="Calibri" panose="020F0502020204030204"/>
                  <a:cs typeface="Arial" panose="020B0604020202020204" pitchFamily="34" charset="0"/>
                </a:endParaRPr>
              </a:p>
            </p:txBody>
          </p:sp>
        </mc:Choice>
        <mc:Fallback>
          <p:sp>
            <p:nvSpPr>
              <p:cNvPr id="12" name="Rectangle: Rounded Corners 11"/>
              <p:cNvSpPr>
                <a:spLocks noRot="1" noChangeAspect="1" noMove="1" noResize="1" noEditPoints="1" noAdjustHandles="1" noChangeArrowheads="1" noChangeShapeType="1" noTextEdit="1"/>
              </p:cNvSpPr>
              <p:nvPr/>
            </p:nvSpPr>
            <p:spPr>
              <a:xfrm>
                <a:off x="6250993" y="4754812"/>
                <a:ext cx="4718756" cy="1655474"/>
              </a:xfrm>
              <a:prstGeom prst="roundRect">
                <a:avLst/>
              </a:prstGeom>
              <a:blipFill rotWithShape="1">
                <a:blip r:embed="rId11"/>
                <a:stretch>
                  <a:fillRect l="-1" t="-34" r="3" b="3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6" name="Picture 5"/>
          <p:cNvPicPr>
            <a:picLocks noChangeAspect="1"/>
          </p:cNvPicPr>
          <p:nvPr/>
        </p:nvPicPr>
        <p:blipFill>
          <a:blip r:embed="rId12"/>
          <a:stretch>
            <a:fillRect/>
          </a:stretch>
        </p:blipFill>
        <p:spPr>
          <a:xfrm>
            <a:off x="11371966" y="0"/>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D99694"/>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9"/>
                                        </p:tgtEl>
                                        <p:attrNameLst>
                                          <p:attrName>fillcolor</p:attrName>
                                        </p:attrNameLst>
                                      </p:cBhvr>
                                      <p:to>
                                        <a:srgbClr val="92D050"/>
                                      </p:to>
                                    </p:animClr>
                                    <p:set>
                                      <p:cBhvr>
                                        <p:cTn id="34" dur="500" fill="hold"/>
                                        <p:tgtEl>
                                          <p:spTgt spid="9"/>
                                        </p:tgtEl>
                                        <p:attrNameLst>
                                          <p:attrName>fill.type</p:attrName>
                                        </p:attrNameLst>
                                      </p:cBhvr>
                                      <p:to>
                                        <p:strVal val="solid"/>
                                      </p:to>
                                    </p:set>
                                    <p:set>
                                      <p:cBhvr>
                                        <p:cTn id="35" dur="5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8"/>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8"/>
                                        </p:tgtEl>
                                        <p:attrNameLst>
                                          <p:attrName>fillcolor</p:attrName>
                                        </p:attrNameLst>
                                      </p:cBhvr>
                                      <p:to>
                                        <a:srgbClr val="D99694"/>
                                      </p:to>
                                    </p:animClr>
                                    <p:set>
                                      <p:cBhvr>
                                        <p:cTn id="41" dur="500" fill="hold"/>
                                        <p:tgtEl>
                                          <p:spTgt spid="8"/>
                                        </p:tgtEl>
                                        <p:attrNameLst>
                                          <p:attrName>fill.type</p:attrName>
                                        </p:attrNameLst>
                                      </p:cBhvr>
                                      <p:to>
                                        <p:strVal val="solid"/>
                                      </p:to>
                                    </p:set>
                                    <p:set>
                                      <p:cBhvr>
                                        <p:cTn id="42" dur="5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3" restart="whenNotActive" fill="hold" evtFilter="cancelBubble" nodeType="interactiveSeq">
                <p:stCondLst>
                  <p:cond evt="onClick" delay="0">
                    <p:tgtEl>
                      <p:spTgt spid="12"/>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500" fill="hold"/>
                                        <p:tgtEl>
                                          <p:spTgt spid="12"/>
                                        </p:tgtEl>
                                        <p:attrNameLst>
                                          <p:attrName>fillcolor</p:attrName>
                                        </p:attrNameLst>
                                      </p:cBhvr>
                                      <p:to>
                                        <a:srgbClr val="D99694"/>
                                      </p:to>
                                    </p:animClr>
                                    <p:set>
                                      <p:cBhvr>
                                        <p:cTn id="48" dur="500" fill="hold"/>
                                        <p:tgtEl>
                                          <p:spTgt spid="12"/>
                                        </p:tgtEl>
                                        <p:attrNameLst>
                                          <p:attrName>fill.type</p:attrName>
                                        </p:attrNameLst>
                                      </p:cBhvr>
                                      <p:to>
                                        <p:strVal val="solid"/>
                                      </p:to>
                                    </p:set>
                                    <p:set>
                                      <p:cBhvr>
                                        <p:cTn id="49" dur="5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27" grpId="0" animBg="1"/>
      <p:bldP spid="5" grpId="0" animBg="1"/>
      <p:bldP spid="8" grpId="0" animBg="1"/>
      <p:bldP spid="9"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p:sp>
        <p:nvSpPr>
          <p:cNvPr id="27" name="Speech Bubble: Rectangle with Corners Rounded 26"/>
          <p:cNvSpPr/>
          <p:nvPr/>
        </p:nvSpPr>
        <p:spPr>
          <a:xfrm>
            <a:off x="2885028" y="490997"/>
            <a:ext cx="8712177" cy="2062272"/>
          </a:xfrm>
          <a:prstGeom prst="wedgeRoundRectCallout">
            <a:avLst>
              <a:gd name="adj1" fmla="val -54943"/>
              <a:gd name="adj2" fmla="val -242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lnSpc>
                <a:spcPct val="150000"/>
              </a:lnSpc>
            </a:pPr>
            <a:r>
              <a:rPr lang="en-US" sz="2500" b="1" dirty="0" err="1">
                <a:solidFill>
                  <a:srgbClr val="000000"/>
                </a:solidFill>
                <a:latin typeface="UTM Avo" panose="02040603050506020204" pitchFamily="18" charset="0"/>
                <a:cs typeface="Arial" panose="020B0604020202020204" pitchFamily="34" charset="0"/>
              </a:rPr>
              <a:t>Câu</a:t>
            </a:r>
            <a:r>
              <a:rPr lang="en-US" sz="2500" b="1" dirty="0">
                <a:solidFill>
                  <a:srgbClr val="000000"/>
                </a:solidFill>
                <a:latin typeface="UTM Avo" panose="02040603050506020204" pitchFamily="18" charset="0"/>
                <a:cs typeface="Arial" panose="020B0604020202020204" pitchFamily="34" charset="0"/>
              </a:rPr>
              <a:t> 3:</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Chọn</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đáp</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án</a:t>
            </a:r>
            <a:r>
              <a:rPr lang="en-US" sz="2500" dirty="0">
                <a:solidFill>
                  <a:srgbClr val="000000"/>
                </a:solidFill>
                <a:latin typeface="UTM Avo" panose="02040603050506020204" pitchFamily="18" charset="0"/>
                <a:cs typeface="Arial" panose="020B0604020202020204" pitchFamily="34" charset="0"/>
              </a:rPr>
              <a:t> </a:t>
            </a:r>
            <a:r>
              <a:rPr lang="en-US" sz="2500" b="1" dirty="0" err="1">
                <a:solidFill>
                  <a:srgbClr val="000000"/>
                </a:solidFill>
                <a:latin typeface="UTM Avo" panose="02040603050506020204" pitchFamily="18" charset="0"/>
                <a:cs typeface="Arial" panose="020B0604020202020204" pitchFamily="34" charset="0"/>
              </a:rPr>
              <a:t>sai</a:t>
            </a:r>
            <a:r>
              <a:rPr lang="en-US" sz="2500" dirty="0">
                <a:solidFill>
                  <a:srgbClr val="000000"/>
                </a:solidFill>
                <a:latin typeface="UTM Avo" panose="02040603050506020204" pitchFamily="18" charset="0"/>
                <a:cs typeface="Arial" panose="020B0604020202020204" pitchFamily="34" charset="0"/>
              </a:rPr>
              <a:t>.</a:t>
            </a:r>
            <a:endParaRPr lang="en-US" sz="2500" dirty="0">
              <a:solidFill>
                <a:srgbClr val="000000"/>
              </a:solidFill>
              <a:latin typeface="UTM Avo" panose="02040603050506020204" pitchFamily="18" charset="0"/>
              <a:cs typeface="Arial" panose="020B0604020202020204" pitchFamily="34" charset="0"/>
            </a:endParaRPr>
          </a:p>
        </p:txBody>
      </p:sp>
      <p:pic>
        <p:nvPicPr>
          <p:cNvPr id="12" name="Picture 2"/>
          <p:cNvPicPr>
            <a:picLocks noChangeAspect="1"/>
          </p:cNvPicPr>
          <p:nvPr/>
        </p:nvPicPr>
        <p:blipFill>
          <a:blip r:embed="rId4"/>
          <a:srcRect/>
          <a:stretch>
            <a:fillRect/>
          </a:stretch>
        </p:blipFill>
        <p:spPr>
          <a:xfrm>
            <a:off x="491001" y="522171"/>
            <a:ext cx="1929933" cy="1999931"/>
          </a:xfrm>
          <a:prstGeom prst="rect">
            <a:avLst/>
          </a:prstGeom>
        </p:spPr>
      </p:pic>
      <p:pic>
        <p:nvPicPr>
          <p:cNvPr id="3"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458" y="5876009"/>
            <a:ext cx="981995" cy="981995"/>
          </a:xfrm>
          <a:prstGeom prst="rect">
            <a:avLst/>
          </a:prstGeom>
        </p:spPr>
      </p:pic>
      <p:pic>
        <p:nvPicPr>
          <p:cNvPr id="4" name="Picture 11">
            <a:hlinkClick r:id="rId5" action="ppaction://hlinksldjump"/>
          </p:cNvPr>
          <p:cNvPicPr>
            <a:picLocks noChangeAspect="1"/>
          </p:cNvPicPr>
          <p:nvPr/>
        </p:nvPicPr>
        <p:blipFill>
          <a:blip r:embed="rId6"/>
          <a:srcRect/>
          <a:stretch>
            <a:fillRect/>
          </a:stretch>
        </p:blipFill>
        <p:spPr>
          <a:xfrm>
            <a:off x="10969753" y="5582552"/>
            <a:ext cx="1222251" cy="1242441"/>
          </a:xfrm>
          <a:prstGeom prst="rect">
            <a:avLst/>
          </a:prstGeom>
        </p:spPr>
      </p:pic>
      <mc:AlternateContent xmlns:mc="http://schemas.openxmlformats.org/markup-compatibility/2006">
        <mc:Choice xmlns:a14="http://schemas.microsoft.com/office/drawing/2010/main" Requires="a14">
          <p:sp>
            <p:nvSpPr>
              <p:cNvPr id="5" name="Rectangle: Rounded Corners 4"/>
              <p:cNvSpPr/>
              <p:nvPr/>
            </p:nvSpPr>
            <p:spPr>
              <a:xfrm>
                <a:off x="1222252" y="28804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r>
                  <a:rPr lang="vi-VN" sz="2500" dirty="0">
                    <a:solidFill>
                      <a:srgbClr val="000000"/>
                    </a:solidFill>
                    <a:latin typeface="UTM Avo" panose="02040603050506020204" pitchFamily="18" charset="0"/>
                    <a:cs typeface="Arial" panose="020B0604020202020204" pitchFamily="34" charset="0"/>
                  </a:rPr>
                  <a:t>A.</a:t>
                </a:r>
                <a:r>
                  <a:rPr lang="vi-VN" sz="2500" kern="1200" dirty="0">
                    <a:solidFill>
                      <a:srgbClr val="000000"/>
                    </a:solidFill>
                    <a:latin typeface="Arial" panose="020B0604020202020204" pitchFamily="34"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Phân</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số</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đảo</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ngược</a:t>
                </a:r>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của</a:t>
                </a:r>
                <a:r>
                  <a:rPr lang="en-US" sz="2500" dirty="0">
                    <a:solidFill>
                      <a:srgbClr val="000000"/>
                    </a:solidFill>
                    <a:latin typeface="UTM Avo" panose="02040603050506020204" pitchFamily="18" charset="0"/>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7</m:t>
                        </m:r>
                      </m:num>
                      <m:den>
                        <m:r>
                          <m:rPr>
                            <m:nor/>
                          </m:rPr>
                          <a:rPr lang="en-US" sz="2500" i="0">
                            <a:solidFill>
                              <a:srgbClr val="000000"/>
                            </a:solidFill>
                            <a:latin typeface="UTM Avo" panose="02040603050506020204" pitchFamily="18" charset="0"/>
                          </a:rPr>
                          <m:t>5</m:t>
                        </m:r>
                      </m:den>
                    </m:f>
                  </m:oMath>
                </a14:m>
                <a:r>
                  <a:rPr lang="en-US" sz="2500" dirty="0">
                    <a:solidFill>
                      <a:srgbClr val="000000"/>
                    </a:solidFill>
                    <a:latin typeface="UTM Avo" panose="02040603050506020204" pitchFamily="18" charset="0"/>
                    <a:cs typeface="Arial" panose="020B0604020202020204" pitchFamily="34" charset="0"/>
                  </a:rPr>
                  <a:t> </a:t>
                </a:r>
                <a:r>
                  <a:rPr lang="en-US" sz="2500" dirty="0" err="1">
                    <a:solidFill>
                      <a:srgbClr val="000000"/>
                    </a:solidFill>
                    <a:latin typeface="UTM Avo" panose="02040603050506020204" pitchFamily="18" charset="0"/>
                    <a:cs typeface="Arial" panose="020B0604020202020204" pitchFamily="34" charset="0"/>
                  </a:rPr>
                  <a:t>là</a:t>
                </a:r>
                <a:r>
                  <a:rPr lang="en-US" sz="2500" dirty="0">
                    <a:solidFill>
                      <a:srgbClr val="000000"/>
                    </a:solidFill>
                    <a:latin typeface="UTM Avo" panose="02040603050506020204" pitchFamily="18" charset="0"/>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5</m:t>
                        </m:r>
                      </m:num>
                      <m:den>
                        <m:r>
                          <m:rPr>
                            <m:nor/>
                          </m:rPr>
                          <a:rPr lang="en-US" sz="2500" i="0">
                            <a:solidFill>
                              <a:srgbClr val="000000"/>
                            </a:solidFill>
                            <a:latin typeface="UTM Avo" panose="02040603050506020204" pitchFamily="18" charset="0"/>
                          </a:rPr>
                          <m:t>7</m:t>
                        </m:r>
                      </m:den>
                    </m:f>
                  </m:oMath>
                </a14:m>
                <a:r>
                  <a:rPr lang="en-US" sz="2500" dirty="0">
                    <a:solidFill>
                      <a:srgbClr val="000000"/>
                    </a:solidFill>
                    <a:latin typeface="UTM Avo" panose="02040603050506020204" pitchFamily="18" charset="0"/>
                    <a:cs typeface="Arial" panose="020B0604020202020204" pitchFamily="34" charset="0"/>
                  </a:rPr>
                  <a:t>.</a:t>
                </a:r>
                <a:endParaRPr lang="en-US" sz="2500" dirty="0">
                  <a:solidFill>
                    <a:srgbClr val="000000"/>
                  </a:solidFill>
                  <a:latin typeface="UTM Avo" panose="02040603050506020204" pitchFamily="18" charset="0"/>
                  <a:cs typeface="Arial" panose="020B0604020202020204" pitchFamily="34" charset="0"/>
                </a:endParaRPr>
              </a:p>
            </p:txBody>
          </p:sp>
        </mc:Choice>
        <mc:Fallback>
          <p:sp>
            <p:nvSpPr>
              <p:cNvPr id="5" name="Rectangle: Rounded Corners 4"/>
              <p:cNvSpPr>
                <a:spLocks noRot="1" noChangeAspect="1" noMove="1" noResize="1" noEditPoints="1" noAdjustHandles="1" noChangeArrowheads="1" noChangeShapeType="1" noTextEdit="1"/>
              </p:cNvSpPr>
              <p:nvPr/>
            </p:nvSpPr>
            <p:spPr>
              <a:xfrm>
                <a:off x="1222252" y="2880476"/>
                <a:ext cx="4718756" cy="1655474"/>
              </a:xfrm>
              <a:prstGeom prst="roundRect">
                <a:avLst/>
              </a:prstGeom>
              <a:blipFill rotWithShape="1">
                <a:blip r:embed="rId7"/>
                <a:stretch>
                  <a:fillRect l="-11" t="-7" r="12"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8" name="Rectangle: Rounded Corners 7"/>
              <p:cNvSpPr/>
              <p:nvPr/>
            </p:nvSpPr>
            <p:spPr>
              <a:xfrm>
                <a:off x="6250993" y="4763279"/>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en-US" sz="2500" kern="1200" dirty="0">
                    <a:solidFill>
                      <a:srgbClr val="000000"/>
                    </a:solidFill>
                    <a:latin typeface="UTM Avo" panose="02040603050506020204" pitchFamily="18" charset="0"/>
                    <a:cs typeface="Arial" panose="020B0604020202020204" pitchFamily="34" charset="0"/>
                  </a:rPr>
                  <a:t>D</a:t>
                </a:r>
                <a:r>
                  <a:rPr lang="vi-VN" sz="2500" kern="1200" dirty="0">
                    <a:solidFill>
                      <a:srgbClr val="000000"/>
                    </a:solidFill>
                    <a:latin typeface="Arial" panose="020B0604020202020204" pitchFamily="34" charset="0"/>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1</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5</m:t>
                        </m:r>
                      </m:den>
                    </m:f>
                    <m:r>
                      <m:rPr>
                        <m:nor/>
                      </m:rPr>
                      <a:rPr lang="en-US" sz="2500" i="0">
                        <a:solidFill>
                          <a:srgbClr val="000000"/>
                        </a:solidFill>
                        <a:latin typeface="UTM Avo" panose="02040603050506020204" pitchFamily="18" charset="0"/>
                        <a:ea typeface="Calibri" panose="020F0502020204030204"/>
                        <a:cs typeface="Times New Roman" panose="02020603050405020304"/>
                      </a:rPr>
                      <m:t> </m:t>
                    </m:r>
                    <m:r>
                      <a:rPr lang="en-US" sz="2500" i="1">
                        <a:solidFill>
                          <a:srgbClr val="000000"/>
                        </a:solidFill>
                        <a:latin typeface="Cambria Math" panose="02040503050406030204"/>
                        <a:ea typeface="Calibri" panose="020F0502020204030204"/>
                        <a:cs typeface="Times New Roman" panose="02020603050405020304"/>
                      </a:rPr>
                      <m:t>: </m:t>
                    </m:r>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9</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5</m:t>
                        </m:r>
                      </m:den>
                    </m:f>
                    <m:r>
                      <a:rPr lang="en-US" sz="2500" i="1">
                        <a:solidFill>
                          <a:srgbClr val="000000"/>
                        </a:solidFill>
                        <a:latin typeface="Cambria Math" panose="02040503050406030204"/>
                        <a:ea typeface="Calibri" panose="020F0502020204030204"/>
                        <a:cs typeface="Times New Roman" panose="02020603050405020304"/>
                      </a:rPr>
                      <m:t>= </m:t>
                    </m:r>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9</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25</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8" name="Rectangle: Rounded Corners 7"/>
              <p:cNvSpPr>
                <a:spLocks noRot="1" noChangeAspect="1" noMove="1" noResize="1" noEditPoints="1" noAdjustHandles="1" noChangeArrowheads="1" noChangeShapeType="1" noTextEdit="1"/>
              </p:cNvSpPr>
              <p:nvPr/>
            </p:nvSpPr>
            <p:spPr>
              <a:xfrm>
                <a:off x="6250993" y="4763279"/>
                <a:ext cx="4718756" cy="1655474"/>
              </a:xfrm>
              <a:prstGeom prst="roundRect">
                <a:avLst/>
              </a:prstGeom>
              <a:blipFill rotWithShape="1">
                <a:blip r:embed="rId8"/>
                <a:stretch>
                  <a:fillRect l="-1" t="-9" r="3"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9" name="Rectangle: Rounded Corners 8"/>
              <p:cNvSpPr/>
              <p:nvPr/>
            </p:nvSpPr>
            <p:spPr>
              <a:xfrm>
                <a:off x="6250993" y="28804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vi-VN" sz="2500" dirty="0">
                    <a:solidFill>
                      <a:srgbClr val="000000"/>
                    </a:solidFill>
                    <a:latin typeface="UTM Avo" panose="02040603050506020204" pitchFamily="18" charset="0"/>
                    <a:cs typeface="Arial" panose="020B0604020202020204" pitchFamily="34" charset="0"/>
                  </a:rPr>
                  <a:t>B.</a:t>
                </a:r>
                <a:r>
                  <a:rPr lang="vi-VN" sz="2500" kern="1200" dirty="0">
                    <a:solidFill>
                      <a:srgbClr val="000000"/>
                    </a:solidFill>
                    <a:latin typeface="Arial" panose="020B0604020202020204" pitchFamily="34" charset="0"/>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3</m:t>
                        </m:r>
                      </m:num>
                      <m:den>
                        <m:r>
                          <m:rPr>
                            <m:nor/>
                          </m:rPr>
                          <a:rPr lang="en-US" sz="2500" i="0">
                            <a:solidFill>
                              <a:srgbClr val="000000"/>
                            </a:solidFill>
                            <a:latin typeface="UTM Avo" panose="02040603050506020204" pitchFamily="18" charset="0"/>
                          </a:rPr>
                          <m:t>7</m:t>
                        </m:r>
                      </m:den>
                    </m:f>
                    <m:r>
                      <m:rPr>
                        <m:nor/>
                      </m:rPr>
                      <a:rPr lang="en-US" sz="2500" i="0">
                        <a:solidFill>
                          <a:srgbClr val="000000"/>
                        </a:solidFill>
                        <a:latin typeface="UTM Avo" panose="02040603050506020204" pitchFamily="18" charset="0"/>
                      </a:rPr>
                      <m:t> </m:t>
                    </m:r>
                    <m:r>
                      <a:rPr lang="en-US" sz="2500" i="1">
                        <a:solidFill>
                          <a:srgbClr val="000000"/>
                        </a:solidFill>
                        <a:latin typeface="Cambria Math" panose="02040503050406030204"/>
                      </a:rPr>
                      <m:t>: </m:t>
                    </m:r>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1</m:t>
                        </m:r>
                      </m:num>
                      <m:den>
                        <m:r>
                          <m:rPr>
                            <m:nor/>
                          </m:rPr>
                          <a:rPr lang="en-US" sz="2500" i="0">
                            <a:solidFill>
                              <a:srgbClr val="000000"/>
                            </a:solidFill>
                            <a:latin typeface="UTM Avo" panose="02040603050506020204" pitchFamily="18" charset="0"/>
                          </a:rPr>
                          <m:t>2</m:t>
                        </m:r>
                      </m:den>
                    </m:f>
                    <m:r>
                      <a:rPr lang="en-US" sz="2500" i="1">
                        <a:solidFill>
                          <a:srgbClr val="000000"/>
                        </a:solidFill>
                        <a:latin typeface="Cambria Math" panose="02040503050406030204"/>
                      </a:rPr>
                      <m:t>= </m:t>
                    </m:r>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6</m:t>
                        </m:r>
                      </m:num>
                      <m:den>
                        <m:r>
                          <m:rPr>
                            <m:nor/>
                          </m:rPr>
                          <a:rPr lang="en-US" sz="2500" i="0">
                            <a:solidFill>
                              <a:srgbClr val="000000"/>
                            </a:solidFill>
                            <a:latin typeface="UTM Avo" panose="02040603050506020204" pitchFamily="18" charset="0"/>
                          </a:rPr>
                          <m:t>7</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9" name="Rectangle: Rounded Corners 8"/>
              <p:cNvSpPr>
                <a:spLocks noRot="1" noChangeAspect="1" noMove="1" noResize="1" noEditPoints="1" noAdjustHandles="1" noChangeArrowheads="1" noChangeShapeType="1" noTextEdit="1"/>
              </p:cNvSpPr>
              <p:nvPr/>
            </p:nvSpPr>
            <p:spPr>
              <a:xfrm>
                <a:off x="6250993" y="2880476"/>
                <a:ext cx="4718756" cy="1655474"/>
              </a:xfrm>
              <a:prstGeom prst="roundRect">
                <a:avLst/>
              </a:prstGeom>
              <a:blipFill rotWithShape="1">
                <a:blip r:embed="rId9"/>
                <a:stretch>
                  <a:fillRect l="-1" t="-7" r="3"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0" name="Rectangle: Rounded Corners 9"/>
              <p:cNvSpPr/>
              <p:nvPr/>
            </p:nvSpPr>
            <p:spPr>
              <a:xfrm>
                <a:off x="1222252" y="4763279"/>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en-US" sz="2500" kern="1200" dirty="0">
                    <a:solidFill>
                      <a:srgbClr val="000000"/>
                    </a:solidFill>
                    <a:latin typeface="UTM Avo" panose="02040603050506020204" pitchFamily="18" charset="0"/>
                    <a:cs typeface="Arial" panose="020B0604020202020204" pitchFamily="34" charset="0"/>
                  </a:rPr>
                  <a:t>C</a:t>
                </a:r>
                <a:r>
                  <a:rPr lang="vi-VN" sz="2500" kern="1200" dirty="0">
                    <a:solidFill>
                      <a:srgbClr val="000000"/>
                    </a:solidFill>
                    <a:latin typeface="Arial" panose="020B0604020202020204" pitchFamily="34" charset="0"/>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12</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7</m:t>
                        </m:r>
                      </m:den>
                    </m:f>
                    <m:r>
                      <m:rPr>
                        <m:nor/>
                      </m:rPr>
                      <a:rPr lang="en-US" sz="2500" b="0" i="0" smtClean="0">
                        <a:solidFill>
                          <a:srgbClr val="000000"/>
                        </a:solidFill>
                        <a:latin typeface="Cambria Math" panose="02040503050406030204" pitchFamily="18" charset="0"/>
                        <a:ea typeface="Calibri" panose="020F0502020204030204"/>
                        <a:cs typeface="Times New Roman" panose="02020603050405020304"/>
                      </a:rPr>
                      <m:t> </m:t>
                    </m:r>
                    <m:r>
                      <a:rPr lang="en-US" sz="2500" i="1">
                        <a:solidFill>
                          <a:srgbClr val="000000"/>
                        </a:solidFill>
                        <a:latin typeface="Cambria Math" panose="02040503050406030204"/>
                        <a:ea typeface="Calibri" panose="020F0502020204030204"/>
                        <a:cs typeface="Times New Roman" panose="02020603050405020304"/>
                      </a:rPr>
                      <m:t>: </m:t>
                    </m:r>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3</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2</m:t>
                        </m:r>
                      </m:den>
                    </m:f>
                    <m:r>
                      <a:rPr lang="en-US" sz="2500" i="1">
                        <a:solidFill>
                          <a:srgbClr val="000000"/>
                        </a:solidFill>
                        <a:latin typeface="Cambria Math" panose="02040503050406030204"/>
                        <a:ea typeface="Calibri" panose="020F0502020204030204"/>
                        <a:cs typeface="Times New Roman" panose="02020603050405020304"/>
                      </a:rPr>
                      <m:t>= </m:t>
                    </m:r>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8</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7</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10" name="Rectangle: Rounded Corners 9"/>
              <p:cNvSpPr>
                <a:spLocks noRot="1" noChangeAspect="1" noMove="1" noResize="1" noEditPoints="1" noAdjustHandles="1" noChangeArrowheads="1" noChangeShapeType="1" noTextEdit="1"/>
              </p:cNvSpPr>
              <p:nvPr/>
            </p:nvSpPr>
            <p:spPr>
              <a:xfrm>
                <a:off x="1222252" y="4763279"/>
                <a:ext cx="4718756" cy="1655474"/>
              </a:xfrm>
              <a:prstGeom prst="roundRect">
                <a:avLst/>
              </a:prstGeom>
              <a:blipFill rotWithShape="1">
                <a:blip r:embed="rId10"/>
                <a:stretch>
                  <a:fillRect l="-11" t="-9" r="12"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6" name="Picture 5"/>
          <p:cNvPicPr>
            <a:picLocks noChangeAspect="1"/>
          </p:cNvPicPr>
          <p:nvPr/>
        </p:nvPicPr>
        <p:blipFill>
          <a:blip r:embed="rId11"/>
          <a:stretch>
            <a:fillRect/>
          </a:stretch>
        </p:blipFill>
        <p:spPr>
          <a:xfrm>
            <a:off x="11371966" y="0"/>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D99694"/>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9"/>
                                        </p:tgtEl>
                                        <p:attrNameLst>
                                          <p:attrName>fillcolor</p:attrName>
                                        </p:attrNameLst>
                                      </p:cBhvr>
                                      <p:to>
                                        <a:srgbClr val="D99694"/>
                                      </p:to>
                                    </p:animClr>
                                    <p:set>
                                      <p:cBhvr>
                                        <p:cTn id="34" dur="500" fill="hold"/>
                                        <p:tgtEl>
                                          <p:spTgt spid="9"/>
                                        </p:tgtEl>
                                        <p:attrNameLst>
                                          <p:attrName>fill.type</p:attrName>
                                        </p:attrNameLst>
                                      </p:cBhvr>
                                      <p:to>
                                        <p:strVal val="solid"/>
                                      </p:to>
                                    </p:set>
                                    <p:set>
                                      <p:cBhvr>
                                        <p:cTn id="35" dur="5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8"/>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8"/>
                                        </p:tgtEl>
                                        <p:attrNameLst>
                                          <p:attrName>fillcolor</p:attrName>
                                        </p:attrNameLst>
                                      </p:cBhvr>
                                      <p:to>
                                        <a:srgbClr val="92D050"/>
                                      </p:to>
                                    </p:animClr>
                                    <p:set>
                                      <p:cBhvr>
                                        <p:cTn id="41" dur="500" fill="hold"/>
                                        <p:tgtEl>
                                          <p:spTgt spid="8"/>
                                        </p:tgtEl>
                                        <p:attrNameLst>
                                          <p:attrName>fill.type</p:attrName>
                                        </p:attrNameLst>
                                      </p:cBhvr>
                                      <p:to>
                                        <p:strVal val="solid"/>
                                      </p:to>
                                    </p:set>
                                    <p:set>
                                      <p:cBhvr>
                                        <p:cTn id="42" dur="5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500" fill="hold"/>
                                        <p:tgtEl>
                                          <p:spTgt spid="10"/>
                                        </p:tgtEl>
                                        <p:attrNameLst>
                                          <p:attrName>fillcolor</p:attrName>
                                        </p:attrNameLst>
                                      </p:cBhvr>
                                      <p:to>
                                        <a:srgbClr val="D99694"/>
                                      </p:to>
                                    </p:animClr>
                                    <p:set>
                                      <p:cBhvr>
                                        <p:cTn id="48" dur="500" fill="hold"/>
                                        <p:tgtEl>
                                          <p:spTgt spid="10"/>
                                        </p:tgtEl>
                                        <p:attrNameLst>
                                          <p:attrName>fill.type</p:attrName>
                                        </p:attrNameLst>
                                      </p:cBhvr>
                                      <p:to>
                                        <p:strVal val="solid"/>
                                      </p:to>
                                    </p:set>
                                    <p:set>
                                      <p:cBhvr>
                                        <p:cTn id="49" dur="5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27" grpId="0" animBg="1"/>
      <p:bldP spid="5"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t="7786" b="7786"/>
          <a:stretch>
            <a:fillRect/>
          </a:stretch>
        </p:blipFill>
        <p:spPr>
          <a:xfrm>
            <a:off x="0" y="0"/>
            <a:ext cx="12192000" cy="6858000"/>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 y="4"/>
            <a:ext cx="981995" cy="981995"/>
          </a:xfrm>
          <a:prstGeom prst="rect">
            <a:avLst/>
          </a:prstGeom>
        </p:spPr>
      </p:pic>
      <mc:AlternateContent xmlns:mc="http://schemas.openxmlformats.org/markup-compatibility/2006">
        <mc:Choice xmlns:a14="http://schemas.microsoft.com/office/drawing/2010/main" Requires="a14">
          <p:sp>
            <p:nvSpPr>
              <p:cNvPr id="27" name="Speech Bubble: Rectangle with Corners Rounded 26"/>
              <p:cNvSpPr/>
              <p:nvPr/>
            </p:nvSpPr>
            <p:spPr>
              <a:xfrm>
                <a:off x="2834640" y="362278"/>
                <a:ext cx="8866367" cy="2359757"/>
              </a:xfrm>
              <a:prstGeom prst="wedgeRoundRectCallout">
                <a:avLst>
                  <a:gd name="adj1" fmla="val -54943"/>
                  <a:gd name="adj2" fmla="val -8880"/>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spcAft>
                    <a:spcPts val="535"/>
                  </a:spcAft>
                </a:pPr>
                <a:r>
                  <a:rPr lang="en-US" sz="2500" b="1" dirty="0">
                    <a:solidFill>
                      <a:srgbClr val="000000"/>
                    </a:solidFill>
                    <a:latin typeface="UTM Avo" panose="02040603050506020204" pitchFamily="18" charset="0"/>
                    <a:ea typeface="等线"/>
                    <a:cs typeface="Arial" panose="020B0604020202020204" pitchFamily="34" charset="0"/>
                  </a:rPr>
                  <a:t>Câu 4: </a:t>
                </a:r>
                <a:r>
                  <a:rPr lang="en-US" sz="2500" dirty="0" err="1">
                    <a:solidFill>
                      <a:srgbClr val="000000"/>
                    </a:solidFill>
                    <a:latin typeface="UTM Avo" panose="02040603050506020204" pitchFamily="18" charset="0"/>
                    <a:ea typeface="等线"/>
                    <a:cs typeface="Arial" panose="020B0604020202020204" pitchFamily="34" charset="0"/>
                  </a:rPr>
                  <a:t>Phân</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số</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đảo</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ngược</a:t>
                </a:r>
                <a:r>
                  <a:rPr lang="en-US" sz="2500" dirty="0">
                    <a:solidFill>
                      <a:srgbClr val="000000"/>
                    </a:solidFill>
                    <a:latin typeface="UTM Avo" panose="02040603050506020204" pitchFamily="18" charset="0"/>
                    <a:ea typeface="等线"/>
                    <a:cs typeface="Arial" panose="020B0604020202020204" pitchFamily="34" charset="0"/>
                  </a:rPr>
                  <a:t> </a:t>
                </a:r>
                <a:r>
                  <a:rPr lang="en-US" sz="2500" dirty="0" err="1">
                    <a:solidFill>
                      <a:srgbClr val="000000"/>
                    </a:solidFill>
                    <a:latin typeface="UTM Avo" panose="02040603050506020204" pitchFamily="18" charset="0"/>
                    <a:ea typeface="等线"/>
                    <a:cs typeface="Arial" panose="020B0604020202020204" pitchFamily="34" charset="0"/>
                  </a:rPr>
                  <a:t>của</a:t>
                </a:r>
                <a:r>
                  <a:rPr lang="en-US" sz="2500" dirty="0">
                    <a:solidFill>
                      <a:srgbClr val="000000"/>
                    </a:solidFill>
                    <a:latin typeface="UTM Avo" panose="02040603050506020204" pitchFamily="18" charset="0"/>
                    <a:ea typeface="等线"/>
                    <a:cs typeface="Arial" panose="020B0604020202020204" pitchFamily="34" charset="0"/>
                  </a:rPr>
                  <a:t> </a:t>
                </a:r>
                <a14:m>
                  <m:oMath xmlns:m="http://schemas.openxmlformats.org/officeDocument/2006/math">
                    <m:f>
                      <m:fPr>
                        <m:ctrlPr>
                          <a:rPr lang="en-US" sz="2500" i="1">
                            <a:solidFill>
                              <a:srgbClr val="000000"/>
                            </a:solidFill>
                            <a:latin typeface="Cambria Math" panose="02040503050406030204" pitchFamily="18" charset="0"/>
                            <a:ea typeface="Calibri" panose="020F0502020204030204"/>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20</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21</m:t>
                        </m:r>
                      </m:den>
                    </m:f>
                  </m:oMath>
                </a14:m>
                <a:r>
                  <a:rPr lang="en-US" sz="2500" dirty="0">
                    <a:solidFill>
                      <a:srgbClr val="000000"/>
                    </a:solidFill>
                    <a:latin typeface="UTM Avo" panose="02040603050506020204" pitchFamily="18" charset="0"/>
                    <a:ea typeface="等线"/>
                    <a:cs typeface="Arial" panose="020B0604020202020204" pitchFamily="34" charset="0"/>
                  </a:rPr>
                  <a:t> là:</a:t>
                </a:r>
                <a:endParaRPr lang="en-US" sz="2500" dirty="0">
                  <a:solidFill>
                    <a:srgbClr val="000000"/>
                  </a:solidFill>
                  <a:latin typeface="UTM Avo" panose="02040603050506020204" pitchFamily="18" charset="0"/>
                  <a:ea typeface="Calibri" panose="020F0502020204030204"/>
                  <a:cs typeface="Arial" panose="020B0604020202020204" pitchFamily="34" charset="0"/>
                </a:endParaRPr>
              </a:p>
            </p:txBody>
          </p:sp>
        </mc:Choice>
        <mc:Fallback>
          <p:sp>
            <p:nvSpPr>
              <p:cNvPr id="27" name="Speech Bubble: Rectangle with Corners Rounded 26"/>
              <p:cNvSpPr>
                <a:spLocks noRot="1" noChangeAspect="1" noMove="1" noResize="1" noEditPoints="1" noAdjustHandles="1" noChangeArrowheads="1" noChangeShapeType="1" noTextEdit="1"/>
              </p:cNvSpPr>
              <p:nvPr/>
            </p:nvSpPr>
            <p:spPr>
              <a:xfrm>
                <a:off x="2834640" y="362278"/>
                <a:ext cx="8866367" cy="2359757"/>
              </a:xfrm>
              <a:prstGeom prst="wedgeRoundRectCallout">
                <a:avLst>
                  <a:gd name="adj1" fmla="val -54943"/>
                  <a:gd name="adj2" fmla="val -8880"/>
                  <a:gd name="adj3" fmla="val 16667"/>
                </a:avLst>
              </a:prstGeom>
              <a:blipFill rotWithShape="1">
                <a:blip r:embed="rId4"/>
                <a:stretch>
                  <a:fillRect l="-4949" t="-14" r="6" b="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14" name="Picture 8"/>
          <p:cNvPicPr>
            <a:picLocks noChangeAspect="1"/>
          </p:cNvPicPr>
          <p:nvPr/>
        </p:nvPicPr>
        <p:blipFill>
          <a:blip r:embed="rId5"/>
          <a:srcRect/>
          <a:stretch>
            <a:fillRect/>
          </a:stretch>
        </p:blipFill>
        <p:spPr>
          <a:xfrm>
            <a:off x="491000" y="676471"/>
            <a:ext cx="1994421" cy="2045560"/>
          </a:xfrm>
          <a:prstGeom prst="rect">
            <a:avLst/>
          </a:prstGeom>
        </p:spPr>
      </p:pic>
      <p:pic>
        <p:nvPicPr>
          <p:cNvPr id="3"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458" y="5876009"/>
            <a:ext cx="981995" cy="981995"/>
          </a:xfrm>
          <a:prstGeom prst="rect">
            <a:avLst/>
          </a:prstGeom>
        </p:spPr>
      </p:pic>
      <p:pic>
        <p:nvPicPr>
          <p:cNvPr id="4" name="Picture 11">
            <a:hlinkClick r:id="rId6" action="ppaction://hlinksldjump"/>
          </p:cNvPr>
          <p:cNvPicPr>
            <a:picLocks noChangeAspect="1"/>
          </p:cNvPicPr>
          <p:nvPr/>
        </p:nvPicPr>
        <p:blipFill>
          <a:blip r:embed="rId7"/>
          <a:srcRect/>
          <a:stretch>
            <a:fillRect/>
          </a:stretch>
        </p:blipFill>
        <p:spPr>
          <a:xfrm>
            <a:off x="10969753" y="5582552"/>
            <a:ext cx="1222251" cy="1242441"/>
          </a:xfrm>
          <a:prstGeom prst="rect">
            <a:avLst/>
          </a:prstGeom>
        </p:spPr>
      </p:pic>
      <mc:AlternateContent xmlns:mc="http://schemas.openxmlformats.org/markup-compatibility/2006">
        <mc:Choice xmlns:a14="http://schemas.microsoft.com/office/drawing/2010/main" Requires="a14">
          <p:sp>
            <p:nvSpPr>
              <p:cNvPr id="5" name="Rectangle: Rounded Corners 4"/>
              <p:cNvSpPr/>
              <p:nvPr/>
            </p:nvSpPr>
            <p:spPr>
              <a:xfrm>
                <a:off x="1222252" y="28804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ea typeface="Calibri" panose="020F0502020204030204"/>
                    <a:cs typeface="Arial" panose="020B0604020202020204" pitchFamily="34" charset="0"/>
                  </a:rPr>
                  <a:t>A. </a:t>
                </a:r>
                <a14:m>
                  <m:oMath xmlns:m="http://schemas.openxmlformats.org/officeDocument/2006/math">
                    <m:f>
                      <m:fPr>
                        <m:ctrlPr>
                          <a:rPr lang="en-US" sz="2500" i="1">
                            <a:solidFill>
                              <a:srgbClr val="000000"/>
                            </a:solidFill>
                            <a:latin typeface="Cambria Math" panose="02040503050406030204" pitchFamily="18" charset="0"/>
                            <a:cs typeface="Times New Roman" panose="02020603050405020304"/>
                          </a:rPr>
                        </m:ctrlPr>
                      </m:fPr>
                      <m:num>
                        <m:r>
                          <m:rPr>
                            <m:nor/>
                          </m:rPr>
                          <a:rPr lang="en-US" sz="2500" i="0">
                            <a:solidFill>
                              <a:srgbClr val="000000"/>
                            </a:solidFill>
                            <a:latin typeface="UTM Avo" panose="02040603050506020204" pitchFamily="18" charset="0"/>
                            <a:ea typeface="Calibri" panose="020F0502020204030204"/>
                            <a:cs typeface="Times New Roman" panose="02020603050405020304"/>
                          </a:rPr>
                          <m:t>7</m:t>
                        </m:r>
                      </m:num>
                      <m:den>
                        <m:r>
                          <m:rPr>
                            <m:nor/>
                          </m:rPr>
                          <a:rPr lang="en-US" sz="2500" i="0">
                            <a:solidFill>
                              <a:srgbClr val="000000"/>
                            </a:solidFill>
                            <a:latin typeface="UTM Avo" panose="02040603050506020204" pitchFamily="18" charset="0"/>
                            <a:ea typeface="Calibri" panose="020F0502020204030204"/>
                            <a:cs typeface="Times New Roman" panose="02020603050405020304"/>
                          </a:rPr>
                          <m:t>5</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5" name="Rectangle: Rounded Corners 4"/>
              <p:cNvSpPr>
                <a:spLocks noRot="1" noChangeAspect="1" noMove="1" noResize="1" noEditPoints="1" noAdjustHandles="1" noChangeArrowheads="1" noChangeShapeType="1" noTextEdit="1"/>
              </p:cNvSpPr>
              <p:nvPr/>
            </p:nvSpPr>
            <p:spPr>
              <a:xfrm>
                <a:off x="1222252" y="2880476"/>
                <a:ext cx="4718756" cy="1655474"/>
              </a:xfrm>
              <a:prstGeom prst="roundRect">
                <a:avLst/>
              </a:prstGeom>
              <a:blipFill rotWithShape="1">
                <a:blip r:embed="rId8"/>
                <a:stretch>
                  <a:fillRect l="-11" t="-7" r="12"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8" name="Rectangle: Rounded Corners 7"/>
              <p:cNvSpPr/>
              <p:nvPr/>
            </p:nvSpPr>
            <p:spPr>
              <a:xfrm>
                <a:off x="1222252" y="4754812"/>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cs typeface="Arial" panose="020B0604020202020204" pitchFamily="34" charset="0"/>
                  </a:rPr>
                  <a:t>C.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20</m:t>
                        </m:r>
                      </m:num>
                      <m:den>
                        <m:r>
                          <m:rPr>
                            <m:nor/>
                          </m:rPr>
                          <a:rPr lang="en-US" sz="2500" i="0">
                            <a:solidFill>
                              <a:srgbClr val="000000"/>
                            </a:solidFill>
                            <a:latin typeface="UTM Avo" panose="02040603050506020204" pitchFamily="18" charset="0"/>
                          </a:rPr>
                          <m:t>21</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8" name="Rectangle: Rounded Corners 7"/>
              <p:cNvSpPr>
                <a:spLocks noRot="1" noChangeAspect="1" noMove="1" noResize="1" noEditPoints="1" noAdjustHandles="1" noChangeArrowheads="1" noChangeShapeType="1" noTextEdit="1"/>
              </p:cNvSpPr>
              <p:nvPr/>
            </p:nvSpPr>
            <p:spPr>
              <a:xfrm>
                <a:off x="1222252" y="4754812"/>
                <a:ext cx="4718756" cy="1655474"/>
              </a:xfrm>
              <a:prstGeom prst="roundRect">
                <a:avLst/>
              </a:prstGeom>
              <a:blipFill rotWithShape="1">
                <a:blip r:embed="rId9"/>
                <a:stretch>
                  <a:fillRect l="-11" t="-34" r="12" b="3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9" name="Rectangle: Rounded Corners 8"/>
              <p:cNvSpPr/>
              <p:nvPr/>
            </p:nvSpPr>
            <p:spPr>
              <a:xfrm>
                <a:off x="6250993" y="2880476"/>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914400">
                  <a:buClrTx/>
                </a:pPr>
                <a:r>
                  <a:rPr lang="fr-FR" sz="2500" dirty="0">
                    <a:solidFill>
                      <a:srgbClr val="000000"/>
                    </a:solidFill>
                    <a:latin typeface="UTM Avo" panose="02040603050506020204" pitchFamily="18" charset="0"/>
                    <a:cs typeface="Arial" panose="020B0604020202020204" pitchFamily="34" charset="0"/>
                  </a:rPr>
                  <a:t>B.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5</m:t>
                        </m:r>
                      </m:num>
                      <m:den>
                        <m:r>
                          <m:rPr>
                            <m:nor/>
                          </m:rPr>
                          <a:rPr lang="en-US" sz="2500" i="0">
                            <a:solidFill>
                              <a:srgbClr val="000000"/>
                            </a:solidFill>
                            <a:latin typeface="UTM Avo" panose="02040603050506020204" pitchFamily="18" charset="0"/>
                          </a:rPr>
                          <m:t>7</m:t>
                        </m:r>
                      </m:den>
                    </m:f>
                  </m:oMath>
                </a14:m>
                <a:endParaRPr lang="en-US" sz="2500" kern="1200" dirty="0">
                  <a:solidFill>
                    <a:srgbClr val="000000"/>
                  </a:solidFill>
                  <a:latin typeface="UTM Avo" panose="02040603050506020204" pitchFamily="18" charset="0"/>
                  <a:cs typeface="Arial" panose="020B0604020202020204" pitchFamily="34" charset="0"/>
                </a:endParaRPr>
              </a:p>
            </p:txBody>
          </p:sp>
        </mc:Choice>
        <mc:Fallback>
          <p:sp>
            <p:nvSpPr>
              <p:cNvPr id="9" name="Rectangle: Rounded Corners 8"/>
              <p:cNvSpPr>
                <a:spLocks noRot="1" noChangeAspect="1" noMove="1" noResize="1" noEditPoints="1" noAdjustHandles="1" noChangeArrowheads="1" noChangeShapeType="1" noTextEdit="1"/>
              </p:cNvSpPr>
              <p:nvPr/>
            </p:nvSpPr>
            <p:spPr>
              <a:xfrm>
                <a:off x="6250993" y="2880476"/>
                <a:ext cx="4718756" cy="1655474"/>
              </a:xfrm>
              <a:prstGeom prst="roundRect">
                <a:avLst/>
              </a:prstGeom>
              <a:blipFill rotWithShape="1">
                <a:blip r:embed="rId10"/>
                <a:stretch>
                  <a:fillRect l="-1" t="-7" r="3" b="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0" name="Rectangle: Rounded Corners 9"/>
              <p:cNvSpPr/>
              <p:nvPr/>
            </p:nvSpPr>
            <p:spPr>
              <a:xfrm>
                <a:off x="6250993" y="4754812"/>
                <a:ext cx="4718756" cy="165547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13" tIns="45707" rIns="91413" bIns="45707" rtlCol="0" anchor="ctr"/>
              <a:lstStyle/>
              <a:p>
                <a:pPr algn="ctr" defTabSz="609600"/>
                <a:r>
                  <a:rPr lang="fr-FR" sz="2500" dirty="0">
                    <a:solidFill>
                      <a:srgbClr val="000000"/>
                    </a:solidFill>
                    <a:latin typeface="UTM Avo" panose="02040603050506020204" pitchFamily="18" charset="0"/>
                    <a:cs typeface="Arial" panose="020B0604020202020204" pitchFamily="34" charset="0"/>
                  </a:rPr>
                  <a:t>D. </a:t>
                </a:r>
                <a14:m>
                  <m:oMath xmlns:m="http://schemas.openxmlformats.org/officeDocument/2006/math">
                    <m:f>
                      <m:fPr>
                        <m:ctrlPr>
                          <a:rPr lang="en-US" sz="2500" i="1">
                            <a:solidFill>
                              <a:srgbClr val="000000"/>
                            </a:solidFill>
                            <a:latin typeface="Cambria Math" panose="02040503050406030204" pitchFamily="18" charset="0"/>
                          </a:rPr>
                        </m:ctrlPr>
                      </m:fPr>
                      <m:num>
                        <m:r>
                          <m:rPr>
                            <m:nor/>
                          </m:rPr>
                          <a:rPr lang="en-US" sz="2500" i="0">
                            <a:solidFill>
                              <a:srgbClr val="000000"/>
                            </a:solidFill>
                            <a:latin typeface="UTM Avo" panose="02040603050506020204" pitchFamily="18" charset="0"/>
                          </a:rPr>
                          <m:t>21</m:t>
                        </m:r>
                      </m:num>
                      <m:den>
                        <m:r>
                          <m:rPr>
                            <m:nor/>
                          </m:rPr>
                          <a:rPr lang="en-US" sz="2500" i="0">
                            <a:solidFill>
                              <a:srgbClr val="000000"/>
                            </a:solidFill>
                            <a:latin typeface="UTM Avo" panose="02040603050506020204" pitchFamily="18" charset="0"/>
                          </a:rPr>
                          <m:t>20</m:t>
                        </m:r>
                      </m:den>
                    </m:f>
                  </m:oMath>
                </a14:m>
                <a:endParaRPr lang="en-US" sz="2500" dirty="0">
                  <a:solidFill>
                    <a:srgbClr val="000000"/>
                  </a:solidFill>
                  <a:latin typeface="UTM Avo" panose="02040603050506020204" pitchFamily="18" charset="0"/>
                  <a:cs typeface="Arial" panose="020B0604020202020204" pitchFamily="34" charset="0"/>
                </a:endParaRPr>
              </a:p>
            </p:txBody>
          </p:sp>
        </mc:Choice>
        <mc:Fallback>
          <p:sp>
            <p:nvSpPr>
              <p:cNvPr id="10" name="Rectangle: Rounded Corners 9"/>
              <p:cNvSpPr>
                <a:spLocks noRot="1" noChangeAspect="1" noMove="1" noResize="1" noEditPoints="1" noAdjustHandles="1" noChangeArrowheads="1" noChangeShapeType="1" noTextEdit="1"/>
              </p:cNvSpPr>
              <p:nvPr/>
            </p:nvSpPr>
            <p:spPr>
              <a:xfrm>
                <a:off x="6250993" y="4754812"/>
                <a:ext cx="4718756" cy="1655474"/>
              </a:xfrm>
              <a:prstGeom prst="roundRect">
                <a:avLst/>
              </a:prstGeom>
              <a:blipFill rotWithShape="1">
                <a:blip r:embed="rId11"/>
                <a:stretch>
                  <a:fillRect l="-1" t="-34" r="3" b="3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6" name="Picture 5"/>
          <p:cNvPicPr>
            <a:picLocks noChangeAspect="1"/>
          </p:cNvPicPr>
          <p:nvPr/>
        </p:nvPicPr>
        <p:blipFill>
          <a:blip r:embed="rId12"/>
          <a:stretch>
            <a:fillRect/>
          </a:stretch>
        </p:blipFill>
        <p:spPr>
          <a:xfrm>
            <a:off x="11371966" y="0"/>
            <a:ext cx="820034" cy="914400"/>
          </a:xfrm>
          <a:prstGeom prst="rect">
            <a:avLst/>
          </a:prstGeom>
          <a:solidFill>
            <a:schemeClr val="bg1"/>
          </a:solidFill>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D99694"/>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500" fill="hold"/>
                                        <p:tgtEl>
                                          <p:spTgt spid="9"/>
                                        </p:tgtEl>
                                        <p:attrNameLst>
                                          <p:attrName>fillcolor</p:attrName>
                                        </p:attrNameLst>
                                      </p:cBhvr>
                                      <p:to>
                                        <a:srgbClr val="D99694"/>
                                      </p:to>
                                    </p:animClr>
                                    <p:set>
                                      <p:cBhvr>
                                        <p:cTn id="34" dur="500" fill="hold"/>
                                        <p:tgtEl>
                                          <p:spTgt spid="9"/>
                                        </p:tgtEl>
                                        <p:attrNameLst>
                                          <p:attrName>fill.type</p:attrName>
                                        </p:attrNameLst>
                                      </p:cBhvr>
                                      <p:to>
                                        <p:strVal val="solid"/>
                                      </p:to>
                                    </p:set>
                                    <p:set>
                                      <p:cBhvr>
                                        <p:cTn id="35" dur="5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8"/>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8"/>
                                        </p:tgtEl>
                                        <p:attrNameLst>
                                          <p:attrName>fillcolor</p:attrName>
                                        </p:attrNameLst>
                                      </p:cBhvr>
                                      <p:to>
                                        <a:srgbClr val="D99694"/>
                                      </p:to>
                                    </p:animClr>
                                    <p:set>
                                      <p:cBhvr>
                                        <p:cTn id="41" dur="500" fill="hold"/>
                                        <p:tgtEl>
                                          <p:spTgt spid="8"/>
                                        </p:tgtEl>
                                        <p:attrNameLst>
                                          <p:attrName>fill.type</p:attrName>
                                        </p:attrNameLst>
                                      </p:cBhvr>
                                      <p:to>
                                        <p:strVal val="solid"/>
                                      </p:to>
                                    </p:set>
                                    <p:set>
                                      <p:cBhvr>
                                        <p:cTn id="42" dur="5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3" restart="whenNotActive" fill="hold" evtFilter="cancelBubble" nodeType="interactiveSeq">
                <p:stCondLst>
                  <p:cond evt="onClick" delay="0">
                    <p:tgtEl>
                      <p:spTgt spid="10"/>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500" fill="hold"/>
                                        <p:tgtEl>
                                          <p:spTgt spid="10"/>
                                        </p:tgtEl>
                                        <p:attrNameLst>
                                          <p:attrName>fillcolor</p:attrName>
                                        </p:attrNameLst>
                                      </p:cBhvr>
                                      <p:to>
                                        <a:srgbClr val="92D050"/>
                                      </p:to>
                                    </p:animClr>
                                    <p:set>
                                      <p:cBhvr>
                                        <p:cTn id="48" dur="500" fill="hold"/>
                                        <p:tgtEl>
                                          <p:spTgt spid="10"/>
                                        </p:tgtEl>
                                        <p:attrNameLst>
                                          <p:attrName>fill.type</p:attrName>
                                        </p:attrNameLst>
                                      </p:cBhvr>
                                      <p:to>
                                        <p:strVal val="solid"/>
                                      </p:to>
                                    </p:set>
                                    <p:set>
                                      <p:cBhvr>
                                        <p:cTn id="49" dur="5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bldLst>
      <p:bldP spid="27" grpId="0" animBg="1"/>
      <p:bldP spid="5" grpId="0" animBg="1"/>
      <p:bldP spid="8" grpId="0" animBg="1"/>
      <p:bldP spid="9" grpId="0" animBg="1"/>
      <p:bldP spid="10" grpId="0" animBg="1"/>
    </p:bldLst>
  </p:timing>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2049</Words>
  <Application>WPS Presentation</Application>
  <PresentationFormat>Widescreen</PresentationFormat>
  <Paragraphs>186</Paragraphs>
  <Slides>22</Slides>
  <Notes>18</Notes>
  <HiddenSlides>0</HiddenSlides>
  <MMClips>1</MMClips>
  <ScaleCrop>false</ScaleCrop>
  <HeadingPairs>
    <vt:vector size="6" baseType="variant">
      <vt:variant>
        <vt:lpstr>已用的字体</vt:lpstr>
      </vt:variant>
      <vt:variant>
        <vt:i4>16</vt:i4>
      </vt:variant>
      <vt:variant>
        <vt:lpstr>主题</vt:lpstr>
      </vt:variant>
      <vt:variant>
        <vt:i4>6</vt:i4>
      </vt:variant>
      <vt:variant>
        <vt:lpstr>幻灯片标题</vt:lpstr>
      </vt:variant>
      <vt:variant>
        <vt:i4>22</vt:i4>
      </vt:variant>
    </vt:vector>
  </HeadingPairs>
  <TitlesOfParts>
    <vt:vector size="44" baseType="lpstr">
      <vt:lpstr>Arial</vt:lpstr>
      <vt:lpstr>SimSun</vt:lpstr>
      <vt:lpstr>Wingdings</vt:lpstr>
      <vt:lpstr>Arial</vt:lpstr>
      <vt:lpstr>Calibri</vt:lpstr>
      <vt:lpstr>UTM Avo</vt:lpstr>
      <vt:lpstr>Segoe Print</vt:lpstr>
      <vt:lpstr>Cambria Math</vt:lpstr>
      <vt:lpstr>Cambria Math</vt:lpstr>
      <vt:lpstr>Times New Roman</vt:lpstr>
      <vt:lpstr>等线</vt:lpstr>
      <vt:lpstr>Microsoft YaHei</vt:lpstr>
      <vt:lpstr>Arial Unicode MS</vt:lpstr>
      <vt:lpstr>Calibri</vt:lpstr>
      <vt:lpstr>Times New Roman</vt:lpstr>
      <vt:lpstr>Calibri Light</vt:lpstr>
      <vt:lpstr>1_Office Theme</vt:lpstr>
      <vt:lpstr>Office Theme</vt:lpstr>
      <vt:lpstr>2_Office Theme</vt:lpstr>
      <vt:lpstr>3_Office Theme</vt:lpstr>
      <vt:lpstr>6_Office Theme</vt:lpstr>
      <vt:lpstr>7_Office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26</cp:revision>
  <dcterms:created xsi:type="dcterms:W3CDTF">2023-10-24T04:45:00Z</dcterms:created>
  <dcterms:modified xsi:type="dcterms:W3CDTF">2024-03-30T02:20:13Z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E53E7807390F4D3C8D15D5D8C593D3D2_12</vt:lpwstr>
  </property>
  <property fmtid="{D5CDD505-2E9C-101B-9397-08002B2CF9AE}" pid="3" name="KSOProductBuildVer">
    <vt:lpwstr>1033-12.2.0.13489</vt:lpwstr>
  </property>
</Properties>
</file>