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9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theme/theme11.xml" ContentType="application/vnd.openxmlformats-officedocument.theme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7.xml" ContentType="application/vnd.openxmlformats-officedocument.themeOverr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23" r:id="rId3"/>
    <p:sldMasterId id="2147483781" r:id="rId4"/>
    <p:sldMasterId id="2147483817" r:id="rId5"/>
    <p:sldMasterId id="2147483843" r:id="rId6"/>
    <p:sldMasterId id="2147483918" r:id="rId7"/>
    <p:sldMasterId id="2147483930" r:id="rId8"/>
    <p:sldMasterId id="2147483944" r:id="rId9"/>
    <p:sldMasterId id="2147483958" r:id="rId10"/>
    <p:sldMasterId id="2147483983" r:id="rId11"/>
    <p:sldMasterId id="2147484008" r:id="rId12"/>
  </p:sldMasterIdLst>
  <p:notesMasterIdLst>
    <p:notesMasterId r:id="rId33"/>
  </p:notesMasterIdLst>
  <p:handoutMasterIdLst>
    <p:handoutMasterId r:id="rId34"/>
  </p:handoutMasterIdLst>
  <p:sldIdLst>
    <p:sldId id="375" r:id="rId13"/>
    <p:sldId id="376" r:id="rId14"/>
    <p:sldId id="365" r:id="rId15"/>
    <p:sldId id="352" r:id="rId16"/>
    <p:sldId id="377" r:id="rId17"/>
    <p:sldId id="378" r:id="rId18"/>
    <p:sldId id="337" r:id="rId19"/>
    <p:sldId id="268" r:id="rId20"/>
    <p:sldId id="361" r:id="rId21"/>
    <p:sldId id="315" r:id="rId22"/>
    <p:sldId id="354" r:id="rId23"/>
    <p:sldId id="366" r:id="rId24"/>
    <p:sldId id="381" r:id="rId25"/>
    <p:sldId id="384" r:id="rId26"/>
    <p:sldId id="385" r:id="rId27"/>
    <p:sldId id="383" r:id="rId28"/>
    <p:sldId id="382" r:id="rId29"/>
    <p:sldId id="386" r:id="rId30"/>
    <p:sldId id="387" r:id="rId31"/>
    <p:sldId id="379" r:id="rId32"/>
  </p:sldIdLst>
  <p:sldSz cx="9144000" cy="5143500" type="screen16x9"/>
  <p:notesSz cx="6858000" cy="9144000"/>
  <p:defaultTextStyle>
    <a:defPPr>
      <a:defRPr lang="zh-CN"/>
    </a:defPPr>
    <a:lvl1pPr marL="0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57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14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26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22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775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529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286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043" algn="l" defTabSz="6855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85" userDrawn="1">
          <p15:clr>
            <a:srgbClr val="A4A3A4"/>
          </p15:clr>
        </p15:guide>
        <p15:guide id="4" pos="5375" userDrawn="1">
          <p15:clr>
            <a:srgbClr val="A4A3A4"/>
          </p15:clr>
        </p15:guide>
        <p15:guide id="5" orient="horz" pos="259" userDrawn="1">
          <p15:clr>
            <a:srgbClr val="A4A3A4"/>
          </p15:clr>
        </p15:guide>
        <p15:guide id="6" orient="horz" pos="2981" userDrawn="1">
          <p15:clr>
            <a:srgbClr val="A4A3A4"/>
          </p15:clr>
        </p15:guide>
        <p15:guide id="7" orient="horz" pos="316">
          <p15:clr>
            <a:srgbClr val="A4A3A4"/>
          </p15:clr>
        </p15:guide>
        <p15:guide id="8" orient="horz" pos="43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D8FF"/>
    <a:srgbClr val="FF3399"/>
    <a:srgbClr val="79DCFF"/>
    <a:srgbClr val="B3EBFF"/>
    <a:srgbClr val="D1F3FF"/>
    <a:srgbClr val="CCFF66"/>
    <a:srgbClr val="FFCC99"/>
    <a:srgbClr val="FFFFFF"/>
    <a:srgbClr val="E1F7FF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83" autoAdjust="0"/>
    <p:restoredTop sz="94364" autoAdjust="0"/>
  </p:normalViewPr>
  <p:slideViewPr>
    <p:cSldViewPr snapToGrid="0" showGuides="1">
      <p:cViewPr varScale="1">
        <p:scale>
          <a:sx n="84" d="100"/>
          <a:sy n="84" d="100"/>
        </p:scale>
        <p:origin x="1764" y="72"/>
      </p:cViewPr>
      <p:guideLst>
        <p:guide orient="horz" pos="1643"/>
        <p:guide pos="2880"/>
        <p:guide pos="385"/>
        <p:guide pos="5375"/>
        <p:guide orient="horz" pos="259"/>
        <p:guide orient="horz" pos="2981"/>
        <p:guide orient="horz" pos="316"/>
        <p:guide orient="horz" pos="4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183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4DCFF1-2E6D-4999-8392-79F2DA2F03C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vi-VN"/>
        </a:p>
      </dgm:t>
    </dgm:pt>
    <dgm:pt modelId="{E5CC4CEA-8529-44D0-A26A-16A5216E35EE}">
      <dgm:prSet phldrT="[Văn bản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516080-1754-4985-8C7D-E89737817377}" type="parTrans" cxnId="{8C54E7D2-5A12-4FA3-9C1D-8BB46B186A2D}">
      <dgm:prSet/>
      <dgm:spPr/>
      <dgm:t>
        <a:bodyPr/>
        <a:lstStyle/>
        <a:p>
          <a:endParaRPr lang="vi-VN"/>
        </a:p>
      </dgm:t>
    </dgm:pt>
    <dgm:pt modelId="{8CEFD588-5859-43E0-A5D3-3E5FB1AF2762}" type="sibTrans" cxnId="{8C54E7D2-5A12-4FA3-9C1D-8BB46B186A2D}">
      <dgm:prSet/>
      <dgm:spPr/>
      <dgm:t>
        <a:bodyPr/>
        <a:lstStyle/>
        <a:p>
          <a:endParaRPr lang="vi-VN"/>
        </a:p>
      </dgm:t>
    </dgm:pt>
    <dgm:pt modelId="{BF37150E-059F-4CB6-9D0F-36EA00B058CF}">
      <dgm:prSet phldrT="[Văn bản]"/>
      <dgm:spPr/>
      <dgm:t>
        <a:bodyPr/>
        <a:lstStyle/>
        <a:p>
          <a:pPr algn="ctr"/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1: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phận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đỡ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CBAFCF-563E-40BC-9D0D-0CA69AB57FB3}" type="parTrans" cxnId="{CDD29949-10E3-4816-B042-183A625B0371}">
      <dgm:prSet/>
      <dgm:spPr/>
      <dgm:t>
        <a:bodyPr/>
        <a:lstStyle/>
        <a:p>
          <a:endParaRPr lang="vi-VN">
            <a:solidFill>
              <a:srgbClr val="FFFF00"/>
            </a:solidFill>
            <a:latin typeface="+mj-lt"/>
          </a:endParaRPr>
        </a:p>
      </dgm:t>
    </dgm:pt>
    <dgm:pt modelId="{4A2FEEAC-7585-41C4-A009-72F985624D46}" type="sibTrans" cxnId="{CDD29949-10E3-4816-B042-183A625B0371}">
      <dgm:prSet/>
      <dgm:spPr/>
      <dgm:t>
        <a:bodyPr/>
        <a:lstStyle/>
        <a:p>
          <a:endParaRPr lang="vi-VN"/>
        </a:p>
      </dgm:t>
    </dgm:pt>
    <dgm:pt modelId="{878FAB49-2158-41AF-A8D3-0941B6A22C99}">
      <dgm:prSet phldrT="[Văn bản]"/>
      <dgm:spPr/>
      <dgm:t>
        <a:bodyPr/>
        <a:lstStyle/>
        <a:p>
          <a:pPr algn="ctr"/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2: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phận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ghế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75B6E4-4EDE-49A3-ACC6-C59BD50FBB80}" type="parTrans" cxnId="{5A574A2A-36D5-4272-8597-3097F57B9FD9}">
      <dgm:prSet/>
      <dgm:spPr/>
      <dgm:t>
        <a:bodyPr/>
        <a:lstStyle/>
        <a:p>
          <a:endParaRPr lang="vi-VN">
            <a:solidFill>
              <a:srgbClr val="FFFF00"/>
            </a:solidFill>
            <a:latin typeface="+mj-lt"/>
          </a:endParaRPr>
        </a:p>
      </dgm:t>
    </dgm:pt>
    <dgm:pt modelId="{DDCFCBC5-F173-4D1A-A429-3C5F1ABD414F}" type="sibTrans" cxnId="{5A574A2A-36D5-4272-8597-3097F57B9FD9}">
      <dgm:prSet/>
      <dgm:spPr/>
      <dgm:t>
        <a:bodyPr/>
        <a:lstStyle/>
        <a:p>
          <a:endParaRPr lang="vi-VN"/>
        </a:p>
      </dgm:t>
    </dgm:pt>
    <dgm:pt modelId="{1F394198-633C-4C77-BA12-B3FC78FF9801}">
      <dgm:prSet phldrT="[Văn bản]"/>
      <dgm:spPr/>
      <dgm:t>
        <a:bodyPr/>
        <a:lstStyle/>
        <a:p>
          <a:pPr algn="ctr"/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3: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phận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để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tạo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5DD1548-228E-48C8-92D0-EAB2C080CB1B}" type="parTrans" cxnId="{CF317072-5652-4A78-A3AB-DE7006491D11}">
      <dgm:prSet/>
      <dgm:spPr/>
      <dgm:t>
        <a:bodyPr/>
        <a:lstStyle/>
        <a:p>
          <a:endParaRPr lang="vi-VN">
            <a:solidFill>
              <a:srgbClr val="FFFF00"/>
            </a:solidFill>
            <a:latin typeface="+mj-lt"/>
          </a:endParaRPr>
        </a:p>
      </dgm:t>
    </dgm:pt>
    <dgm:pt modelId="{A70F098C-D4BF-4122-9A30-5CF84630EBE9}" type="sibTrans" cxnId="{CF317072-5652-4A78-A3AB-DE7006491D11}">
      <dgm:prSet/>
      <dgm:spPr/>
      <dgm:t>
        <a:bodyPr/>
        <a:lstStyle/>
        <a:p>
          <a:endParaRPr lang="vi-VN"/>
        </a:p>
      </dgm:t>
    </dgm:pt>
    <dgm:pt modelId="{A39590E3-EB16-4695-B4E6-A0AB54B331A3}">
      <dgm:prSet phldrT="[Văn bản]"/>
      <dgm:spPr/>
      <dgm:t>
        <a:bodyPr/>
        <a:lstStyle/>
        <a:p>
          <a:pPr algn="ctr"/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4: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Kiểm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endParaRPr lang="vi-VN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2837DF-B8B2-4439-807F-C6BFD5B94505}" type="parTrans" cxnId="{F3EC0E30-3FBF-4814-9D5C-F0788A2E5423}">
      <dgm:prSet/>
      <dgm:spPr/>
      <dgm:t>
        <a:bodyPr/>
        <a:lstStyle/>
        <a:p>
          <a:endParaRPr lang="vi-VN">
            <a:solidFill>
              <a:srgbClr val="FFFF00"/>
            </a:solidFill>
            <a:latin typeface="+mj-lt"/>
          </a:endParaRPr>
        </a:p>
      </dgm:t>
    </dgm:pt>
    <dgm:pt modelId="{A8C55879-ACC8-41E8-8889-7AE774F2DAF2}" type="sibTrans" cxnId="{F3EC0E30-3FBF-4814-9D5C-F0788A2E5423}">
      <dgm:prSet/>
      <dgm:spPr/>
      <dgm:t>
        <a:bodyPr/>
        <a:lstStyle/>
        <a:p>
          <a:endParaRPr lang="vi-VN"/>
        </a:p>
      </dgm:t>
    </dgm:pt>
    <dgm:pt modelId="{71D50E74-E0FC-4024-A50B-53466942E218}" type="pres">
      <dgm:prSet presAssocID="{874DCFF1-2E6D-4999-8392-79F2DA2F03C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D15B852-BBA8-43DF-9089-086C70CDF3B1}" type="pres">
      <dgm:prSet presAssocID="{E5CC4CEA-8529-44D0-A26A-16A5216E35EE}" presName="hierRoot1" presStyleCnt="0">
        <dgm:presLayoutVars>
          <dgm:hierBranch val="init"/>
        </dgm:presLayoutVars>
      </dgm:prSet>
      <dgm:spPr/>
    </dgm:pt>
    <dgm:pt modelId="{D983B3BD-A4EA-4B59-9B62-E04159A1A4DC}" type="pres">
      <dgm:prSet presAssocID="{E5CC4CEA-8529-44D0-A26A-16A5216E35EE}" presName="rootComposite1" presStyleCnt="0"/>
      <dgm:spPr/>
    </dgm:pt>
    <dgm:pt modelId="{E2A92764-B735-4556-BD91-309DBE551176}" type="pres">
      <dgm:prSet presAssocID="{E5CC4CEA-8529-44D0-A26A-16A5216E35EE}" presName="rootText1" presStyleLbl="node0" presStyleIdx="0" presStyleCnt="1" custLinFactNeighborX="5809" custLinFactNeighborY="-50350">
        <dgm:presLayoutVars>
          <dgm:chPref val="3"/>
        </dgm:presLayoutVars>
      </dgm:prSet>
      <dgm:spPr/>
    </dgm:pt>
    <dgm:pt modelId="{E7F6035F-E7D5-4C98-9AAF-37A8889B0003}" type="pres">
      <dgm:prSet presAssocID="{E5CC4CEA-8529-44D0-A26A-16A5216E35EE}" presName="rootConnector1" presStyleLbl="node1" presStyleIdx="0" presStyleCnt="0"/>
      <dgm:spPr/>
    </dgm:pt>
    <dgm:pt modelId="{FA325C6A-8A8A-479A-995B-50CDB8689AF5}" type="pres">
      <dgm:prSet presAssocID="{E5CC4CEA-8529-44D0-A26A-16A5216E35EE}" presName="hierChild2" presStyleCnt="0"/>
      <dgm:spPr/>
    </dgm:pt>
    <dgm:pt modelId="{B4E9EC0E-F4F5-459F-8E07-1119B85D6209}" type="pres">
      <dgm:prSet presAssocID="{3ECBAFCF-563E-40BC-9D0D-0CA69AB57FB3}" presName="Name37" presStyleLbl="parChTrans1D2" presStyleIdx="0" presStyleCnt="4"/>
      <dgm:spPr/>
    </dgm:pt>
    <dgm:pt modelId="{189773BA-B62C-449C-80E1-BE1E71019923}" type="pres">
      <dgm:prSet presAssocID="{BF37150E-059F-4CB6-9D0F-36EA00B058CF}" presName="hierRoot2" presStyleCnt="0">
        <dgm:presLayoutVars>
          <dgm:hierBranch val="init"/>
        </dgm:presLayoutVars>
      </dgm:prSet>
      <dgm:spPr/>
    </dgm:pt>
    <dgm:pt modelId="{5DCEF5CF-3B06-498D-A449-9999CD790323}" type="pres">
      <dgm:prSet presAssocID="{BF37150E-059F-4CB6-9D0F-36EA00B058CF}" presName="rootComposite" presStyleCnt="0"/>
      <dgm:spPr/>
    </dgm:pt>
    <dgm:pt modelId="{096AEADD-CC9D-40C5-8903-DFED8DEEFA84}" type="pres">
      <dgm:prSet presAssocID="{BF37150E-059F-4CB6-9D0F-36EA00B058CF}" presName="rootText" presStyleLbl="node2" presStyleIdx="0" presStyleCnt="4">
        <dgm:presLayoutVars>
          <dgm:chPref val="3"/>
        </dgm:presLayoutVars>
      </dgm:prSet>
      <dgm:spPr/>
    </dgm:pt>
    <dgm:pt modelId="{87F1E822-7A3D-4224-ACA3-0BAE987A5DD8}" type="pres">
      <dgm:prSet presAssocID="{BF37150E-059F-4CB6-9D0F-36EA00B058CF}" presName="rootConnector" presStyleLbl="node2" presStyleIdx="0" presStyleCnt="4"/>
      <dgm:spPr/>
    </dgm:pt>
    <dgm:pt modelId="{BBEAEEA5-3390-457A-89A0-66467924B0E3}" type="pres">
      <dgm:prSet presAssocID="{BF37150E-059F-4CB6-9D0F-36EA00B058CF}" presName="hierChild4" presStyleCnt="0"/>
      <dgm:spPr/>
    </dgm:pt>
    <dgm:pt modelId="{FF2BFA62-8F74-41A6-9CCE-F7CE5DD133D8}" type="pres">
      <dgm:prSet presAssocID="{BF37150E-059F-4CB6-9D0F-36EA00B058CF}" presName="hierChild5" presStyleCnt="0"/>
      <dgm:spPr/>
    </dgm:pt>
    <dgm:pt modelId="{B2F166FA-2689-460E-985C-87DF653FBC0F}" type="pres">
      <dgm:prSet presAssocID="{8175B6E4-4EDE-49A3-ACC6-C59BD50FBB80}" presName="Name37" presStyleLbl="parChTrans1D2" presStyleIdx="1" presStyleCnt="4"/>
      <dgm:spPr/>
    </dgm:pt>
    <dgm:pt modelId="{ABA4261B-1561-4162-8915-A58DAC2058DF}" type="pres">
      <dgm:prSet presAssocID="{878FAB49-2158-41AF-A8D3-0941B6A22C99}" presName="hierRoot2" presStyleCnt="0">
        <dgm:presLayoutVars>
          <dgm:hierBranch val="init"/>
        </dgm:presLayoutVars>
      </dgm:prSet>
      <dgm:spPr/>
    </dgm:pt>
    <dgm:pt modelId="{40CC0688-C820-46E2-91E1-D1709940B5A6}" type="pres">
      <dgm:prSet presAssocID="{878FAB49-2158-41AF-A8D3-0941B6A22C99}" presName="rootComposite" presStyleCnt="0"/>
      <dgm:spPr/>
    </dgm:pt>
    <dgm:pt modelId="{1736CEAD-4713-4D8D-9815-5180F4A1F37D}" type="pres">
      <dgm:prSet presAssocID="{878FAB49-2158-41AF-A8D3-0941B6A22C99}" presName="rootText" presStyleLbl="node2" presStyleIdx="1" presStyleCnt="4">
        <dgm:presLayoutVars>
          <dgm:chPref val="3"/>
        </dgm:presLayoutVars>
      </dgm:prSet>
      <dgm:spPr/>
    </dgm:pt>
    <dgm:pt modelId="{C0B40046-23DF-4D95-90C0-D3FE8B0F413F}" type="pres">
      <dgm:prSet presAssocID="{878FAB49-2158-41AF-A8D3-0941B6A22C99}" presName="rootConnector" presStyleLbl="node2" presStyleIdx="1" presStyleCnt="4"/>
      <dgm:spPr/>
    </dgm:pt>
    <dgm:pt modelId="{5F02B646-44C8-486E-879B-650A8C528D3C}" type="pres">
      <dgm:prSet presAssocID="{878FAB49-2158-41AF-A8D3-0941B6A22C99}" presName="hierChild4" presStyleCnt="0"/>
      <dgm:spPr/>
    </dgm:pt>
    <dgm:pt modelId="{00C04F2A-7DBD-4E5E-8762-5898E9586D46}" type="pres">
      <dgm:prSet presAssocID="{878FAB49-2158-41AF-A8D3-0941B6A22C99}" presName="hierChild5" presStyleCnt="0"/>
      <dgm:spPr/>
    </dgm:pt>
    <dgm:pt modelId="{97C288C8-6D09-4E0F-A3A7-4CA5791B7EE5}" type="pres">
      <dgm:prSet presAssocID="{B5DD1548-228E-48C8-92D0-EAB2C080CB1B}" presName="Name37" presStyleLbl="parChTrans1D2" presStyleIdx="2" presStyleCnt="4"/>
      <dgm:spPr/>
    </dgm:pt>
    <dgm:pt modelId="{EA950F1A-1B0D-4267-BB4A-1F530A4CAB90}" type="pres">
      <dgm:prSet presAssocID="{1F394198-633C-4C77-BA12-B3FC78FF9801}" presName="hierRoot2" presStyleCnt="0">
        <dgm:presLayoutVars>
          <dgm:hierBranch val="init"/>
        </dgm:presLayoutVars>
      </dgm:prSet>
      <dgm:spPr/>
    </dgm:pt>
    <dgm:pt modelId="{A913445A-B498-4E75-B540-8FBBD42794A0}" type="pres">
      <dgm:prSet presAssocID="{1F394198-633C-4C77-BA12-B3FC78FF9801}" presName="rootComposite" presStyleCnt="0"/>
      <dgm:spPr/>
    </dgm:pt>
    <dgm:pt modelId="{47C4108E-491B-415E-B821-329586858FB2}" type="pres">
      <dgm:prSet presAssocID="{1F394198-633C-4C77-BA12-B3FC78FF9801}" presName="rootText" presStyleLbl="node2" presStyleIdx="2" presStyleCnt="4">
        <dgm:presLayoutVars>
          <dgm:chPref val="3"/>
        </dgm:presLayoutVars>
      </dgm:prSet>
      <dgm:spPr/>
    </dgm:pt>
    <dgm:pt modelId="{C7F8406C-18CA-477F-A755-334DC932C3AE}" type="pres">
      <dgm:prSet presAssocID="{1F394198-633C-4C77-BA12-B3FC78FF9801}" presName="rootConnector" presStyleLbl="node2" presStyleIdx="2" presStyleCnt="4"/>
      <dgm:spPr/>
    </dgm:pt>
    <dgm:pt modelId="{64EADD8F-D220-4682-8124-6B1C0D07FAD2}" type="pres">
      <dgm:prSet presAssocID="{1F394198-633C-4C77-BA12-B3FC78FF9801}" presName="hierChild4" presStyleCnt="0"/>
      <dgm:spPr/>
    </dgm:pt>
    <dgm:pt modelId="{8774DDE9-08AF-4EE6-B727-E4A4AE07F14C}" type="pres">
      <dgm:prSet presAssocID="{1F394198-633C-4C77-BA12-B3FC78FF9801}" presName="hierChild5" presStyleCnt="0"/>
      <dgm:spPr/>
    </dgm:pt>
    <dgm:pt modelId="{B2DF1C2C-2FA0-4DD1-B5DA-4A2DF4D0927E}" type="pres">
      <dgm:prSet presAssocID="{772837DF-B8B2-4439-807F-C6BFD5B94505}" presName="Name37" presStyleLbl="parChTrans1D2" presStyleIdx="3" presStyleCnt="4"/>
      <dgm:spPr/>
    </dgm:pt>
    <dgm:pt modelId="{BBECE5C9-CA67-4BD3-91C4-D89D1C5E386E}" type="pres">
      <dgm:prSet presAssocID="{A39590E3-EB16-4695-B4E6-A0AB54B331A3}" presName="hierRoot2" presStyleCnt="0">
        <dgm:presLayoutVars>
          <dgm:hierBranch val="init"/>
        </dgm:presLayoutVars>
      </dgm:prSet>
      <dgm:spPr/>
    </dgm:pt>
    <dgm:pt modelId="{DD5991C9-39F6-4659-9DCF-F828FBBE0B54}" type="pres">
      <dgm:prSet presAssocID="{A39590E3-EB16-4695-B4E6-A0AB54B331A3}" presName="rootComposite" presStyleCnt="0"/>
      <dgm:spPr/>
    </dgm:pt>
    <dgm:pt modelId="{5BD1B780-A97D-44D5-AD99-66F06D1E6F78}" type="pres">
      <dgm:prSet presAssocID="{A39590E3-EB16-4695-B4E6-A0AB54B331A3}" presName="rootText" presStyleLbl="node2" presStyleIdx="3" presStyleCnt="4">
        <dgm:presLayoutVars>
          <dgm:chPref val="3"/>
        </dgm:presLayoutVars>
      </dgm:prSet>
      <dgm:spPr/>
    </dgm:pt>
    <dgm:pt modelId="{D7712C80-BCBB-415A-BB5E-AB1CF0E26970}" type="pres">
      <dgm:prSet presAssocID="{A39590E3-EB16-4695-B4E6-A0AB54B331A3}" presName="rootConnector" presStyleLbl="node2" presStyleIdx="3" presStyleCnt="4"/>
      <dgm:spPr/>
    </dgm:pt>
    <dgm:pt modelId="{96268168-30FD-471B-9191-DA0CE6F33D8C}" type="pres">
      <dgm:prSet presAssocID="{A39590E3-EB16-4695-B4E6-A0AB54B331A3}" presName="hierChild4" presStyleCnt="0"/>
      <dgm:spPr/>
    </dgm:pt>
    <dgm:pt modelId="{DF39F21C-45C2-4D71-9D2D-6BBB7D3E139E}" type="pres">
      <dgm:prSet presAssocID="{A39590E3-EB16-4695-B4E6-A0AB54B331A3}" presName="hierChild5" presStyleCnt="0"/>
      <dgm:spPr/>
    </dgm:pt>
    <dgm:pt modelId="{8C8A8543-A10A-49DD-87C3-BD222C59F36A}" type="pres">
      <dgm:prSet presAssocID="{E5CC4CEA-8529-44D0-A26A-16A5216E35EE}" presName="hierChild3" presStyleCnt="0"/>
      <dgm:spPr/>
    </dgm:pt>
  </dgm:ptLst>
  <dgm:cxnLst>
    <dgm:cxn modelId="{E6D38A1B-A0A6-4C31-AF05-F3BD0F1D06AF}" type="presOf" srcId="{E5CC4CEA-8529-44D0-A26A-16A5216E35EE}" destId="{E7F6035F-E7D5-4C98-9AAF-37A8889B0003}" srcOrd="1" destOrd="0" presId="urn:microsoft.com/office/officeart/2005/8/layout/orgChart1"/>
    <dgm:cxn modelId="{585B6620-4B76-46C5-AA78-9D79219612E7}" type="presOf" srcId="{3ECBAFCF-563E-40BC-9D0D-0CA69AB57FB3}" destId="{B4E9EC0E-F4F5-459F-8E07-1119B85D6209}" srcOrd="0" destOrd="0" presId="urn:microsoft.com/office/officeart/2005/8/layout/orgChart1"/>
    <dgm:cxn modelId="{5A574A2A-36D5-4272-8597-3097F57B9FD9}" srcId="{E5CC4CEA-8529-44D0-A26A-16A5216E35EE}" destId="{878FAB49-2158-41AF-A8D3-0941B6A22C99}" srcOrd="1" destOrd="0" parTransId="{8175B6E4-4EDE-49A3-ACC6-C59BD50FBB80}" sibTransId="{DDCFCBC5-F173-4D1A-A429-3C5F1ABD414F}"/>
    <dgm:cxn modelId="{94DA992E-CF4C-4C6D-A617-8309D70D4748}" type="presOf" srcId="{E5CC4CEA-8529-44D0-A26A-16A5216E35EE}" destId="{E2A92764-B735-4556-BD91-309DBE551176}" srcOrd="0" destOrd="0" presId="urn:microsoft.com/office/officeart/2005/8/layout/orgChart1"/>
    <dgm:cxn modelId="{F3EC0E30-3FBF-4814-9D5C-F0788A2E5423}" srcId="{E5CC4CEA-8529-44D0-A26A-16A5216E35EE}" destId="{A39590E3-EB16-4695-B4E6-A0AB54B331A3}" srcOrd="3" destOrd="0" parTransId="{772837DF-B8B2-4439-807F-C6BFD5B94505}" sibTransId="{A8C55879-ACC8-41E8-8889-7AE774F2DAF2}"/>
    <dgm:cxn modelId="{D6C1CC3E-B3FD-48D8-A6BF-B14D0AAA4AD0}" type="presOf" srcId="{8175B6E4-4EDE-49A3-ACC6-C59BD50FBB80}" destId="{B2F166FA-2689-460E-985C-87DF653FBC0F}" srcOrd="0" destOrd="0" presId="urn:microsoft.com/office/officeart/2005/8/layout/orgChart1"/>
    <dgm:cxn modelId="{CDD29949-10E3-4816-B042-183A625B0371}" srcId="{E5CC4CEA-8529-44D0-A26A-16A5216E35EE}" destId="{BF37150E-059F-4CB6-9D0F-36EA00B058CF}" srcOrd="0" destOrd="0" parTransId="{3ECBAFCF-563E-40BC-9D0D-0CA69AB57FB3}" sibTransId="{4A2FEEAC-7585-41C4-A009-72F985624D46}"/>
    <dgm:cxn modelId="{C8A5E449-8236-463A-B7A4-B6AB54791DE0}" type="presOf" srcId="{A39590E3-EB16-4695-B4E6-A0AB54B331A3}" destId="{D7712C80-BCBB-415A-BB5E-AB1CF0E26970}" srcOrd="1" destOrd="0" presId="urn:microsoft.com/office/officeart/2005/8/layout/orgChart1"/>
    <dgm:cxn modelId="{CF317072-5652-4A78-A3AB-DE7006491D11}" srcId="{E5CC4CEA-8529-44D0-A26A-16A5216E35EE}" destId="{1F394198-633C-4C77-BA12-B3FC78FF9801}" srcOrd="2" destOrd="0" parTransId="{B5DD1548-228E-48C8-92D0-EAB2C080CB1B}" sibTransId="{A70F098C-D4BF-4122-9A30-5CF84630EBE9}"/>
    <dgm:cxn modelId="{047FE076-3AE7-4D52-9858-EC4E226DF767}" type="presOf" srcId="{772837DF-B8B2-4439-807F-C6BFD5B94505}" destId="{B2DF1C2C-2FA0-4DD1-B5DA-4A2DF4D0927E}" srcOrd="0" destOrd="0" presId="urn:microsoft.com/office/officeart/2005/8/layout/orgChart1"/>
    <dgm:cxn modelId="{3D008979-17FF-4894-92FE-4B23F76AA02E}" type="presOf" srcId="{1F394198-633C-4C77-BA12-B3FC78FF9801}" destId="{C7F8406C-18CA-477F-A755-334DC932C3AE}" srcOrd="1" destOrd="0" presId="urn:microsoft.com/office/officeart/2005/8/layout/orgChart1"/>
    <dgm:cxn modelId="{B8AD8E7C-6A3A-4712-A3BC-50DBD11B9574}" type="presOf" srcId="{BF37150E-059F-4CB6-9D0F-36EA00B058CF}" destId="{87F1E822-7A3D-4224-ACA3-0BAE987A5DD8}" srcOrd="1" destOrd="0" presId="urn:microsoft.com/office/officeart/2005/8/layout/orgChart1"/>
    <dgm:cxn modelId="{E406987E-2627-42B6-ADB7-19DD16CF31C8}" type="presOf" srcId="{878FAB49-2158-41AF-A8D3-0941B6A22C99}" destId="{1736CEAD-4713-4D8D-9815-5180F4A1F37D}" srcOrd="0" destOrd="0" presId="urn:microsoft.com/office/officeart/2005/8/layout/orgChart1"/>
    <dgm:cxn modelId="{0E24128B-8CDF-47F6-81C3-C4BB9472F5D5}" type="presOf" srcId="{A39590E3-EB16-4695-B4E6-A0AB54B331A3}" destId="{5BD1B780-A97D-44D5-AD99-66F06D1E6F78}" srcOrd="0" destOrd="0" presId="urn:microsoft.com/office/officeart/2005/8/layout/orgChart1"/>
    <dgm:cxn modelId="{D5E0D6AB-C6B4-4B2D-B33A-32C11A7ED617}" type="presOf" srcId="{BF37150E-059F-4CB6-9D0F-36EA00B058CF}" destId="{096AEADD-CC9D-40C5-8903-DFED8DEEFA84}" srcOrd="0" destOrd="0" presId="urn:microsoft.com/office/officeart/2005/8/layout/orgChart1"/>
    <dgm:cxn modelId="{A78CF1AE-D5EA-434C-92F2-DE9C67549549}" type="presOf" srcId="{874DCFF1-2E6D-4999-8392-79F2DA2F03CD}" destId="{71D50E74-E0FC-4024-A50B-53466942E218}" srcOrd="0" destOrd="0" presId="urn:microsoft.com/office/officeart/2005/8/layout/orgChart1"/>
    <dgm:cxn modelId="{DEFFD4B5-F9CF-403F-8525-62EFEF1E8A67}" type="presOf" srcId="{878FAB49-2158-41AF-A8D3-0941B6A22C99}" destId="{C0B40046-23DF-4D95-90C0-D3FE8B0F413F}" srcOrd="1" destOrd="0" presId="urn:microsoft.com/office/officeart/2005/8/layout/orgChart1"/>
    <dgm:cxn modelId="{8C54E7D2-5A12-4FA3-9C1D-8BB46B186A2D}" srcId="{874DCFF1-2E6D-4999-8392-79F2DA2F03CD}" destId="{E5CC4CEA-8529-44D0-A26A-16A5216E35EE}" srcOrd="0" destOrd="0" parTransId="{A7516080-1754-4985-8C7D-E89737817377}" sibTransId="{8CEFD588-5859-43E0-A5D3-3E5FB1AF2762}"/>
    <dgm:cxn modelId="{92F726E1-7D10-4378-8E31-CAF566F4941D}" type="presOf" srcId="{B5DD1548-228E-48C8-92D0-EAB2C080CB1B}" destId="{97C288C8-6D09-4E0F-A3A7-4CA5791B7EE5}" srcOrd="0" destOrd="0" presId="urn:microsoft.com/office/officeart/2005/8/layout/orgChart1"/>
    <dgm:cxn modelId="{973E6BF4-6F06-4CF1-8447-348D392E73C0}" type="presOf" srcId="{1F394198-633C-4C77-BA12-B3FC78FF9801}" destId="{47C4108E-491B-415E-B821-329586858FB2}" srcOrd="0" destOrd="0" presId="urn:microsoft.com/office/officeart/2005/8/layout/orgChart1"/>
    <dgm:cxn modelId="{D99D2631-B0A5-411B-B9F9-B2E2C786D6E4}" type="presParOf" srcId="{71D50E74-E0FC-4024-A50B-53466942E218}" destId="{2D15B852-BBA8-43DF-9089-086C70CDF3B1}" srcOrd="0" destOrd="0" presId="urn:microsoft.com/office/officeart/2005/8/layout/orgChart1"/>
    <dgm:cxn modelId="{E9B9E29E-B059-411C-A978-550809376CE4}" type="presParOf" srcId="{2D15B852-BBA8-43DF-9089-086C70CDF3B1}" destId="{D983B3BD-A4EA-4B59-9B62-E04159A1A4DC}" srcOrd="0" destOrd="0" presId="urn:microsoft.com/office/officeart/2005/8/layout/orgChart1"/>
    <dgm:cxn modelId="{990FB703-8B2E-468F-AAEE-3931C730DF8A}" type="presParOf" srcId="{D983B3BD-A4EA-4B59-9B62-E04159A1A4DC}" destId="{E2A92764-B735-4556-BD91-309DBE551176}" srcOrd="0" destOrd="0" presId="urn:microsoft.com/office/officeart/2005/8/layout/orgChart1"/>
    <dgm:cxn modelId="{5529C16E-DAAD-438D-B001-A33622CED790}" type="presParOf" srcId="{D983B3BD-A4EA-4B59-9B62-E04159A1A4DC}" destId="{E7F6035F-E7D5-4C98-9AAF-37A8889B0003}" srcOrd="1" destOrd="0" presId="urn:microsoft.com/office/officeart/2005/8/layout/orgChart1"/>
    <dgm:cxn modelId="{7949FA60-1FAB-4823-A608-2B715B5A7F3A}" type="presParOf" srcId="{2D15B852-BBA8-43DF-9089-086C70CDF3B1}" destId="{FA325C6A-8A8A-479A-995B-50CDB8689AF5}" srcOrd="1" destOrd="0" presId="urn:microsoft.com/office/officeart/2005/8/layout/orgChart1"/>
    <dgm:cxn modelId="{47ABA575-C086-4511-BE21-5A5E3EE4FDE0}" type="presParOf" srcId="{FA325C6A-8A8A-479A-995B-50CDB8689AF5}" destId="{B4E9EC0E-F4F5-459F-8E07-1119B85D6209}" srcOrd="0" destOrd="0" presId="urn:microsoft.com/office/officeart/2005/8/layout/orgChart1"/>
    <dgm:cxn modelId="{43728E14-C934-4B3D-990F-F8D08D849ECB}" type="presParOf" srcId="{FA325C6A-8A8A-479A-995B-50CDB8689AF5}" destId="{189773BA-B62C-449C-80E1-BE1E71019923}" srcOrd="1" destOrd="0" presId="urn:microsoft.com/office/officeart/2005/8/layout/orgChart1"/>
    <dgm:cxn modelId="{B4BA8ADB-230B-4B17-93C1-3DED1A2363A9}" type="presParOf" srcId="{189773BA-B62C-449C-80E1-BE1E71019923}" destId="{5DCEF5CF-3B06-498D-A449-9999CD790323}" srcOrd="0" destOrd="0" presId="urn:microsoft.com/office/officeart/2005/8/layout/orgChart1"/>
    <dgm:cxn modelId="{75DCAC22-393E-4C3C-9CDF-8198C5A029F1}" type="presParOf" srcId="{5DCEF5CF-3B06-498D-A449-9999CD790323}" destId="{096AEADD-CC9D-40C5-8903-DFED8DEEFA84}" srcOrd="0" destOrd="0" presId="urn:microsoft.com/office/officeart/2005/8/layout/orgChart1"/>
    <dgm:cxn modelId="{B47EB8E9-279B-476C-A0A8-AC75ED3F26AA}" type="presParOf" srcId="{5DCEF5CF-3B06-498D-A449-9999CD790323}" destId="{87F1E822-7A3D-4224-ACA3-0BAE987A5DD8}" srcOrd="1" destOrd="0" presId="urn:microsoft.com/office/officeart/2005/8/layout/orgChart1"/>
    <dgm:cxn modelId="{DD53DDDB-AEE5-4287-A3FF-0B34FF497B68}" type="presParOf" srcId="{189773BA-B62C-449C-80E1-BE1E71019923}" destId="{BBEAEEA5-3390-457A-89A0-66467924B0E3}" srcOrd="1" destOrd="0" presId="urn:microsoft.com/office/officeart/2005/8/layout/orgChart1"/>
    <dgm:cxn modelId="{9F3D1989-1FAB-4601-9D0A-E039A15D78C2}" type="presParOf" srcId="{189773BA-B62C-449C-80E1-BE1E71019923}" destId="{FF2BFA62-8F74-41A6-9CCE-F7CE5DD133D8}" srcOrd="2" destOrd="0" presId="urn:microsoft.com/office/officeart/2005/8/layout/orgChart1"/>
    <dgm:cxn modelId="{6782ED75-F52A-429D-B5DA-5EE57E5A5268}" type="presParOf" srcId="{FA325C6A-8A8A-479A-995B-50CDB8689AF5}" destId="{B2F166FA-2689-460E-985C-87DF653FBC0F}" srcOrd="2" destOrd="0" presId="urn:microsoft.com/office/officeart/2005/8/layout/orgChart1"/>
    <dgm:cxn modelId="{F1EF6BFA-1B8A-4ED8-BFCA-261310D82E2A}" type="presParOf" srcId="{FA325C6A-8A8A-479A-995B-50CDB8689AF5}" destId="{ABA4261B-1561-4162-8915-A58DAC2058DF}" srcOrd="3" destOrd="0" presId="urn:microsoft.com/office/officeart/2005/8/layout/orgChart1"/>
    <dgm:cxn modelId="{9A21C29B-A498-4540-B5FF-CDA339E8532D}" type="presParOf" srcId="{ABA4261B-1561-4162-8915-A58DAC2058DF}" destId="{40CC0688-C820-46E2-91E1-D1709940B5A6}" srcOrd="0" destOrd="0" presId="urn:microsoft.com/office/officeart/2005/8/layout/orgChart1"/>
    <dgm:cxn modelId="{995B0724-CF93-4D3F-ADF7-A34B33454438}" type="presParOf" srcId="{40CC0688-C820-46E2-91E1-D1709940B5A6}" destId="{1736CEAD-4713-4D8D-9815-5180F4A1F37D}" srcOrd="0" destOrd="0" presId="urn:microsoft.com/office/officeart/2005/8/layout/orgChart1"/>
    <dgm:cxn modelId="{8CCB33D1-8997-4203-ABFD-9EB0A36B6AA2}" type="presParOf" srcId="{40CC0688-C820-46E2-91E1-D1709940B5A6}" destId="{C0B40046-23DF-4D95-90C0-D3FE8B0F413F}" srcOrd="1" destOrd="0" presId="urn:microsoft.com/office/officeart/2005/8/layout/orgChart1"/>
    <dgm:cxn modelId="{2A94A541-449C-48B1-84E2-6322A66B2C05}" type="presParOf" srcId="{ABA4261B-1561-4162-8915-A58DAC2058DF}" destId="{5F02B646-44C8-486E-879B-650A8C528D3C}" srcOrd="1" destOrd="0" presId="urn:microsoft.com/office/officeart/2005/8/layout/orgChart1"/>
    <dgm:cxn modelId="{3D3D511E-1342-4323-AB2F-C4ECBDE0525F}" type="presParOf" srcId="{ABA4261B-1561-4162-8915-A58DAC2058DF}" destId="{00C04F2A-7DBD-4E5E-8762-5898E9586D46}" srcOrd="2" destOrd="0" presId="urn:microsoft.com/office/officeart/2005/8/layout/orgChart1"/>
    <dgm:cxn modelId="{B9935DED-0A51-4CD0-B797-E01D7B5D2D76}" type="presParOf" srcId="{FA325C6A-8A8A-479A-995B-50CDB8689AF5}" destId="{97C288C8-6D09-4E0F-A3A7-4CA5791B7EE5}" srcOrd="4" destOrd="0" presId="urn:microsoft.com/office/officeart/2005/8/layout/orgChart1"/>
    <dgm:cxn modelId="{3E7E2005-302B-4FE5-B820-A07C3E891234}" type="presParOf" srcId="{FA325C6A-8A8A-479A-995B-50CDB8689AF5}" destId="{EA950F1A-1B0D-4267-BB4A-1F530A4CAB90}" srcOrd="5" destOrd="0" presId="urn:microsoft.com/office/officeart/2005/8/layout/orgChart1"/>
    <dgm:cxn modelId="{6C6A8334-49C2-4200-ABDA-562604B44E93}" type="presParOf" srcId="{EA950F1A-1B0D-4267-BB4A-1F530A4CAB90}" destId="{A913445A-B498-4E75-B540-8FBBD42794A0}" srcOrd="0" destOrd="0" presId="urn:microsoft.com/office/officeart/2005/8/layout/orgChart1"/>
    <dgm:cxn modelId="{137C3B22-7A49-4A96-ADCF-D94A356082A2}" type="presParOf" srcId="{A913445A-B498-4E75-B540-8FBBD42794A0}" destId="{47C4108E-491B-415E-B821-329586858FB2}" srcOrd="0" destOrd="0" presId="urn:microsoft.com/office/officeart/2005/8/layout/orgChart1"/>
    <dgm:cxn modelId="{4DEBB33F-122B-4111-8556-6249ECA98BE5}" type="presParOf" srcId="{A913445A-B498-4E75-B540-8FBBD42794A0}" destId="{C7F8406C-18CA-477F-A755-334DC932C3AE}" srcOrd="1" destOrd="0" presId="urn:microsoft.com/office/officeart/2005/8/layout/orgChart1"/>
    <dgm:cxn modelId="{A40AFFB4-92F4-460D-B0E7-988AEF494AA2}" type="presParOf" srcId="{EA950F1A-1B0D-4267-BB4A-1F530A4CAB90}" destId="{64EADD8F-D220-4682-8124-6B1C0D07FAD2}" srcOrd="1" destOrd="0" presId="urn:microsoft.com/office/officeart/2005/8/layout/orgChart1"/>
    <dgm:cxn modelId="{FA00AE68-1B28-43DB-9F69-72856823228E}" type="presParOf" srcId="{EA950F1A-1B0D-4267-BB4A-1F530A4CAB90}" destId="{8774DDE9-08AF-4EE6-B727-E4A4AE07F14C}" srcOrd="2" destOrd="0" presId="urn:microsoft.com/office/officeart/2005/8/layout/orgChart1"/>
    <dgm:cxn modelId="{198A2B21-65CF-4EAF-BC18-BE2311AD117D}" type="presParOf" srcId="{FA325C6A-8A8A-479A-995B-50CDB8689AF5}" destId="{B2DF1C2C-2FA0-4DD1-B5DA-4A2DF4D0927E}" srcOrd="6" destOrd="0" presId="urn:microsoft.com/office/officeart/2005/8/layout/orgChart1"/>
    <dgm:cxn modelId="{D3526A61-16CD-438B-8169-06CA93ECFFE6}" type="presParOf" srcId="{FA325C6A-8A8A-479A-995B-50CDB8689AF5}" destId="{BBECE5C9-CA67-4BD3-91C4-D89D1C5E386E}" srcOrd="7" destOrd="0" presId="urn:microsoft.com/office/officeart/2005/8/layout/orgChart1"/>
    <dgm:cxn modelId="{E29E1674-0DFB-4F36-94B7-57A88F032D91}" type="presParOf" srcId="{BBECE5C9-CA67-4BD3-91C4-D89D1C5E386E}" destId="{DD5991C9-39F6-4659-9DCF-F828FBBE0B54}" srcOrd="0" destOrd="0" presId="urn:microsoft.com/office/officeart/2005/8/layout/orgChart1"/>
    <dgm:cxn modelId="{F21E515D-B218-4ADB-824A-B85A05DE2E63}" type="presParOf" srcId="{DD5991C9-39F6-4659-9DCF-F828FBBE0B54}" destId="{5BD1B780-A97D-44D5-AD99-66F06D1E6F78}" srcOrd="0" destOrd="0" presId="urn:microsoft.com/office/officeart/2005/8/layout/orgChart1"/>
    <dgm:cxn modelId="{E9DE5A8E-8A2E-44DC-9970-AC2EDE7E968F}" type="presParOf" srcId="{DD5991C9-39F6-4659-9DCF-F828FBBE0B54}" destId="{D7712C80-BCBB-415A-BB5E-AB1CF0E26970}" srcOrd="1" destOrd="0" presId="urn:microsoft.com/office/officeart/2005/8/layout/orgChart1"/>
    <dgm:cxn modelId="{A7B6C017-4282-4935-AB50-82707BE7C0A1}" type="presParOf" srcId="{BBECE5C9-CA67-4BD3-91C4-D89D1C5E386E}" destId="{96268168-30FD-471B-9191-DA0CE6F33D8C}" srcOrd="1" destOrd="0" presId="urn:microsoft.com/office/officeart/2005/8/layout/orgChart1"/>
    <dgm:cxn modelId="{E7F14ABE-76AF-4F46-BC33-6FACBD247DD6}" type="presParOf" srcId="{BBECE5C9-CA67-4BD3-91C4-D89D1C5E386E}" destId="{DF39F21C-45C2-4D71-9D2D-6BBB7D3E139E}" srcOrd="2" destOrd="0" presId="urn:microsoft.com/office/officeart/2005/8/layout/orgChart1"/>
    <dgm:cxn modelId="{23A025DC-72DA-4F99-BCFE-653F87D84BB5}" type="presParOf" srcId="{2D15B852-BBA8-43DF-9089-086C70CDF3B1}" destId="{8C8A8543-A10A-49DD-87C3-BD222C59F36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DF1C2C-2FA0-4DD1-B5DA-4A2DF4D0927E}">
      <dsp:nvSpPr>
        <dsp:cNvPr id="0" name=""/>
        <dsp:cNvSpPr/>
      </dsp:nvSpPr>
      <dsp:spPr>
        <a:xfrm>
          <a:off x="4259471" y="2065172"/>
          <a:ext cx="3150304" cy="827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9686"/>
              </a:lnTo>
              <a:lnTo>
                <a:pt x="3150304" y="639686"/>
              </a:lnTo>
              <a:lnTo>
                <a:pt x="3150304" y="8279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C288C8-6D09-4E0F-A3A7-4CA5791B7EE5}">
      <dsp:nvSpPr>
        <dsp:cNvPr id="0" name=""/>
        <dsp:cNvSpPr/>
      </dsp:nvSpPr>
      <dsp:spPr>
        <a:xfrm>
          <a:off x="4259471" y="2065172"/>
          <a:ext cx="980660" cy="827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9686"/>
              </a:lnTo>
              <a:lnTo>
                <a:pt x="980660" y="639686"/>
              </a:lnTo>
              <a:lnTo>
                <a:pt x="980660" y="8279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F166FA-2689-460E-985C-87DF653FBC0F}">
      <dsp:nvSpPr>
        <dsp:cNvPr id="0" name=""/>
        <dsp:cNvSpPr/>
      </dsp:nvSpPr>
      <dsp:spPr>
        <a:xfrm>
          <a:off x="3070489" y="2065172"/>
          <a:ext cx="1188982" cy="827961"/>
        </a:xfrm>
        <a:custGeom>
          <a:avLst/>
          <a:gdLst/>
          <a:ahLst/>
          <a:cxnLst/>
          <a:rect l="0" t="0" r="0" b="0"/>
          <a:pathLst>
            <a:path>
              <a:moveTo>
                <a:pt x="1188982" y="0"/>
              </a:moveTo>
              <a:lnTo>
                <a:pt x="1188982" y="639686"/>
              </a:lnTo>
              <a:lnTo>
                <a:pt x="0" y="639686"/>
              </a:lnTo>
              <a:lnTo>
                <a:pt x="0" y="8279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E9EC0E-F4F5-459F-8E07-1119B85D6209}">
      <dsp:nvSpPr>
        <dsp:cNvPr id="0" name=""/>
        <dsp:cNvSpPr/>
      </dsp:nvSpPr>
      <dsp:spPr>
        <a:xfrm>
          <a:off x="900845" y="2065172"/>
          <a:ext cx="3358626" cy="827961"/>
        </a:xfrm>
        <a:custGeom>
          <a:avLst/>
          <a:gdLst/>
          <a:ahLst/>
          <a:cxnLst/>
          <a:rect l="0" t="0" r="0" b="0"/>
          <a:pathLst>
            <a:path>
              <a:moveTo>
                <a:pt x="3358626" y="0"/>
              </a:moveTo>
              <a:lnTo>
                <a:pt x="3358626" y="639686"/>
              </a:lnTo>
              <a:lnTo>
                <a:pt x="0" y="639686"/>
              </a:lnTo>
              <a:lnTo>
                <a:pt x="0" y="82796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92764-B735-4556-BD91-309DBE551176}">
      <dsp:nvSpPr>
        <dsp:cNvPr id="0" name=""/>
        <dsp:cNvSpPr/>
      </dsp:nvSpPr>
      <dsp:spPr>
        <a:xfrm>
          <a:off x="3362924" y="1168625"/>
          <a:ext cx="1793093" cy="896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sz="16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362924" y="1168625"/>
        <a:ext cx="1793093" cy="896546"/>
      </dsp:txXfrm>
    </dsp:sp>
    <dsp:sp modelId="{096AEADD-CC9D-40C5-8903-DFED8DEEFA84}">
      <dsp:nvSpPr>
        <dsp:cNvPr id="0" name=""/>
        <dsp:cNvSpPr/>
      </dsp:nvSpPr>
      <dsp:spPr>
        <a:xfrm>
          <a:off x="4298" y="2893133"/>
          <a:ext cx="1793093" cy="896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1: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phận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giá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đỡ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sz="16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98" y="2893133"/>
        <a:ext cx="1793093" cy="896546"/>
      </dsp:txXfrm>
    </dsp:sp>
    <dsp:sp modelId="{1736CEAD-4713-4D8D-9815-5180F4A1F37D}">
      <dsp:nvSpPr>
        <dsp:cNvPr id="0" name=""/>
        <dsp:cNvSpPr/>
      </dsp:nvSpPr>
      <dsp:spPr>
        <a:xfrm>
          <a:off x="2173942" y="2893133"/>
          <a:ext cx="1793093" cy="896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2: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phận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ghế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sz="16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3942" y="2893133"/>
        <a:ext cx="1793093" cy="896546"/>
      </dsp:txXfrm>
    </dsp:sp>
    <dsp:sp modelId="{47C4108E-491B-415E-B821-329586858FB2}">
      <dsp:nvSpPr>
        <dsp:cNvPr id="0" name=""/>
        <dsp:cNvSpPr/>
      </dsp:nvSpPr>
      <dsp:spPr>
        <a:xfrm>
          <a:off x="4343585" y="2893133"/>
          <a:ext cx="1793093" cy="896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3: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phận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để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tạo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đu</a:t>
          </a:r>
          <a:endParaRPr lang="vi-VN" sz="16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43585" y="2893133"/>
        <a:ext cx="1793093" cy="896546"/>
      </dsp:txXfrm>
    </dsp:sp>
    <dsp:sp modelId="{5BD1B780-A97D-44D5-AD99-66F06D1E6F78}">
      <dsp:nvSpPr>
        <dsp:cNvPr id="0" name=""/>
        <dsp:cNvSpPr/>
      </dsp:nvSpPr>
      <dsp:spPr>
        <a:xfrm>
          <a:off x="6513229" y="2893133"/>
          <a:ext cx="1793093" cy="89654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Bước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4: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Kiểm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mô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lắp</a:t>
          </a:r>
          <a:r>
            <a:rPr lang="en-US" sz="16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6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ghép</a:t>
          </a:r>
          <a:endParaRPr lang="vi-VN" sz="16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13229" y="2893133"/>
        <a:ext cx="1793093" cy="896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323DF-9283-4A6C-9BDB-EC5B8DC83306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Chỗ dành sẵn cho Số hiệu Bản chiế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ACCE5-B3CB-430C-9C54-8E5CA0820A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80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DFAFB-71C1-48B7-8214-8E31A2E46542}" type="datetimeFigureOut">
              <a:rPr lang="en-US" smtClean="0"/>
              <a:t>9/16/2023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4450B-48A1-4EA9-BC69-F5FA574CC8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696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05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01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022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030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03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04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048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053" algn="l" defTabSz="91401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4311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1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nhạc</a:t>
            </a:r>
            <a:r>
              <a:rPr lang="en-US" dirty="0"/>
              <a:t>,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</a:t>
            </a:r>
            <a:r>
              <a:rPr lang="en-US" dirty="0" err="1"/>
              <a:t>kể</a:t>
            </a:r>
            <a:r>
              <a:rPr lang="en-US" dirty="0"/>
              <a:t> </a:t>
            </a:r>
            <a:r>
              <a:rPr lang="en-US" dirty="0" err="1"/>
              <a:t>nhiền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</a:t>
            </a:r>
            <a:r>
              <a:rPr lang="en-US" dirty="0" err="1"/>
              <a:t>thắng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677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4450B-48A1-4EA9-BC69-F5FA574CC80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495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4450B-48A1-4EA9-BC69-F5FA574CC80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29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9045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72967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0437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24450B-48A1-4EA9-BC69-F5FA574CC8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51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1590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7703BF-2364-43CA-966A-DA7E170455E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6896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1.xml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10" Type="http://schemas.openxmlformats.org/officeDocument/2006/relationships/image" Target="../media/image23.emf"/><Relationship Id="rId4" Type="http://schemas.openxmlformats.org/officeDocument/2006/relationships/image" Target="../media/image17.emf"/><Relationship Id="rId9" Type="http://schemas.openxmlformats.org/officeDocument/2006/relationships/image" Target="../media/image22.emf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0754665"/>
      </p:ext>
    </p:extLst>
  </p:cSld>
  <p:clrMapOvr>
    <a:masterClrMapping/>
  </p:clrMapOvr>
  <p:transition spd="med" advClick="0" advTm="0"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570419"/>
      </p:ext>
    </p:extLst>
  </p:cSld>
  <p:clrMapOvr>
    <a:masterClrMapping/>
  </p:clrMapOvr>
  <p:transition spd="med" advClick="0" advTm="0">
    <p:push dir="r"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6276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3305177"/>
            <a:ext cx="7772400" cy="1021556"/>
          </a:xfrm>
        </p:spPr>
        <p:txBody>
          <a:bodyPr anchor="t"/>
          <a:lstStyle>
            <a:lvl1pPr algn="l">
              <a:defRPr sz="404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180036"/>
            <a:ext cx="7772400" cy="1125140"/>
          </a:xfrm>
        </p:spPr>
        <p:txBody>
          <a:bodyPr anchor="b"/>
          <a:lstStyle>
            <a:lvl1pPr marL="0" indent="0">
              <a:buNone/>
              <a:defRPr sz="2024">
                <a:solidFill>
                  <a:schemeClr val="tx1">
                    <a:tint val="75000"/>
                  </a:schemeClr>
                </a:solidFill>
              </a:defRPr>
            </a:lvl1pPr>
            <a:lvl2pPr marL="4570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95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3pPr>
            <a:lvl4pPr marL="137129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8388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548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258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19968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6777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2136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200152"/>
            <a:ext cx="4038600" cy="3394472"/>
          </a:xfrm>
        </p:spPr>
        <p:txBody>
          <a:bodyPr/>
          <a:lstStyle>
            <a:lvl1pPr>
              <a:defRPr sz="2849"/>
            </a:lvl1pPr>
            <a:lvl2pPr>
              <a:defRPr sz="2399"/>
            </a:lvl2pPr>
            <a:lvl3pPr>
              <a:defRPr sz="202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00152"/>
            <a:ext cx="4038600" cy="3394472"/>
          </a:xfrm>
        </p:spPr>
        <p:txBody>
          <a:bodyPr/>
          <a:lstStyle>
            <a:lvl1pPr>
              <a:defRPr sz="2849"/>
            </a:lvl1pPr>
            <a:lvl2pPr>
              <a:defRPr sz="2399"/>
            </a:lvl2pPr>
            <a:lvl3pPr>
              <a:defRPr sz="202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7475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6"/>
            <a:ext cx="4040188" cy="47982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97" indent="0">
              <a:buNone/>
              <a:defRPr sz="2024" b="1"/>
            </a:lvl2pPr>
            <a:lvl3pPr marL="914195" indent="0">
              <a:buNone/>
              <a:defRPr sz="1800" b="1"/>
            </a:lvl3pPr>
            <a:lvl4pPr marL="1371291" indent="0">
              <a:buNone/>
              <a:defRPr sz="1650" b="1"/>
            </a:lvl4pPr>
            <a:lvl5pPr marL="1828388" indent="0">
              <a:buNone/>
              <a:defRPr sz="1650" b="1"/>
            </a:lvl5pPr>
            <a:lvl6pPr marL="2285486" indent="0">
              <a:buNone/>
              <a:defRPr sz="1650" b="1"/>
            </a:lvl6pPr>
            <a:lvl7pPr marL="2742583" indent="0">
              <a:buNone/>
              <a:defRPr sz="1650" b="1"/>
            </a:lvl7pPr>
            <a:lvl8pPr marL="3199680" indent="0">
              <a:buNone/>
              <a:defRPr sz="1650" b="1"/>
            </a:lvl8pPr>
            <a:lvl9pPr marL="3656777" indent="0">
              <a:buNone/>
              <a:defRPr sz="16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8"/>
            <a:ext cx="4040188" cy="2963466"/>
          </a:xfrm>
        </p:spPr>
        <p:txBody>
          <a:bodyPr/>
          <a:lstStyle>
            <a:lvl1pPr>
              <a:defRPr sz="2399"/>
            </a:lvl1pPr>
            <a:lvl2pPr>
              <a:defRPr sz="2024"/>
            </a:lvl2pPr>
            <a:lvl3pPr>
              <a:defRPr sz="18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6"/>
            <a:ext cx="4041775" cy="47982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97" indent="0">
              <a:buNone/>
              <a:defRPr sz="2024" b="1"/>
            </a:lvl2pPr>
            <a:lvl3pPr marL="914195" indent="0">
              <a:buNone/>
              <a:defRPr sz="1800" b="1"/>
            </a:lvl3pPr>
            <a:lvl4pPr marL="1371291" indent="0">
              <a:buNone/>
              <a:defRPr sz="1650" b="1"/>
            </a:lvl4pPr>
            <a:lvl5pPr marL="1828388" indent="0">
              <a:buNone/>
              <a:defRPr sz="1650" b="1"/>
            </a:lvl5pPr>
            <a:lvl6pPr marL="2285486" indent="0">
              <a:buNone/>
              <a:defRPr sz="1650" b="1"/>
            </a:lvl6pPr>
            <a:lvl7pPr marL="2742583" indent="0">
              <a:buNone/>
              <a:defRPr sz="1650" b="1"/>
            </a:lvl7pPr>
            <a:lvl8pPr marL="3199680" indent="0">
              <a:buNone/>
              <a:defRPr sz="1650" b="1"/>
            </a:lvl8pPr>
            <a:lvl9pPr marL="3656777" indent="0">
              <a:buNone/>
              <a:defRPr sz="16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8"/>
            <a:ext cx="4041775" cy="2963466"/>
          </a:xfrm>
        </p:spPr>
        <p:txBody>
          <a:bodyPr/>
          <a:lstStyle>
            <a:lvl1pPr>
              <a:defRPr sz="2399"/>
            </a:lvl1pPr>
            <a:lvl2pPr>
              <a:defRPr sz="2024"/>
            </a:lvl2pPr>
            <a:lvl3pPr>
              <a:defRPr sz="18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836926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2327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0" rIns="68561" bIns="34280"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4425043" y="4838924"/>
            <a:ext cx="293917" cy="1650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0" rIns="68561" bIns="34280"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3505201" y="4797171"/>
            <a:ext cx="2133600" cy="273844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50561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46883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2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1"/>
            <a:ext cx="5111750" cy="4389835"/>
          </a:xfrm>
        </p:spPr>
        <p:txBody>
          <a:bodyPr/>
          <a:lstStyle>
            <a:lvl1pPr>
              <a:defRPr sz="3224"/>
            </a:lvl1pPr>
            <a:lvl2pPr>
              <a:defRPr sz="2849"/>
            </a:lvl2pPr>
            <a:lvl3pPr>
              <a:defRPr sz="2399"/>
            </a:lvl3pPr>
            <a:lvl4pPr>
              <a:defRPr sz="2024"/>
            </a:lvl4pPr>
            <a:lvl5pPr>
              <a:defRPr sz="2024"/>
            </a:lvl5pPr>
            <a:lvl6pPr>
              <a:defRPr sz="2024"/>
            </a:lvl6pPr>
            <a:lvl7pPr>
              <a:defRPr sz="2024"/>
            </a:lvl7pPr>
            <a:lvl8pPr>
              <a:defRPr sz="2024"/>
            </a:lvl8pPr>
            <a:lvl9pPr>
              <a:defRPr sz="20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9"/>
            <a:ext cx="3008313" cy="3518297"/>
          </a:xfrm>
        </p:spPr>
        <p:txBody>
          <a:bodyPr/>
          <a:lstStyle>
            <a:lvl1pPr marL="0" indent="0">
              <a:buNone/>
              <a:defRPr sz="1425"/>
            </a:lvl1pPr>
            <a:lvl2pPr marL="457097" indent="0">
              <a:buNone/>
              <a:defRPr sz="1200"/>
            </a:lvl2pPr>
            <a:lvl3pPr marL="914195" indent="0">
              <a:buNone/>
              <a:defRPr sz="1050"/>
            </a:lvl3pPr>
            <a:lvl4pPr marL="1371291" indent="0">
              <a:buNone/>
              <a:defRPr sz="900"/>
            </a:lvl4pPr>
            <a:lvl5pPr marL="1828388" indent="0">
              <a:buNone/>
              <a:defRPr sz="900"/>
            </a:lvl5pPr>
            <a:lvl6pPr marL="2285486" indent="0">
              <a:buNone/>
              <a:defRPr sz="900"/>
            </a:lvl6pPr>
            <a:lvl7pPr marL="2742583" indent="0">
              <a:buNone/>
              <a:defRPr sz="900"/>
            </a:lvl7pPr>
            <a:lvl8pPr marL="3199680" indent="0">
              <a:buNone/>
              <a:defRPr sz="900"/>
            </a:lvl8pPr>
            <a:lvl9pPr marL="36567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95363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2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3"/>
            <a:ext cx="5486400" cy="3086100"/>
          </a:xfrm>
        </p:spPr>
        <p:txBody>
          <a:bodyPr/>
          <a:lstStyle>
            <a:lvl1pPr marL="0" indent="0">
              <a:buNone/>
              <a:defRPr sz="3224"/>
            </a:lvl1pPr>
            <a:lvl2pPr marL="457097" indent="0">
              <a:buNone/>
              <a:defRPr sz="2849"/>
            </a:lvl2pPr>
            <a:lvl3pPr marL="914195" indent="0">
              <a:buNone/>
              <a:defRPr sz="2399"/>
            </a:lvl3pPr>
            <a:lvl4pPr marL="1371291" indent="0">
              <a:buNone/>
              <a:defRPr sz="2024"/>
            </a:lvl4pPr>
            <a:lvl5pPr marL="1828388" indent="0">
              <a:buNone/>
              <a:defRPr sz="2024"/>
            </a:lvl5pPr>
            <a:lvl6pPr marL="2285486" indent="0">
              <a:buNone/>
              <a:defRPr sz="2024"/>
            </a:lvl6pPr>
            <a:lvl7pPr marL="2742583" indent="0">
              <a:buNone/>
              <a:defRPr sz="2024"/>
            </a:lvl7pPr>
            <a:lvl8pPr marL="3199680" indent="0">
              <a:buNone/>
              <a:defRPr sz="2024"/>
            </a:lvl8pPr>
            <a:lvl9pPr marL="3656777" indent="0">
              <a:buNone/>
              <a:defRPr sz="2024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25"/>
            </a:lvl1pPr>
            <a:lvl2pPr marL="457097" indent="0">
              <a:buNone/>
              <a:defRPr sz="1200"/>
            </a:lvl2pPr>
            <a:lvl3pPr marL="914195" indent="0">
              <a:buNone/>
              <a:defRPr sz="1050"/>
            </a:lvl3pPr>
            <a:lvl4pPr marL="1371291" indent="0">
              <a:buNone/>
              <a:defRPr sz="900"/>
            </a:lvl4pPr>
            <a:lvl5pPr marL="1828388" indent="0">
              <a:buNone/>
              <a:defRPr sz="900"/>
            </a:lvl5pPr>
            <a:lvl6pPr marL="2285486" indent="0">
              <a:buNone/>
              <a:defRPr sz="900"/>
            </a:lvl6pPr>
            <a:lvl7pPr marL="2742583" indent="0">
              <a:buNone/>
              <a:defRPr sz="900"/>
            </a:lvl7pPr>
            <a:lvl8pPr marL="3199680" indent="0">
              <a:buNone/>
              <a:defRPr sz="900"/>
            </a:lvl8pPr>
            <a:lvl9pPr marL="36567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87990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199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468879"/>
      </p:ext>
    </p:extLst>
  </p:cSld>
  <p:clrMapOvr>
    <a:masterClrMapping/>
  </p:clrMapOvr>
  <p:transition spd="med" advClick="0" advTm="0">
    <p:push dir="r"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2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42951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37735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DDEA23-F162-44E4-9055-403EDED3A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1148" y="125252"/>
            <a:ext cx="7103124" cy="4891795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7AE559E8-1AF6-40E0-9FC6-BCBE3B223B04}"/>
              </a:ext>
            </a:extLst>
          </p:cNvPr>
          <p:cNvSpPr/>
          <p:nvPr userDrawn="1"/>
        </p:nvSpPr>
        <p:spPr>
          <a:xfrm>
            <a:off x="1671643" y="-285158"/>
            <a:ext cx="5712616" cy="571261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975C8BF-6AD1-4AC6-8615-4441907E5DBE}"/>
              </a:ext>
            </a:extLst>
          </p:cNvPr>
          <p:cNvSpPr/>
          <p:nvPr userDrawn="1"/>
        </p:nvSpPr>
        <p:spPr>
          <a:xfrm>
            <a:off x="2771105" y="695314"/>
            <a:ext cx="3529089" cy="352908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1B60FF5-1759-4A3F-B198-18C64EA81C71}"/>
              </a:ext>
            </a:extLst>
          </p:cNvPr>
          <p:cNvSpPr/>
          <p:nvPr userDrawn="1"/>
        </p:nvSpPr>
        <p:spPr>
          <a:xfrm>
            <a:off x="3342604" y="1200144"/>
            <a:ext cx="2415857" cy="241585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385C0D1-6F0C-46AC-9C89-F4371482C4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74666" y="1134054"/>
            <a:ext cx="1535651" cy="253298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AAFB050-9D8A-491A-A4E4-355A7F5E417B}"/>
              </a:ext>
            </a:extLst>
          </p:cNvPr>
          <p:cNvSpPr txBox="1"/>
          <p:nvPr userDrawn="1"/>
        </p:nvSpPr>
        <p:spPr>
          <a:xfrm>
            <a:off x="2595565" y="3190869"/>
            <a:ext cx="3930254" cy="17543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暑期少儿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兴趣班招生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D8D586D-BC42-4410-848F-AEB6A0E543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66347" y="664072"/>
            <a:ext cx="2133812" cy="124177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7CB672-AFD4-4A21-8C2B-729B5D4F65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65756" y="749017"/>
            <a:ext cx="860967" cy="77007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2FE7361-A7D9-44BC-8885-427FACB8BF0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41095" y="2906912"/>
            <a:ext cx="1239133" cy="59951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3DE643-168D-4E38-954D-5A07DC4227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291148" y="1638629"/>
            <a:ext cx="889313" cy="9758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98E89C-4551-4C1A-B97F-4D8992FDADD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6301" y="3041371"/>
            <a:ext cx="1138089" cy="16480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1536B18-FD40-4A6D-865D-EE8DBAE369F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600" y="2817769"/>
            <a:ext cx="1161844" cy="7462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6EBC1E2-A3F4-4AC8-B6CD-73C8445D619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381681" y="496763"/>
            <a:ext cx="932344" cy="93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</p:bld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357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8">
            <a:extLst>
              <a:ext uri="{FF2B5EF4-FFF2-40B4-BE49-F238E27FC236}">
                <a16:creationId xmlns:a16="http://schemas.microsoft.com/office/drawing/2014/main" id="{B4742D61-2262-4FB1-A45F-941FD8930D7B}"/>
              </a:ext>
            </a:extLst>
          </p:cNvPr>
          <p:cNvSpPr/>
          <p:nvPr userDrawn="1"/>
        </p:nvSpPr>
        <p:spPr>
          <a:xfrm>
            <a:off x="856023" y="616454"/>
            <a:ext cx="74295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Option Strategies Display Your Presentation Idea</a:t>
            </a:r>
            <a:endParaRPr kumimoji="0" lang="id-ID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8" name="Group 39">
            <a:extLst>
              <a:ext uri="{FF2B5EF4-FFF2-40B4-BE49-F238E27FC236}">
                <a16:creationId xmlns:a16="http://schemas.microsoft.com/office/drawing/2014/main" id="{A412E5BB-6331-43D4-BB9F-96CE6B0DAD7F}"/>
              </a:ext>
            </a:extLst>
          </p:cNvPr>
          <p:cNvGrpSpPr/>
          <p:nvPr userDrawn="1"/>
        </p:nvGrpSpPr>
        <p:grpSpPr>
          <a:xfrm>
            <a:off x="856023" y="116407"/>
            <a:ext cx="7429552" cy="492443"/>
            <a:chOff x="857224" y="142876"/>
            <a:chExt cx="7429552" cy="492442"/>
          </a:xfrm>
        </p:grpSpPr>
        <p:sp>
          <p:nvSpPr>
            <p:cNvPr id="9" name="Rectangle 40">
              <a:extLst>
                <a:ext uri="{FF2B5EF4-FFF2-40B4-BE49-F238E27FC236}">
                  <a16:creationId xmlns:a16="http://schemas.microsoft.com/office/drawing/2014/main" id="{BCBD6658-1D15-4275-B160-050954D22FAC}"/>
                </a:ext>
              </a:extLst>
            </p:cNvPr>
            <p:cNvSpPr/>
            <p:nvPr/>
          </p:nvSpPr>
          <p:spPr>
            <a:xfrm>
              <a:off x="857224" y="142876"/>
              <a:ext cx="7429552" cy="492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34" charset="0"/>
                  <a:ea typeface="Open Sans" pitchFamily="34" charset="0"/>
                  <a:cs typeface="Open Sans" pitchFamily="34" charset="0"/>
                </a:rPr>
                <a:t>输入你的标题</a:t>
              </a:r>
              <a:endParaRPr kumimoji="0" lang="id-ID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1EBB074B-20E0-46BC-8A7C-FC294EF3AC83}"/>
                </a:ext>
              </a:extLst>
            </p:cNvPr>
            <p:cNvCxnSpPr/>
            <p:nvPr/>
          </p:nvCxnSpPr>
          <p:spPr>
            <a:xfrm rot="5400000">
              <a:off x="300049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7C496A79-D3F0-408C-8D3E-9506DA184CD6}"/>
                </a:ext>
              </a:extLst>
            </p:cNvPr>
            <p:cNvCxnSpPr/>
            <p:nvPr/>
          </p:nvCxnSpPr>
          <p:spPr>
            <a:xfrm rot="5400000">
              <a:off x="585801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2289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15ED93-61FB-42CE-8703-D50F7545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6B1754-A614-4C6C-B635-A9B277312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DEC549-69FA-4E38-A2AA-ECB5E6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145644-BB00-4DAC-8D2D-3659AE8B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CEA105-9754-487B-BF64-D3C39312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116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073AB-7D9A-4131-AB33-C4129EC1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1E71FB-D629-4ADF-8BF9-37D9616FC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C3CA1E-5F9E-4D49-8A05-995B14B90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93B89B-50A6-4DA7-8E34-CBC9675BCF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1D7F12-62CC-4D93-A2BF-76F1D693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5CDF20-8E02-44DF-B643-41E73F05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92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BBD87-F6F2-4EB2-B051-127BE60E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9AEFB7-7064-4E6F-B69A-E28CBD2D2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AD9C60-EA11-4821-85B2-D876EE99B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CD3D26D-A981-41D7-8130-7ED2100CF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02A63BC-9C52-4079-9A5D-DF55DC3BA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FD6DE27-000D-4699-9601-DDCFBD40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0D1C6A-5F8B-4F9C-8C6E-9450EBC3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5BFD6FB-6894-4BF3-97CB-FC50F471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57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0C9BFC-577D-48EA-85FE-B0180010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EB57C43-7894-4AA2-8A08-7C176E6B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A3BBAD3-9592-484A-B9B5-FF4F5159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49592F5-79DB-4218-BBDC-B2F362E53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6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84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57" indent="0" algn="ctr">
              <a:buNone/>
              <a:defRPr sz="1500"/>
            </a:lvl2pPr>
            <a:lvl3pPr marL="685514" indent="0" algn="ctr">
              <a:buNone/>
              <a:defRPr sz="1400"/>
            </a:lvl3pPr>
            <a:lvl4pPr marL="1028265" indent="0" algn="ctr">
              <a:buNone/>
              <a:defRPr sz="1200"/>
            </a:lvl4pPr>
            <a:lvl5pPr marL="1371022" indent="0" algn="ctr">
              <a:buNone/>
              <a:defRPr sz="1200"/>
            </a:lvl5pPr>
            <a:lvl6pPr marL="1713775" indent="0" algn="ctr">
              <a:buNone/>
              <a:defRPr sz="1200"/>
            </a:lvl6pPr>
            <a:lvl7pPr marL="2056529" indent="0" algn="ctr">
              <a:buNone/>
              <a:defRPr sz="1200"/>
            </a:lvl7pPr>
            <a:lvl8pPr marL="2399286" indent="0" algn="ctr">
              <a:buNone/>
              <a:defRPr sz="1200"/>
            </a:lvl8pPr>
            <a:lvl9pPr marL="2742043" indent="0" algn="ctr">
              <a:buNone/>
              <a:defRPr sz="12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446263"/>
      </p:ext>
    </p:extLst>
  </p:cSld>
  <p:clrMapOvr>
    <a:masterClrMapping/>
  </p:clrMapOvr>
  <p:transition spd="med" advClick="0" advTm="0">
    <p:push dir="r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C1282-D9A5-44C7-9172-B60BB339E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178D5E-9383-46C4-A444-1DAB96BFC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CC6DD1-3FFA-48C4-8B1B-2340F3A6A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2BA4B5-E52F-4BB5-A9EF-5E0E0959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1DFF25-70C7-46D5-8A77-349BF3AF1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96FB2-83A4-43B3-A5B4-9B1FDF41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09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35032D-CCEE-4CAC-946F-9E6AD019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606972-106E-4AC4-B6C5-8D86691EC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6703408-7210-4E8B-B9F5-871D27C2C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14BAEB-3B79-449D-8864-CD67F3CB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4C117B-A5F8-4BCD-970D-EA2BD3C5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FB0DB7-B3D4-4632-B887-F565EAB4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11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994C4-B144-413E-BE41-7203607F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4DBFD-8736-4A82-8AFB-A2DA73AF2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96E27D-65AF-4E69-A6F7-4DE7E758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CBA6AD-2B7C-4A08-8D02-399F8267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D37B3B-CFA6-423A-80AC-675CBBB3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868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CB9EAC-2F4C-4737-ACFC-E78402C99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F49B8E-9312-4BDB-BB85-6073CE210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2EA9A3-98F4-47DF-805E-18B85230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6039D1-75A2-47C7-8A16-C196F270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6CFF2B-39DA-4D60-984E-F4C263D6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9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5C87518-6E8A-41BB-A282-E8C0A2691D2E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DE821D5-859A-48F5-8522-80C2AEFEFC60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59269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DDEA23-F162-44E4-9055-403EDED3A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91148" y="125252"/>
            <a:ext cx="7103124" cy="4891795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7AE559E8-1AF6-40E0-9FC6-BCBE3B223B04}"/>
              </a:ext>
            </a:extLst>
          </p:cNvPr>
          <p:cNvSpPr/>
          <p:nvPr userDrawn="1"/>
        </p:nvSpPr>
        <p:spPr>
          <a:xfrm>
            <a:off x="1671643" y="-285158"/>
            <a:ext cx="5712616" cy="5712616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975C8BF-6AD1-4AC6-8615-4441907E5DBE}"/>
              </a:ext>
            </a:extLst>
          </p:cNvPr>
          <p:cNvSpPr/>
          <p:nvPr userDrawn="1"/>
        </p:nvSpPr>
        <p:spPr>
          <a:xfrm>
            <a:off x="2771105" y="695314"/>
            <a:ext cx="3529089" cy="3529089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1B60FF5-1759-4A3F-B198-18C64EA81C71}"/>
              </a:ext>
            </a:extLst>
          </p:cNvPr>
          <p:cNvSpPr/>
          <p:nvPr userDrawn="1"/>
        </p:nvSpPr>
        <p:spPr>
          <a:xfrm>
            <a:off x="3342604" y="1200144"/>
            <a:ext cx="2415857" cy="241585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385C0D1-6F0C-46AC-9C89-F4371482C4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74666" y="1134054"/>
            <a:ext cx="1535651" cy="253298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AAFB050-9D8A-491A-A4E4-355A7F5E417B}"/>
              </a:ext>
            </a:extLst>
          </p:cNvPr>
          <p:cNvSpPr txBox="1"/>
          <p:nvPr userDrawn="1"/>
        </p:nvSpPr>
        <p:spPr>
          <a:xfrm>
            <a:off x="2595565" y="3190869"/>
            <a:ext cx="3930254" cy="17543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暑期少儿</a:t>
            </a:r>
            <a:endParaRPr kumimoji="0" lang="en-US" altLang="zh-CN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兴趣班招生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D8D586D-BC42-4410-848F-AEB6A0E543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366347" y="664072"/>
            <a:ext cx="2133812" cy="1241777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7CB672-AFD4-4A21-8C2B-729B5D4F65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565756" y="749017"/>
            <a:ext cx="860967" cy="770074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2FE7361-A7D9-44BC-8885-427FACB8BF0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941095" y="2906912"/>
            <a:ext cx="1239133" cy="59951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3DE643-168D-4E38-954D-5A07DC4227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291148" y="1638629"/>
            <a:ext cx="889313" cy="9758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98E89C-4551-4C1A-B97F-4D8992FDADD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86301" y="3041371"/>
            <a:ext cx="1138089" cy="164808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1536B18-FD40-4A6D-865D-EE8DBAE369F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620600" y="2817769"/>
            <a:ext cx="1161844" cy="7462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6EBC1E2-A3F4-4AC8-B6CD-73C8445D619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381681" y="496763"/>
            <a:ext cx="932344" cy="93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16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</p:bld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5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8">
            <a:extLst>
              <a:ext uri="{FF2B5EF4-FFF2-40B4-BE49-F238E27FC236}">
                <a16:creationId xmlns:a16="http://schemas.microsoft.com/office/drawing/2014/main" id="{B4742D61-2262-4FB1-A45F-941FD8930D7B}"/>
              </a:ext>
            </a:extLst>
          </p:cNvPr>
          <p:cNvSpPr/>
          <p:nvPr userDrawn="1"/>
        </p:nvSpPr>
        <p:spPr>
          <a:xfrm>
            <a:off x="856023" y="616454"/>
            <a:ext cx="742955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Option Strategies Display Your Presentation Idea</a:t>
            </a:r>
            <a:endParaRPr kumimoji="0" lang="id-ID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8" name="Group 39">
            <a:extLst>
              <a:ext uri="{FF2B5EF4-FFF2-40B4-BE49-F238E27FC236}">
                <a16:creationId xmlns:a16="http://schemas.microsoft.com/office/drawing/2014/main" id="{A412E5BB-6331-43D4-BB9F-96CE6B0DAD7F}"/>
              </a:ext>
            </a:extLst>
          </p:cNvPr>
          <p:cNvGrpSpPr/>
          <p:nvPr userDrawn="1"/>
        </p:nvGrpSpPr>
        <p:grpSpPr>
          <a:xfrm>
            <a:off x="856023" y="116407"/>
            <a:ext cx="7429552" cy="492443"/>
            <a:chOff x="857224" y="142876"/>
            <a:chExt cx="7429552" cy="492442"/>
          </a:xfrm>
        </p:grpSpPr>
        <p:sp>
          <p:nvSpPr>
            <p:cNvPr id="9" name="Rectangle 40">
              <a:extLst>
                <a:ext uri="{FF2B5EF4-FFF2-40B4-BE49-F238E27FC236}">
                  <a16:creationId xmlns:a16="http://schemas.microsoft.com/office/drawing/2014/main" id="{BCBD6658-1D15-4275-B160-050954D22FAC}"/>
                </a:ext>
              </a:extLst>
            </p:cNvPr>
            <p:cNvSpPr/>
            <p:nvPr/>
          </p:nvSpPr>
          <p:spPr>
            <a:xfrm>
              <a:off x="857224" y="142876"/>
              <a:ext cx="7429552" cy="4924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34" charset="0"/>
                  <a:ea typeface="Open Sans" pitchFamily="34" charset="0"/>
                  <a:cs typeface="Open Sans" pitchFamily="34" charset="0"/>
                </a:rPr>
                <a:t>输入你的标题</a:t>
              </a:r>
              <a:endParaRPr kumimoji="0" lang="id-ID" sz="2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1EBB074B-20E0-46BC-8A7C-FC294EF3AC83}"/>
                </a:ext>
              </a:extLst>
            </p:cNvPr>
            <p:cNvCxnSpPr/>
            <p:nvPr/>
          </p:nvCxnSpPr>
          <p:spPr>
            <a:xfrm rot="5400000">
              <a:off x="300049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7C496A79-D3F0-408C-8D3E-9506DA184CD6}"/>
                </a:ext>
              </a:extLst>
            </p:cNvPr>
            <p:cNvCxnSpPr/>
            <p:nvPr/>
          </p:nvCxnSpPr>
          <p:spPr>
            <a:xfrm rot="5400000">
              <a:off x="585801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249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15ED93-61FB-42CE-8703-D50F7545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6B1754-A614-4C6C-B635-A9B277312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DEC549-69FA-4E38-A2AA-ECB5E6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145644-BB00-4DAC-8D2D-3659AE8B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CEA105-9754-487B-BF64-D3C39312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36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073AB-7D9A-4131-AB33-C4129EC1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1E71FB-D629-4ADF-8BF9-37D9616FC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C3CA1E-5F9E-4D49-8A05-995B14B90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93B89B-50A6-4DA7-8E34-CBC9675BCF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1D7F12-62CC-4D93-A2BF-76F1D693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5CDF20-8E02-44DF-B643-41E73F05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87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311224"/>
      </p:ext>
    </p:extLst>
  </p:cSld>
  <p:clrMapOvr>
    <a:masterClrMapping/>
  </p:clrMapOvr>
  <p:transition spd="med" advClick="0" advTm="0">
    <p:push dir="r"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BBD87-F6F2-4EB2-B051-127BE60E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9AEFB7-7064-4E6F-B69A-E28CBD2D2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AD9C60-EA11-4821-85B2-D876EE99B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CD3D26D-A981-41D7-8130-7ED2100CF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02A63BC-9C52-4079-9A5D-DF55DC3BA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FD6DE27-000D-4699-9601-DDCFBD40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0D1C6A-5F8B-4F9C-8C6E-9450EBC3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5BFD6FB-6894-4BF3-97CB-FC50F471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93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0C9BFC-577D-48EA-85FE-B0180010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EB57C43-7894-4AA2-8A08-7C176E6B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A3BBAD3-9592-484A-B9B5-FF4F5159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49592F5-79DB-4218-BBDC-B2F362E53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06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02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C1282-D9A5-44C7-9172-B60BB339E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178D5E-9383-46C4-A444-1DAB96BFC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CC6DD1-3FFA-48C4-8B1B-2340F3A6A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2BA4B5-E52F-4BB5-A9EF-5E0E0959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1DFF25-70C7-46D5-8A77-349BF3AF1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96FB2-83A4-43B3-A5B4-9B1FDF41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28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35032D-CCEE-4CAC-946F-9E6AD019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606972-106E-4AC4-B6C5-8D86691EC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6703408-7210-4E8B-B9F5-871D27C2C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14BAEB-3B79-449D-8864-CD67F3CB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4C117B-A5F8-4BCD-970D-EA2BD3C5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FB0DB7-B3D4-4632-B887-F565EAB4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70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994C4-B144-413E-BE41-7203607F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4DBFD-8736-4A82-8AFB-A2DA73AF2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96E27D-65AF-4E69-A6F7-4DE7E758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CBA6AD-2B7C-4A08-8D02-399F8267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D37B3B-CFA6-423A-80AC-675CBBB3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820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CB9EAC-2F4C-4737-ACFC-E78402C99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F49B8E-9312-4BDB-BB85-6073CE210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2EA9A3-98F4-47DF-805E-18B85230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0C774952-38DF-43EB-B2B9-DF49F89FF1CA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6039D1-75A2-47C7-8A16-C196F270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6CFF2B-39DA-4D60-984E-F4C263D6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pPr defTabSz="685800">
              <a:defRPr/>
            </a:pPr>
            <a:fld id="{A50C06A1-A830-45C1-A80E-E7B2DF28D1F5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05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5C87518-6E8A-41BB-A282-E8C0A2691D2E}" type="datetimeFigureOut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2023/9/16</a:t>
            </a:fld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 sz="1350">
              <a:solidFill>
                <a:prstClr val="black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4DE821D5-859A-48F5-8522-80C2AEFEFC60}" type="slidenum">
              <a:rPr lang="zh-CN" altLang="en-US" sz="1350" smtClean="0">
                <a:solidFill>
                  <a:prstClr val="black"/>
                </a:solidFill>
              </a:rPr>
              <a:pPr defTabSz="685800">
                <a:defRPr/>
              </a:pPr>
              <a:t>‹#›</a:t>
            </a:fld>
            <a:endParaRPr lang="zh-CN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669084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453335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274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261046"/>
      </p:ext>
    </p:extLst>
  </p:cSld>
  <p:clrMapOvr>
    <a:masterClrMapping/>
  </p:clrMapOvr>
  <p:transition spd="med" advClick="0" advTm="0">
    <p:push dir="r"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0390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45825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02484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601724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351371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743452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03041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77118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17104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088" y="-939248"/>
            <a:ext cx="9197088" cy="608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449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18625"/>
      </p:ext>
    </p:extLst>
  </p:cSld>
  <p:clrMapOvr>
    <a:masterClrMapping/>
  </p:clrMapOvr>
  <p:transition spd="med" advClick="0" advTm="0">
    <p:push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324361"/>
      </p:ext>
    </p:extLst>
  </p:cSld>
  <p:clrMapOvr>
    <a:masterClrMapping/>
  </p:clrMapOvr>
  <p:transition spd="med" advClick="0" advTm="0">
    <p:push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533021"/>
      </p:ext>
    </p:extLst>
  </p:cSld>
  <p:clrMapOvr>
    <a:masterClrMapping/>
  </p:clrMapOvr>
  <p:transition spd="med" advClick="0" advTm="0">
    <p:push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245070"/>
      </p:ext>
    </p:extLst>
  </p:cSld>
  <p:clrMapOvr>
    <a:masterClrMapping/>
  </p:clrMapOvr>
  <p:transition spd="med" advClick="0" advTm="0">
    <p:push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192138"/>
      </p:ext>
    </p:extLst>
  </p:cSld>
  <p:clrMapOvr>
    <a:masterClrMapping/>
  </p:clrMapOvr>
  <p:transition spd="med" advClick="0" advTm="0"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82493"/>
      </p:ext>
    </p:extLst>
  </p:cSld>
  <p:clrMapOvr>
    <a:masterClrMapping/>
  </p:clrMapOvr>
  <p:transition spd="med" advClick="0" advTm="0">
    <p:push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70428"/>
      </p:ext>
    </p:extLst>
  </p:cSld>
  <p:clrMapOvr>
    <a:masterClrMapping/>
  </p:clrMapOvr>
  <p:transition spd="med" advClick="0" advTm="0">
    <p:push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4090044"/>
      </p:ext>
    </p:extLst>
  </p:cSld>
  <p:clrMapOvr>
    <a:masterClrMapping/>
  </p:clrMapOvr>
  <p:transition spd="med" advClick="0" advTm="0">
    <p:push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57"/>
            <a:ext cx="1971675" cy="435887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57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434154"/>
      </p:ext>
    </p:extLst>
  </p:cSld>
  <p:clrMapOvr>
    <a:masterClrMapping/>
  </p:clrMapOvr>
  <p:transition spd="med" advClick="0" advTm="0">
    <p:push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597824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8696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231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5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7766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4508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5" indent="0">
              <a:buNone/>
              <a:defRPr sz="2000" b="1"/>
            </a:lvl2pPr>
            <a:lvl3pPr marL="914251" indent="0">
              <a:buNone/>
              <a:defRPr sz="1800" b="1"/>
            </a:lvl3pPr>
            <a:lvl4pPr marL="1371377" indent="0">
              <a:buNone/>
              <a:defRPr sz="1600" b="1"/>
            </a:lvl4pPr>
            <a:lvl5pPr marL="1828504" indent="0">
              <a:buNone/>
              <a:defRPr sz="1600" b="1"/>
            </a:lvl5pPr>
            <a:lvl6pPr marL="2285630" indent="0">
              <a:buNone/>
              <a:defRPr sz="1600" b="1"/>
            </a:lvl6pPr>
            <a:lvl7pPr marL="2742755" indent="0">
              <a:buNone/>
              <a:defRPr sz="1600" b="1"/>
            </a:lvl7pPr>
            <a:lvl8pPr marL="3199880" indent="0">
              <a:buNone/>
              <a:defRPr sz="1600" b="1"/>
            </a:lvl8pPr>
            <a:lvl9pPr marL="365700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2506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9072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828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2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0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7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52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2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0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70526"/>
      </p:ext>
    </p:extLst>
  </p:cSld>
  <p:clrMapOvr>
    <a:masterClrMapping/>
  </p:clrMapOvr>
  <p:transition spd="med" advClick="0" advTm="0">
    <p:push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554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25" indent="0">
              <a:buNone/>
              <a:defRPr sz="2800"/>
            </a:lvl2pPr>
            <a:lvl3pPr marL="914251" indent="0">
              <a:buNone/>
              <a:defRPr sz="2400"/>
            </a:lvl3pPr>
            <a:lvl4pPr marL="1371377" indent="0">
              <a:buNone/>
              <a:defRPr sz="2000"/>
            </a:lvl4pPr>
            <a:lvl5pPr marL="1828504" indent="0">
              <a:buNone/>
              <a:defRPr sz="2000"/>
            </a:lvl5pPr>
            <a:lvl6pPr marL="2285630" indent="0">
              <a:buNone/>
              <a:defRPr sz="2000"/>
            </a:lvl6pPr>
            <a:lvl7pPr marL="2742755" indent="0">
              <a:buNone/>
              <a:defRPr sz="2000"/>
            </a:lvl7pPr>
            <a:lvl8pPr marL="3199880" indent="0">
              <a:buNone/>
              <a:defRPr sz="2000"/>
            </a:lvl8pPr>
            <a:lvl9pPr marL="365700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25" indent="0">
              <a:buNone/>
              <a:defRPr sz="1200"/>
            </a:lvl2pPr>
            <a:lvl3pPr marL="914251" indent="0">
              <a:buNone/>
              <a:defRPr sz="1000"/>
            </a:lvl3pPr>
            <a:lvl4pPr marL="1371377" indent="0">
              <a:buNone/>
              <a:defRPr sz="900"/>
            </a:lvl4pPr>
            <a:lvl5pPr marL="1828504" indent="0">
              <a:buNone/>
              <a:defRPr sz="900"/>
            </a:lvl5pPr>
            <a:lvl6pPr marL="2285630" indent="0">
              <a:buNone/>
              <a:defRPr sz="900"/>
            </a:lvl6pPr>
            <a:lvl7pPr marL="2742755" indent="0">
              <a:buNone/>
              <a:defRPr sz="900"/>
            </a:lvl7pPr>
            <a:lvl8pPr marL="3199880" indent="0">
              <a:buNone/>
              <a:defRPr sz="900"/>
            </a:lvl8pPr>
            <a:lvl9pPr marL="365700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3397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9493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7818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66613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065212"/>
            <a:ext cx="3886200" cy="73501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43100"/>
            <a:ext cx="3200400" cy="876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2184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01575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203450"/>
            <a:ext cx="3886200" cy="681038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453357"/>
            <a:ext cx="3886200" cy="750094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926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800100"/>
            <a:ext cx="2019300" cy="2262982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447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767557"/>
            <a:ext cx="2020094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087438"/>
            <a:ext cx="2020094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767557"/>
            <a:ext cx="2020888" cy="319881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087438"/>
            <a:ext cx="2020888" cy="1975644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249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462351"/>
      </p:ext>
    </p:extLst>
  </p:cSld>
  <p:clrMapOvr>
    <a:masterClrMapping/>
  </p:clrMapOvr>
  <p:transition spd="med" advClick="0" advTm="0">
    <p:push dir="r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0026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671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36525"/>
            <a:ext cx="1504157" cy="5810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6" y="136526"/>
            <a:ext cx="2555875" cy="2926556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717551"/>
            <a:ext cx="1504157" cy="23455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4298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2400300"/>
            <a:ext cx="2743200" cy="283369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306388"/>
            <a:ext cx="2743200" cy="20574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2683669"/>
            <a:ext cx="2743200" cy="402431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5956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9805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37319"/>
            <a:ext cx="1028700" cy="292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37319"/>
            <a:ext cx="3009900" cy="292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08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1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1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0531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05783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659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659">
              <a:spcBef>
                <a:spcPts val="1601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659">
              <a:spcBef>
                <a:spcPts val="1601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659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659">
              <a:spcBef>
                <a:spcPts val="1601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659">
              <a:spcBef>
                <a:spcPts val="1601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659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659">
              <a:spcBef>
                <a:spcPts val="1601"/>
              </a:spcBef>
              <a:spcAft>
                <a:spcPts val="1601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8679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659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99"/>
            </a:lvl1pPr>
            <a:lvl2pPr marL="914400" lvl="1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1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1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1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1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1"/>
              </a:spcBef>
              <a:spcAft>
                <a:spcPts val="1601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659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399"/>
            </a:lvl1pPr>
            <a:lvl2pPr marL="914400" lvl="1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1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1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1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1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1"/>
              </a:spcBef>
              <a:spcAft>
                <a:spcPts val="1601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917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1878819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57" indent="0">
              <a:buNone/>
              <a:defRPr sz="1500" b="1"/>
            </a:lvl2pPr>
            <a:lvl3pPr marL="685514" indent="0">
              <a:buNone/>
              <a:defRPr sz="1400" b="1"/>
            </a:lvl3pPr>
            <a:lvl4pPr marL="1028265" indent="0">
              <a:buNone/>
              <a:defRPr sz="1200" b="1"/>
            </a:lvl4pPr>
            <a:lvl5pPr marL="1371022" indent="0">
              <a:buNone/>
              <a:defRPr sz="1200" b="1"/>
            </a:lvl5pPr>
            <a:lvl6pPr marL="1713775" indent="0">
              <a:buNone/>
              <a:defRPr sz="1200" b="1"/>
            </a:lvl6pPr>
            <a:lvl7pPr marL="2056529" indent="0">
              <a:buNone/>
              <a:defRPr sz="1200" b="1"/>
            </a:lvl7pPr>
            <a:lvl8pPr marL="2399286" indent="0">
              <a:buNone/>
              <a:defRPr sz="1200" b="1"/>
            </a:lvl8pPr>
            <a:lvl9pPr marL="2742043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19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431860"/>
      </p:ext>
    </p:extLst>
  </p:cSld>
  <p:clrMapOvr>
    <a:masterClrMapping/>
  </p:clrMapOvr>
  <p:transition spd="med" advClick="0" advTm="0">
    <p:push dir="r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29876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1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1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1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1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1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1"/>
              </a:spcBef>
              <a:spcAft>
                <a:spcPts val="1601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6127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665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659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659">
              <a:spcBef>
                <a:spcPts val="1601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659">
              <a:spcBef>
                <a:spcPts val="1601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659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659">
              <a:spcBef>
                <a:spcPts val="1601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659">
              <a:spcBef>
                <a:spcPts val="1601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659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659">
              <a:spcBef>
                <a:spcPts val="1601"/>
              </a:spcBef>
              <a:spcAft>
                <a:spcPts val="1601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240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9948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659" algn="ctr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659" algn="ctr">
              <a:spcBef>
                <a:spcPts val="1601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659" algn="ctr">
              <a:spcBef>
                <a:spcPts val="1601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659" algn="ctr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659" algn="ctr">
              <a:spcBef>
                <a:spcPts val="1601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659" algn="ctr">
              <a:spcBef>
                <a:spcPts val="1601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659" algn="ctr">
              <a:spcBef>
                <a:spcPts val="1601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659" algn="ctr">
              <a:spcBef>
                <a:spcPts val="1601"/>
              </a:spcBef>
              <a:spcAft>
                <a:spcPts val="1601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14635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43440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79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91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07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8431904"/>
      </p:ext>
    </p:extLst>
  </p:cSld>
  <p:clrMapOvr>
    <a:masterClrMapping/>
  </p:clrMapOvr>
  <p:transition spd="med" advClick="0" advTm="0">
    <p:push dir="r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EB712588-04B1-427B-82EE-E8DB90309F0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6FF9F0C5-380F-41C2-899A-BAC0F0927E16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313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00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84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463A7DDE-BE4A-4CDF-AFA3-DD4D87AA2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4360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519954A3-9DFD-4C44-94BA-B95130A3BA1C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82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03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87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90C226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7377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5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言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90C226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7495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1517798"/>
      </p:ext>
    </p:extLst>
  </p:cSld>
  <p:clrMapOvr>
    <a:masterClrMapping/>
  </p:clrMapOvr>
  <p:transition spd="med" advClick="0" advTm="0">
    <p:push dir="r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真或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84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89333C77-0158-454C-844F-B7AB9BD7DAD4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30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5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043560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B1610A-7B24-4CCD-B298-FC0537E07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F93823-6F41-4658-87F3-1860ECFCF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9B5A1-411C-4696-A143-DB0D7ED7D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82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9171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59170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67366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829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140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3490346"/>
      </p:ext>
    </p:extLst>
  </p:cSld>
  <p:clrMapOvr>
    <a:masterClrMapping/>
  </p:clrMapOvr>
  <p:transition spd="med" advClick="0" advTm="0">
    <p:push dir="r"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5520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0265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680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4003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17564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8797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77817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62430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5" y="3305177"/>
            <a:ext cx="7772400" cy="1021556"/>
          </a:xfrm>
        </p:spPr>
        <p:txBody>
          <a:bodyPr anchor="t"/>
          <a:lstStyle>
            <a:lvl1pPr algn="l">
              <a:defRPr sz="404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5" y="2180036"/>
            <a:ext cx="7772400" cy="1125140"/>
          </a:xfrm>
        </p:spPr>
        <p:txBody>
          <a:bodyPr anchor="b"/>
          <a:lstStyle>
            <a:lvl1pPr marL="0" indent="0">
              <a:buNone/>
              <a:defRPr sz="2024">
                <a:solidFill>
                  <a:schemeClr val="tx1">
                    <a:tint val="75000"/>
                  </a:schemeClr>
                </a:solidFill>
              </a:defRPr>
            </a:lvl1pPr>
            <a:lvl2pPr marL="45709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195" indent="0">
              <a:buNone/>
              <a:defRPr sz="1650">
                <a:solidFill>
                  <a:schemeClr val="tx1">
                    <a:tint val="75000"/>
                  </a:schemeClr>
                </a:solidFill>
              </a:defRPr>
            </a:lvl3pPr>
            <a:lvl4pPr marL="1371291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4pPr>
            <a:lvl5pPr marL="1828388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5pPr>
            <a:lvl6pPr marL="2285486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6pPr>
            <a:lvl7pPr marL="2742583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7pPr>
            <a:lvl8pPr marL="3199680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8pPr>
            <a:lvl9pPr marL="3656777" indent="0">
              <a:buNone/>
              <a:defRPr sz="14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6698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2" y="1200152"/>
            <a:ext cx="4038600" cy="3394472"/>
          </a:xfrm>
        </p:spPr>
        <p:txBody>
          <a:bodyPr/>
          <a:lstStyle>
            <a:lvl1pPr>
              <a:defRPr sz="2849"/>
            </a:lvl1pPr>
            <a:lvl2pPr>
              <a:defRPr sz="2399"/>
            </a:lvl2pPr>
            <a:lvl3pPr>
              <a:defRPr sz="202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1" y="1200152"/>
            <a:ext cx="4038600" cy="3394472"/>
          </a:xfrm>
        </p:spPr>
        <p:txBody>
          <a:bodyPr/>
          <a:lstStyle>
            <a:lvl1pPr>
              <a:defRPr sz="2849"/>
            </a:lvl1pPr>
            <a:lvl2pPr>
              <a:defRPr sz="2399"/>
            </a:lvl2pPr>
            <a:lvl3pPr>
              <a:defRPr sz="2024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43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757" indent="0">
              <a:buNone/>
              <a:defRPr sz="2100"/>
            </a:lvl2pPr>
            <a:lvl3pPr marL="685514" indent="0">
              <a:buNone/>
              <a:defRPr sz="1800"/>
            </a:lvl3pPr>
            <a:lvl4pPr marL="1028265" indent="0">
              <a:buNone/>
              <a:defRPr sz="1500"/>
            </a:lvl4pPr>
            <a:lvl5pPr marL="1371022" indent="0">
              <a:buNone/>
              <a:defRPr sz="1500"/>
            </a:lvl5pPr>
            <a:lvl6pPr marL="1713775" indent="0">
              <a:buNone/>
              <a:defRPr sz="1500"/>
            </a:lvl6pPr>
            <a:lvl7pPr marL="2056529" indent="0">
              <a:buNone/>
              <a:defRPr sz="1500"/>
            </a:lvl7pPr>
            <a:lvl8pPr marL="2399286" indent="0">
              <a:buNone/>
              <a:defRPr sz="1500"/>
            </a:lvl8pPr>
            <a:lvl9pPr marL="2742043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63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57" indent="0">
              <a:buNone/>
              <a:defRPr sz="1000"/>
            </a:lvl2pPr>
            <a:lvl3pPr marL="685514" indent="0">
              <a:buNone/>
              <a:defRPr sz="900"/>
            </a:lvl3pPr>
            <a:lvl4pPr marL="1028265" indent="0">
              <a:buNone/>
              <a:defRPr sz="800"/>
            </a:lvl4pPr>
            <a:lvl5pPr marL="1371022" indent="0">
              <a:buNone/>
              <a:defRPr sz="800"/>
            </a:lvl5pPr>
            <a:lvl6pPr marL="1713775" indent="0">
              <a:buNone/>
              <a:defRPr sz="800"/>
            </a:lvl6pPr>
            <a:lvl7pPr marL="2056529" indent="0">
              <a:buNone/>
              <a:defRPr sz="800"/>
            </a:lvl7pPr>
            <a:lvl8pPr marL="2399286" indent="0">
              <a:buNone/>
              <a:defRPr sz="800"/>
            </a:lvl8pPr>
            <a:lvl9pPr marL="2742043" indent="0">
              <a:buNone/>
              <a:defRPr sz="8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072730"/>
      </p:ext>
    </p:extLst>
  </p:cSld>
  <p:clrMapOvr>
    <a:masterClrMapping/>
  </p:clrMapOvr>
  <p:transition spd="med" advClick="0" advTm="0">
    <p:push dir="r"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151336"/>
            <a:ext cx="4040188" cy="47982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97" indent="0">
              <a:buNone/>
              <a:defRPr sz="2024" b="1"/>
            </a:lvl2pPr>
            <a:lvl3pPr marL="914195" indent="0">
              <a:buNone/>
              <a:defRPr sz="1800" b="1"/>
            </a:lvl3pPr>
            <a:lvl4pPr marL="1371291" indent="0">
              <a:buNone/>
              <a:defRPr sz="1650" b="1"/>
            </a:lvl4pPr>
            <a:lvl5pPr marL="1828388" indent="0">
              <a:buNone/>
              <a:defRPr sz="1650" b="1"/>
            </a:lvl5pPr>
            <a:lvl6pPr marL="2285486" indent="0">
              <a:buNone/>
              <a:defRPr sz="1650" b="1"/>
            </a:lvl6pPr>
            <a:lvl7pPr marL="2742583" indent="0">
              <a:buNone/>
              <a:defRPr sz="1650" b="1"/>
            </a:lvl7pPr>
            <a:lvl8pPr marL="3199680" indent="0">
              <a:buNone/>
              <a:defRPr sz="1650" b="1"/>
            </a:lvl8pPr>
            <a:lvl9pPr marL="3656777" indent="0">
              <a:buNone/>
              <a:defRPr sz="16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1631158"/>
            <a:ext cx="4040188" cy="2963466"/>
          </a:xfrm>
        </p:spPr>
        <p:txBody>
          <a:bodyPr/>
          <a:lstStyle>
            <a:lvl1pPr>
              <a:defRPr sz="2399"/>
            </a:lvl1pPr>
            <a:lvl2pPr>
              <a:defRPr sz="2024"/>
            </a:lvl2pPr>
            <a:lvl3pPr>
              <a:defRPr sz="18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1336"/>
            <a:ext cx="4041775" cy="479822"/>
          </a:xfrm>
        </p:spPr>
        <p:txBody>
          <a:bodyPr anchor="b"/>
          <a:lstStyle>
            <a:lvl1pPr marL="0" indent="0">
              <a:buNone/>
              <a:defRPr sz="2399" b="1"/>
            </a:lvl1pPr>
            <a:lvl2pPr marL="457097" indent="0">
              <a:buNone/>
              <a:defRPr sz="2024" b="1"/>
            </a:lvl2pPr>
            <a:lvl3pPr marL="914195" indent="0">
              <a:buNone/>
              <a:defRPr sz="1800" b="1"/>
            </a:lvl3pPr>
            <a:lvl4pPr marL="1371291" indent="0">
              <a:buNone/>
              <a:defRPr sz="1650" b="1"/>
            </a:lvl4pPr>
            <a:lvl5pPr marL="1828388" indent="0">
              <a:buNone/>
              <a:defRPr sz="1650" b="1"/>
            </a:lvl5pPr>
            <a:lvl6pPr marL="2285486" indent="0">
              <a:buNone/>
              <a:defRPr sz="1650" b="1"/>
            </a:lvl6pPr>
            <a:lvl7pPr marL="2742583" indent="0">
              <a:buNone/>
              <a:defRPr sz="1650" b="1"/>
            </a:lvl7pPr>
            <a:lvl8pPr marL="3199680" indent="0">
              <a:buNone/>
              <a:defRPr sz="1650" b="1"/>
            </a:lvl8pPr>
            <a:lvl9pPr marL="3656777" indent="0">
              <a:buNone/>
              <a:defRPr sz="165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631158"/>
            <a:ext cx="4041775" cy="2963466"/>
          </a:xfrm>
        </p:spPr>
        <p:txBody>
          <a:bodyPr/>
          <a:lstStyle>
            <a:lvl1pPr>
              <a:defRPr sz="2399"/>
            </a:lvl1pPr>
            <a:lvl2pPr>
              <a:defRPr sz="2024"/>
            </a:lvl2pPr>
            <a:lvl3pPr>
              <a:defRPr sz="1800"/>
            </a:lvl3pPr>
            <a:lvl4pPr>
              <a:defRPr sz="1650"/>
            </a:lvl4pPr>
            <a:lvl5pPr>
              <a:defRPr sz="1650"/>
            </a:lvl5pPr>
            <a:lvl6pPr>
              <a:defRPr sz="1650"/>
            </a:lvl6pPr>
            <a:lvl7pPr>
              <a:defRPr sz="1650"/>
            </a:lvl7pPr>
            <a:lvl8pPr>
              <a:defRPr sz="1650"/>
            </a:lvl8pPr>
            <a:lvl9pPr>
              <a:defRPr sz="16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4069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872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854725" y="773443"/>
            <a:ext cx="7434551" cy="3216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0" rIns="68561" bIns="34280"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4425043" y="4838924"/>
            <a:ext cx="293917" cy="16508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1" tIns="34280" rIns="68561" bIns="34280" rtlCol="0" anchor="ctr"/>
          <a:lstStyle/>
          <a:p>
            <a:pPr marL="0" marR="0" lvl="0" indent="0" algn="ctr" defTabSz="6856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3505201" y="4797171"/>
            <a:ext cx="2133600" cy="273844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84593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996771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04788"/>
            <a:ext cx="3008313" cy="871538"/>
          </a:xfrm>
        </p:spPr>
        <p:txBody>
          <a:bodyPr anchor="b"/>
          <a:lstStyle>
            <a:lvl1pPr algn="l">
              <a:defRPr sz="202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1"/>
            <a:ext cx="5111750" cy="4389835"/>
          </a:xfrm>
        </p:spPr>
        <p:txBody>
          <a:bodyPr/>
          <a:lstStyle>
            <a:lvl1pPr>
              <a:defRPr sz="3224"/>
            </a:lvl1pPr>
            <a:lvl2pPr>
              <a:defRPr sz="2849"/>
            </a:lvl2pPr>
            <a:lvl3pPr>
              <a:defRPr sz="2399"/>
            </a:lvl3pPr>
            <a:lvl4pPr>
              <a:defRPr sz="2024"/>
            </a:lvl4pPr>
            <a:lvl5pPr>
              <a:defRPr sz="2024"/>
            </a:lvl5pPr>
            <a:lvl6pPr>
              <a:defRPr sz="2024"/>
            </a:lvl6pPr>
            <a:lvl7pPr>
              <a:defRPr sz="2024"/>
            </a:lvl7pPr>
            <a:lvl8pPr>
              <a:defRPr sz="2024"/>
            </a:lvl8pPr>
            <a:lvl9pPr>
              <a:defRPr sz="20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076329"/>
            <a:ext cx="3008313" cy="3518297"/>
          </a:xfrm>
        </p:spPr>
        <p:txBody>
          <a:bodyPr/>
          <a:lstStyle>
            <a:lvl1pPr marL="0" indent="0">
              <a:buNone/>
              <a:defRPr sz="1425"/>
            </a:lvl1pPr>
            <a:lvl2pPr marL="457097" indent="0">
              <a:buNone/>
              <a:defRPr sz="1200"/>
            </a:lvl2pPr>
            <a:lvl3pPr marL="914195" indent="0">
              <a:buNone/>
              <a:defRPr sz="1050"/>
            </a:lvl3pPr>
            <a:lvl4pPr marL="1371291" indent="0">
              <a:buNone/>
              <a:defRPr sz="900"/>
            </a:lvl4pPr>
            <a:lvl5pPr marL="1828388" indent="0">
              <a:buNone/>
              <a:defRPr sz="900"/>
            </a:lvl5pPr>
            <a:lvl6pPr marL="2285486" indent="0">
              <a:buNone/>
              <a:defRPr sz="900"/>
            </a:lvl6pPr>
            <a:lvl7pPr marL="2742583" indent="0">
              <a:buNone/>
              <a:defRPr sz="900"/>
            </a:lvl7pPr>
            <a:lvl8pPr marL="3199680" indent="0">
              <a:buNone/>
              <a:defRPr sz="900"/>
            </a:lvl8pPr>
            <a:lvl9pPr marL="36567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5269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2"/>
            <a:ext cx="5486400" cy="425054"/>
          </a:xfrm>
        </p:spPr>
        <p:txBody>
          <a:bodyPr anchor="b"/>
          <a:lstStyle>
            <a:lvl1pPr algn="l">
              <a:defRPr sz="2024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3"/>
            <a:ext cx="5486400" cy="3086100"/>
          </a:xfrm>
        </p:spPr>
        <p:txBody>
          <a:bodyPr/>
          <a:lstStyle>
            <a:lvl1pPr marL="0" indent="0">
              <a:buNone/>
              <a:defRPr sz="3224"/>
            </a:lvl1pPr>
            <a:lvl2pPr marL="457097" indent="0">
              <a:buNone/>
              <a:defRPr sz="2849"/>
            </a:lvl2pPr>
            <a:lvl3pPr marL="914195" indent="0">
              <a:buNone/>
              <a:defRPr sz="2399"/>
            </a:lvl3pPr>
            <a:lvl4pPr marL="1371291" indent="0">
              <a:buNone/>
              <a:defRPr sz="2024"/>
            </a:lvl4pPr>
            <a:lvl5pPr marL="1828388" indent="0">
              <a:buNone/>
              <a:defRPr sz="2024"/>
            </a:lvl5pPr>
            <a:lvl6pPr marL="2285486" indent="0">
              <a:buNone/>
              <a:defRPr sz="2024"/>
            </a:lvl6pPr>
            <a:lvl7pPr marL="2742583" indent="0">
              <a:buNone/>
              <a:defRPr sz="2024"/>
            </a:lvl7pPr>
            <a:lvl8pPr marL="3199680" indent="0">
              <a:buNone/>
              <a:defRPr sz="2024"/>
            </a:lvl8pPr>
            <a:lvl9pPr marL="3656777" indent="0">
              <a:buNone/>
              <a:defRPr sz="2024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25"/>
            </a:lvl1pPr>
            <a:lvl2pPr marL="457097" indent="0">
              <a:buNone/>
              <a:defRPr sz="1200"/>
            </a:lvl2pPr>
            <a:lvl3pPr marL="914195" indent="0">
              <a:buNone/>
              <a:defRPr sz="1050"/>
            </a:lvl3pPr>
            <a:lvl4pPr marL="1371291" indent="0">
              <a:buNone/>
              <a:defRPr sz="900"/>
            </a:lvl4pPr>
            <a:lvl5pPr marL="1828388" indent="0">
              <a:buNone/>
              <a:defRPr sz="900"/>
            </a:lvl5pPr>
            <a:lvl6pPr marL="2285486" indent="0">
              <a:buNone/>
              <a:defRPr sz="900"/>
            </a:lvl6pPr>
            <a:lvl7pPr marL="2742583" indent="0">
              <a:buNone/>
              <a:defRPr sz="900"/>
            </a:lvl7pPr>
            <a:lvl8pPr marL="3199680" indent="0">
              <a:buNone/>
              <a:defRPr sz="900"/>
            </a:lvl8pPr>
            <a:lvl9pPr marL="3656777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0288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84159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2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116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286809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2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3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slideLayout" Target="../slideLayouts/slideLayout124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2.xml"/><Relationship Id="rId13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7.xml"/><Relationship Id="rId7" Type="http://schemas.openxmlformats.org/officeDocument/2006/relationships/slideLayout" Target="../slideLayouts/slideLayout131.xml"/><Relationship Id="rId12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5" Type="http://schemas.openxmlformats.org/officeDocument/2006/relationships/slideLayout" Target="../slideLayouts/slideLayout129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134.xm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5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40.xml"/><Relationship Id="rId7" Type="http://schemas.openxmlformats.org/officeDocument/2006/relationships/slideLayout" Target="../slideLayouts/slideLayout144.xml"/><Relationship Id="rId12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38.xml"/><Relationship Id="rId6" Type="http://schemas.openxmlformats.org/officeDocument/2006/relationships/slideLayout" Target="../slideLayouts/slideLayout143.xml"/><Relationship Id="rId11" Type="http://schemas.openxmlformats.org/officeDocument/2006/relationships/slideLayout" Target="../slideLayouts/slideLayout148.xml"/><Relationship Id="rId5" Type="http://schemas.openxmlformats.org/officeDocument/2006/relationships/slideLayout" Target="../slideLayouts/slideLayout142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47.xml"/><Relationship Id="rId4" Type="http://schemas.openxmlformats.org/officeDocument/2006/relationships/slideLayout" Target="../slideLayouts/slideLayout141.xml"/><Relationship Id="rId9" Type="http://schemas.openxmlformats.org/officeDocument/2006/relationships/slideLayout" Target="../slideLayouts/slideLayout146.xml"/><Relationship Id="rId14" Type="http://schemas.openxmlformats.org/officeDocument/2006/relationships/image" Target="../media/image24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26" Type="http://schemas.openxmlformats.org/officeDocument/2006/relationships/image" Target="../media/image9.png"/><Relationship Id="rId3" Type="http://schemas.openxmlformats.org/officeDocument/2006/relationships/slideLayout" Target="../slideLayouts/slideLayout59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5" Type="http://schemas.openxmlformats.org/officeDocument/2006/relationships/image" Target="../media/image8.png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image" Target="../media/image3.jpg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image" Target="../media/image7.png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image" Target="../media/image6.png"/><Relationship Id="rId28" Type="http://schemas.openxmlformats.org/officeDocument/2006/relationships/image" Target="../media/image11.png"/><Relationship Id="rId10" Type="http://schemas.openxmlformats.org/officeDocument/2006/relationships/slideLayout" Target="../slideLayouts/slideLayout66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image" Target="../media/image5.png"/><Relationship Id="rId27" Type="http://schemas.openxmlformats.org/officeDocument/2006/relationships/image" Target="../media/image10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87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slideLayout" Target="../slideLayouts/slideLayout111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17" Type="http://schemas.openxmlformats.org/officeDocument/2006/relationships/image" Target="../media/image13.png"/><Relationship Id="rId2" Type="http://schemas.openxmlformats.org/officeDocument/2006/relationships/slideLayout" Target="../slideLayouts/slideLayout100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5" Type="http://schemas.openxmlformats.org/officeDocument/2006/relationships/image" Target="../media/image12.png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D091-6DC5-409E-B12C-CE976C70648B}" type="datetimeFigureOut">
              <a:rPr lang="zh-CN" altLang="en-US" smtClean="0"/>
              <a:pPr/>
              <a:t>2023/9/16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F7325A7-BC28-3BB5-FC56-6D977D6087D3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6890320-F424-607D-A6A1-968DBCFBE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82051EE-0263-4A53-4686-5F88D7A7E2FB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D3F4B56-F618-8C64-627E-C84F3D2DB40D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4CEAE87-9FFF-F4FA-F686-4EF768346F25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8875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0">
    <p:push dir="r"/>
  </p:transition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A23F0E-E062-44EF-A72E-58F82D79133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65" y="176420"/>
            <a:ext cx="848951" cy="84895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171D2A6-FCEC-E535-E594-D86022244DF4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2E4C27C-09EE-F940-F1B7-EB56411861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2809C05D-31A6-A251-FF6B-1B96888B69C0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34095FFA-FBD0-AA2B-5B31-6439E5F11436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F47909E1-458F-0398-0AF5-F087394EDABA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3936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6" r:id="rId9"/>
    <p:sldLayoutId id="2147483977" r:id="rId10"/>
    <p:sldLayoutId id="2147483978" r:id="rId11"/>
    <p:sldLayoutId id="2147483980" r:id="rId12"/>
    <p:sldLayoutId id="214748398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A23F0E-E062-44EF-A72E-58F82D79133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9065" y="176420"/>
            <a:ext cx="848951" cy="848951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8CDF66A-CA5E-9B73-6559-376EDB1339A8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F538DC55-2207-D6FC-5CEC-1AA1E837BA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5" name="TextBox 6">
              <a:extLst>
                <a:ext uri="{FF2B5EF4-FFF2-40B4-BE49-F238E27FC236}">
                  <a16:creationId xmlns:a16="http://schemas.microsoft.com/office/drawing/2014/main" id="{1E443970-66DA-93F3-BAA8-3970F0B23A6E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6" name="TextBox 7">
              <a:extLst>
                <a:ext uri="{FF2B5EF4-FFF2-40B4-BE49-F238E27FC236}">
                  <a16:creationId xmlns:a16="http://schemas.microsoft.com/office/drawing/2014/main" id="{F0D99A79-B5AD-19E8-6347-36AD8019B4E0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7" name="TextBox 8">
              <a:extLst>
                <a:ext uri="{FF2B5EF4-FFF2-40B4-BE49-F238E27FC236}">
                  <a16:creationId xmlns:a16="http://schemas.microsoft.com/office/drawing/2014/main" id="{4A0F6759-CD4C-14DB-9020-7DC1ED816F31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0960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4001" r:id="rId9"/>
    <p:sldLayoutId id="2147484002" r:id="rId10"/>
    <p:sldLayoutId id="2147484003" r:id="rId11"/>
    <p:sldLayoutId id="2147484005" r:id="rId12"/>
    <p:sldLayoutId id="2147484007" r:id="rId1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B48B6-9552-4C80-A013-F237408909B2}" type="datetimeFigureOut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2023/9/16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5D6DDD-9ED7-4898-A94F-2D1104140EA3}" type="slidenum">
              <a:rPr kumimoji="0" lang="zh-CN" alt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59号-创粗黑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59号-创粗黑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075309-71FC-031D-F205-25BF43760CB6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768E862-600E-A6A2-5433-1C5C170EAC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50CAF155-436C-27DB-14F8-CA1E0A1C1EE7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04FCC416-8D1C-B2BA-EDE6-AF3318DDEFBC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1B753F9D-F4DC-1A50-CE03-6CB304E7569A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892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  <p:sldLayoutId id="214748402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273845"/>
            <a:ext cx="7886700" cy="994172"/>
          </a:xfrm>
          <a:prstGeom prst="rect">
            <a:avLst/>
          </a:prstGeom>
        </p:spPr>
        <p:txBody>
          <a:bodyPr vert="horz" lIns="91401" tIns="45702" rIns="91401" bIns="45702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369220"/>
            <a:ext cx="7886700" cy="3263504"/>
          </a:xfrm>
          <a:prstGeom prst="rect">
            <a:avLst/>
          </a:prstGeom>
        </p:spPr>
        <p:txBody>
          <a:bodyPr vert="horz" lIns="91401" tIns="45702" rIns="91401" bIns="45702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8D091-6DC5-409E-B12C-CE976C70648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2023/9/16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01" tIns="45702" rIns="91401" bIns="45702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CFF1D5-012B-493C-A816-C5807439B2A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45FA992-7300-DA59-C773-CA4CBA8666DB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9C2DD71-B219-797A-1560-17438B5C4A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3EA630E0-3E73-1631-3543-D1CFA07ABD7A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A934C600-46A7-D2C2-5168-C95FF067F7F1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C6966E8E-D205-8725-AC9D-477C4404230F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531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0">
    <p:push dir="r"/>
  </p:transition>
  <p:txStyles>
    <p:titleStyle>
      <a:lvl1pPr algn="l" defTabSz="685514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72" indent="-171372" algn="l" defTabSz="685514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3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8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643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400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156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909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664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417" indent="-171372" algn="l" defTabSz="685514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57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14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26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022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775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529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286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043" algn="l" defTabSz="685514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79"/>
            <a:ext cx="8229600" cy="857250"/>
          </a:xfrm>
          <a:prstGeom prst="rect">
            <a:avLst/>
          </a:prstGeom>
        </p:spPr>
        <p:txBody>
          <a:bodyPr vert="horz" lIns="91425" tIns="45714" rIns="91425" bIns="45714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1"/>
            <a:ext cx="8229600" cy="3394472"/>
          </a:xfrm>
          <a:prstGeom prst="rect">
            <a:avLst/>
          </a:prstGeom>
        </p:spPr>
        <p:txBody>
          <a:bodyPr vert="horz" lIns="91425" tIns="45714" rIns="91425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C9A2873C-46E8-4DCC-B6E2-B0A96979C2F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51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1" y="4767263"/>
            <a:ext cx="2895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25" tIns="45714" rIns="91425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251"/>
            <a:fld id="{381A4052-B1E3-436C-8532-BC4D80CD3DF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25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40D77FB-3F77-4FBB-2B33-670973801A25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5990FD1-CF21-8EAF-C18D-ECE5207C34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7731FCF5-12B6-574E-1D04-AE09B517F740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88F82D18-46AC-728B-0E46-A17277C755B7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B28B446A-070D-0C8E-6DE5-A5C6D91B4594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550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7" r:id="rId12"/>
  </p:sldLayoutIdLst>
  <p:txStyles>
    <p:titleStyle>
      <a:lvl1pPr algn="ctr" defTabSz="914251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5" indent="-34284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0" indent="-285704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1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40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6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91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17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45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9" indent="-228565" algn="l" defTabSz="914251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1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77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04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3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5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80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05" algn="l" defTabSz="91425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37319"/>
            <a:ext cx="4114800" cy="571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800100"/>
            <a:ext cx="4114800" cy="2262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3178176"/>
            <a:ext cx="1447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3178176"/>
            <a:ext cx="1066800" cy="182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2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59A0977-78D0-AB5F-9614-F2BE1F04EC80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979AC38-5E3F-6769-6307-DCDE0B5C9EA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E6CAC939-28AF-9D0A-CE04-68EBAC9AA32C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5E44739A-9B3C-9BC2-395F-CC3A6C6EA919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EF4B25EF-E299-3298-F86E-9191383BE7D3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6585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1">
                <a:solidFill>
                  <a:schemeClr val="dk2"/>
                </a:solidFill>
              </a:defRPr>
            </a:lvl1pPr>
            <a:lvl2pPr lvl="1" algn="r">
              <a:buNone/>
              <a:defRPr sz="1001">
                <a:solidFill>
                  <a:schemeClr val="dk2"/>
                </a:solidFill>
              </a:defRPr>
            </a:lvl2pPr>
            <a:lvl3pPr lvl="2" algn="r">
              <a:buNone/>
              <a:defRPr sz="1001">
                <a:solidFill>
                  <a:schemeClr val="dk2"/>
                </a:solidFill>
              </a:defRPr>
            </a:lvl3pPr>
            <a:lvl4pPr lvl="3" algn="r">
              <a:buNone/>
              <a:defRPr sz="1001">
                <a:solidFill>
                  <a:schemeClr val="dk2"/>
                </a:solidFill>
              </a:defRPr>
            </a:lvl4pPr>
            <a:lvl5pPr lvl="4" algn="r">
              <a:buNone/>
              <a:defRPr sz="1001">
                <a:solidFill>
                  <a:schemeClr val="dk2"/>
                </a:solidFill>
              </a:defRPr>
            </a:lvl5pPr>
            <a:lvl6pPr lvl="5" algn="r">
              <a:buNone/>
              <a:defRPr sz="1001">
                <a:solidFill>
                  <a:schemeClr val="dk2"/>
                </a:solidFill>
              </a:defRPr>
            </a:lvl6pPr>
            <a:lvl7pPr lvl="6" algn="r">
              <a:buNone/>
              <a:defRPr sz="1001">
                <a:solidFill>
                  <a:schemeClr val="dk2"/>
                </a:solidFill>
              </a:defRPr>
            </a:lvl7pPr>
            <a:lvl8pPr lvl="7" algn="r">
              <a:buNone/>
              <a:defRPr sz="1001">
                <a:solidFill>
                  <a:schemeClr val="dk2"/>
                </a:solidFill>
              </a:defRPr>
            </a:lvl8pPr>
            <a:lvl9pPr lvl="8" algn="r">
              <a:buNone/>
              <a:defRPr sz="1001">
                <a:solidFill>
                  <a:schemeClr val="dk2"/>
                </a:solidFill>
              </a:defRPr>
            </a:lvl9pPr>
          </a:lstStyle>
          <a:p>
            <a:pPr defTabSz="685800">
              <a:defRPr/>
            </a:pPr>
            <a:fld id="{00000000-1234-1234-1234-123412341234}" type="slidenum">
              <a:rPr lang="en-GB" smtClean="0">
                <a:solidFill>
                  <a:srgbClr val="595959"/>
                </a:solidFill>
              </a:rPr>
              <a:pPr defTabSz="685800">
                <a:defRPr/>
              </a:pPr>
              <a:t>‹#›</a:t>
            </a:fld>
            <a:endParaRPr lang="en-GB">
              <a:solidFill>
                <a:srgbClr val="595959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BBB751B-377E-1E80-3125-8A3A5B450E7B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D62A75A-5B0A-75F8-DFCE-121FD558C9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4" name="TextBox 6">
              <a:extLst>
                <a:ext uri="{FF2B5EF4-FFF2-40B4-BE49-F238E27FC236}">
                  <a16:creationId xmlns:a16="http://schemas.microsoft.com/office/drawing/2014/main" id="{51F0C3F2-E4B1-95AE-4511-DA182A76EE0E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5" name="TextBox 7">
              <a:extLst>
                <a:ext uri="{FF2B5EF4-FFF2-40B4-BE49-F238E27FC236}">
                  <a16:creationId xmlns:a16="http://schemas.microsoft.com/office/drawing/2014/main" id="{E69D9F37-E8A2-2DEF-B3BF-541F0E27DFFB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6633203-2A2F-74E5-F0FB-D0E58EFA504C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74671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9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6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9Slide.vn - 2019">
            <a:extLst>
              <a:ext uri="{FF2B5EF4-FFF2-40B4-BE49-F238E27FC236}">
                <a16:creationId xmlns:a16="http://schemas.microsoft.com/office/drawing/2014/main" id="{E2D0FA1A-F1DE-4B76-A187-87FAE0EB2F92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www.9slide.vn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/>
            <a:fld id="{D57F1E4F-1CFF-5643-939E-217C01CDF565}" type="slidenum">
              <a:rPr lang="en-US" smtClean="0">
                <a:solidFill>
                  <a:srgbClr val="90C226"/>
                </a:solidFill>
              </a:rPr>
              <a:pPr defTabSz="685800"/>
              <a:t>‹#›</a:t>
            </a:fld>
            <a:endParaRPr lang="en-US" dirty="0">
              <a:solidFill>
                <a:srgbClr val="90C226"/>
              </a:solidFill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1FB5A6D8-3C74-470E-9DC4-B9597BBE882B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475"/>
            <a:ext cx="9144000" cy="508055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36C88D9D-7F3B-452D-BAE8-1AD927EA905D}"/>
              </a:ext>
            </a:extLst>
          </p:cNvPr>
          <p:cNvSpPr/>
          <p:nvPr userDrawn="1"/>
        </p:nvSpPr>
        <p:spPr>
          <a:xfrm>
            <a:off x="676554" y="369639"/>
            <a:ext cx="7778932" cy="446623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cs typeface="+mn-cs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B046E66A-FB51-4E8D-AF6D-E18CD13F5AF3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8933">
            <a:off x="689160" y="1570841"/>
            <a:ext cx="2673032" cy="3358178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F33301D-2FC4-4F81-B60D-2727A8C87E86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57440">
            <a:off x="5820691" y="2381004"/>
            <a:ext cx="2673032" cy="356111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8F11643-BD7B-43C2-B6D0-F106693E4AAD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85200">
            <a:off x="110012" y="174147"/>
            <a:ext cx="1249546" cy="2819581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F80EF2E7-E39A-4486-8489-98D81C52EC4E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9330">
            <a:off x="6491960" y="3173579"/>
            <a:ext cx="1233161" cy="302544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DD8298D2-3B50-4E8F-8012-5C6F0E26914E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730399">
            <a:off x="714324" y="4218855"/>
            <a:ext cx="3003214" cy="1172021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DA3AEA3E-A4AA-4D19-A051-0309290961BE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66607">
            <a:off x="3961988" y="3356779"/>
            <a:ext cx="1204774" cy="273677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6C222FFF-2B74-47E9-AC55-372AFDB07900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0528">
            <a:off x="337823" y="-223186"/>
            <a:ext cx="3003214" cy="1172021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D90C35F5-8B52-452E-BC4C-56E207932ACB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21838">
            <a:off x="3812133" y="-893917"/>
            <a:ext cx="1204774" cy="2736770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182F4F53-87E4-4BB5-82BC-E784DB9756D8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81772">
            <a:off x="6175938" y="-1009487"/>
            <a:ext cx="1233161" cy="3025442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EBB4149E-AD24-4E83-B8E3-FAFB078CD9DE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60903">
            <a:off x="7190367" y="784262"/>
            <a:ext cx="2520150" cy="98350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A916557-5F38-4D4B-880F-A2E5AD06CF1C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36377665" y="-2871738"/>
            <a:ext cx="1913024" cy="1913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A559E05E-2F65-4509-AE5E-676167B429F7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099122" y="-21693138"/>
            <a:ext cx="1913024" cy="1913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258088B-141F-4FAB-B669-8BEC4BB42D3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315738" y="15302842"/>
            <a:ext cx="1913024" cy="1913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0FCFB948-D9D8-493C-930F-5471DE588F85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0130209" y="-4107984"/>
            <a:ext cx="1913024" cy="19130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Shape&#10;&#10;Description automatically generated with medium confidence">
            <a:extLst>
              <a:ext uri="{FF2B5EF4-FFF2-40B4-BE49-F238E27FC236}">
                <a16:creationId xmlns:a16="http://schemas.microsoft.com/office/drawing/2014/main" id="{27B6F860-6A5B-400A-90FA-5DA1357E9EBA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5508" y="105596"/>
            <a:ext cx="953864" cy="95386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0FBD13E2-A9E0-1987-C149-024C6ED3B85A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DC1C7DF-9A76-86F0-B17C-B5D2B8CEF8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13" name="TextBox 6">
              <a:extLst>
                <a:ext uri="{FF2B5EF4-FFF2-40B4-BE49-F238E27FC236}">
                  <a16:creationId xmlns:a16="http://schemas.microsoft.com/office/drawing/2014/main" id="{A9B737E9-735B-6872-C473-AEE2F7CF41CA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4CD494A1-88BF-E874-71DA-879E2CB1EDFE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8">
              <a:extLst>
                <a:ext uri="{FF2B5EF4-FFF2-40B4-BE49-F238E27FC236}">
                  <a16:creationId xmlns:a16="http://schemas.microsoft.com/office/drawing/2014/main" id="{AF62A627-1C78-2673-2A22-99CF1370B419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9236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  <p:sldLayoutId id="2147483856" r:id="rId13"/>
    <p:sldLayoutId id="2147483857" r:id="rId14"/>
    <p:sldLayoutId id="2147483858" r:id="rId15"/>
    <p:sldLayoutId id="2147483859" r:id="rId16"/>
    <p:sldLayoutId id="2147483860" r:id="rId17"/>
    <p:sldLayoutId id="2147483861" r:id="rId18"/>
  </p:sldLayoutIdLst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9936D1CC-6C86-455D-900B-AC3C7561A9E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9/16/2023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F3EA70C-F951-45BE-B3AD-E68B8E6AD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10071CF-200B-2AE3-987E-0739CC2D7F0C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4BB1987-046F-00D6-00C5-1D859EAB9A7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92986B2F-91BF-E978-2CBA-3B97DFF2DF41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FF557E5E-8DD3-4DB1-A445-8CEB6E8F8F3C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TextBox 8">
              <a:extLst>
                <a:ext uri="{FF2B5EF4-FFF2-40B4-BE49-F238E27FC236}">
                  <a16:creationId xmlns:a16="http://schemas.microsoft.com/office/drawing/2014/main" id="{0F026206-B6BE-2428-C46B-4A7620997784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69357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80"/>
            <a:ext cx="8229600" cy="85725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2"/>
            <a:ext cx="8229600" cy="3394472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7265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4767265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28666A-BB83-4695-9E58-5FD81785EBB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668" y="142221"/>
            <a:ext cx="921010" cy="92101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7FC6A7A-FAD3-706F-6C37-7868619524D8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3F90D7B-D868-6586-6E63-9470FEF412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5F287DFD-20EC-9D1A-0A1B-27099C7292F0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986A2143-4FF8-558E-6486-0CC11FD36CAA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E3BCC024-3E61-0887-19E7-5BC3BBC71B02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856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</p:sldLayoutIdLst>
  <p:hf hdr="0" ftr="0" dt="0"/>
  <p:txStyles>
    <p:titleStyle>
      <a:lvl1pPr algn="ctr" defTabSz="914195" rtl="0" eaLnBrk="1" latinLnBrk="0" hangingPunct="1">
        <a:spcBef>
          <a:spcPct val="0"/>
        </a:spcBef>
        <a:buNone/>
        <a:defRPr sz="44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4" indent="-342824" algn="l" defTabSz="914195" rtl="0" eaLnBrk="1" latinLnBrk="0" hangingPunct="1">
        <a:spcBef>
          <a:spcPct val="20000"/>
        </a:spcBef>
        <a:buFont typeface="Arial" pitchFamily="34" charset="0"/>
        <a:buChar char="•"/>
        <a:defRPr sz="3224" kern="1200">
          <a:solidFill>
            <a:schemeClr val="tx1"/>
          </a:solidFill>
          <a:latin typeface="+mn-lt"/>
          <a:ea typeface="+mn-ea"/>
          <a:cs typeface="+mn-cs"/>
        </a:defRPr>
      </a:lvl1pPr>
      <a:lvl2pPr marL="742783" indent="-285686" algn="l" defTabSz="914195" rtl="0" eaLnBrk="1" latinLnBrk="0" hangingPunct="1">
        <a:spcBef>
          <a:spcPct val="20000"/>
        </a:spcBef>
        <a:buFont typeface="Arial" pitchFamily="34" charset="0"/>
        <a:buChar char="–"/>
        <a:defRPr sz="2849" kern="1200">
          <a:solidFill>
            <a:schemeClr val="tx1"/>
          </a:solidFill>
          <a:latin typeface="+mn-lt"/>
          <a:ea typeface="+mn-ea"/>
          <a:cs typeface="+mn-cs"/>
        </a:defRPr>
      </a:lvl2pPr>
      <a:lvl3pPr marL="1142743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840" indent="-228548" algn="l" defTabSz="914195" rtl="0" eaLnBrk="1" latinLnBrk="0" hangingPunct="1">
        <a:spcBef>
          <a:spcPct val="20000"/>
        </a:spcBef>
        <a:buFont typeface="Arial" pitchFamily="34" charset="0"/>
        <a:buChar char="–"/>
        <a:defRPr sz="2024" kern="1200">
          <a:solidFill>
            <a:schemeClr val="tx1"/>
          </a:solidFill>
          <a:latin typeface="+mn-lt"/>
          <a:ea typeface="+mn-ea"/>
          <a:cs typeface="+mn-cs"/>
        </a:defRPr>
      </a:lvl4pPr>
      <a:lvl5pPr marL="2056937" indent="-228548" algn="l" defTabSz="914195" rtl="0" eaLnBrk="1" latinLnBrk="0" hangingPunct="1">
        <a:spcBef>
          <a:spcPct val="20000"/>
        </a:spcBef>
        <a:buFont typeface="Arial" pitchFamily="34" charset="0"/>
        <a:buChar char="»"/>
        <a:defRPr sz="2024" kern="1200">
          <a:solidFill>
            <a:schemeClr val="tx1"/>
          </a:solidFill>
          <a:latin typeface="+mn-lt"/>
          <a:ea typeface="+mn-ea"/>
          <a:cs typeface="+mn-cs"/>
        </a:defRPr>
      </a:lvl5pPr>
      <a:lvl6pPr marL="2514034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6pPr>
      <a:lvl7pPr marL="2971132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9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8pPr>
      <a:lvl9pPr marL="3885326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7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5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1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8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6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3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0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7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05980"/>
            <a:ext cx="8229600" cy="85725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00152"/>
            <a:ext cx="8229600" cy="3394472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1" y="4767265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9/16/2023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767265"/>
            <a:ext cx="2895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1" y="4767265"/>
            <a:ext cx="2133600" cy="273844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728666A-BB83-4695-9E58-5FD81785EBBA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15668" y="142221"/>
            <a:ext cx="921010" cy="92101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A425A12B-2AE8-4CDA-E30E-31B52D262641}"/>
              </a:ext>
            </a:extLst>
          </p:cNvPr>
          <p:cNvGrpSpPr/>
          <p:nvPr userDrawn="1"/>
        </p:nvGrpSpPr>
        <p:grpSpPr>
          <a:xfrm>
            <a:off x="-3302350" y="420297"/>
            <a:ext cx="4036162" cy="3665908"/>
            <a:chOff x="-2354730" y="1307098"/>
            <a:chExt cx="2889587" cy="268335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A23EEE1-95D5-6764-1A3D-5476C4BA826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921326" y="1757668"/>
              <a:ext cx="1949831" cy="1936338"/>
            </a:xfrm>
            <a:prstGeom prst="rect">
              <a:avLst/>
            </a:prstGeom>
          </p:spPr>
        </p:pic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94FEADD2-1B96-D6F2-98F1-8E04E3699521}"/>
                </a:ext>
              </a:extLst>
            </p:cNvPr>
            <p:cNvSpPr txBox="1"/>
            <p:nvPr userDrawn="1"/>
          </p:nvSpPr>
          <p:spPr>
            <a:xfrm>
              <a:off x="-2000142" y="1307098"/>
              <a:ext cx="2180411" cy="382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2800" b="1" dirty="0">
                  <a:solidFill>
                    <a:srgbClr val="FF0000"/>
                  </a:solidFill>
                </a:rPr>
                <a:t>     </a:t>
              </a:r>
              <a:r>
                <a:rPr lang="en-US" sz="2800" b="1" dirty="0" err="1">
                  <a:solidFill>
                    <a:srgbClr val="FF0000"/>
                  </a:solidFill>
                </a:rPr>
                <a:t>Nhóm</a:t>
              </a:r>
              <a:r>
                <a:rPr lang="en-US" sz="2800" b="1" dirty="0">
                  <a:solidFill>
                    <a:srgbClr val="FF0000"/>
                  </a:solidFill>
                </a:rPr>
                <a:t> ZALO</a:t>
              </a:r>
            </a:p>
          </p:txBody>
        </p:sp>
        <p:sp>
          <p:nvSpPr>
            <p:cNvPr id="11" name="TextBox 7">
              <a:extLst>
                <a:ext uri="{FF2B5EF4-FFF2-40B4-BE49-F238E27FC236}">
                  <a16:creationId xmlns:a16="http://schemas.microsoft.com/office/drawing/2014/main" id="{2ECBDDB4-2D6C-082B-56C1-DA9B20ECBFC8}"/>
                </a:ext>
              </a:extLst>
            </p:cNvPr>
            <p:cNvSpPr txBox="1"/>
            <p:nvPr userDrawn="1"/>
          </p:nvSpPr>
          <p:spPr>
            <a:xfrm>
              <a:off x="-1604155" y="3495914"/>
              <a:ext cx="1949831" cy="337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200" b="1" dirty="0">
                  <a:solidFill>
                    <a:schemeClr val="accent1"/>
                  </a:solidFill>
                </a:rPr>
                <a:t>NGUỒN THẦY ĐÔNG VŨ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DFBC9E91-2D0C-9046-4534-4BF23CA3D9B8}"/>
                </a:ext>
              </a:extLst>
            </p:cNvPr>
            <p:cNvSpPr txBox="1"/>
            <p:nvPr userDrawn="1"/>
          </p:nvSpPr>
          <p:spPr>
            <a:xfrm>
              <a:off x="-2354730" y="3584938"/>
              <a:ext cx="2889587" cy="4055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anose="020B0604020202020204" pitchFamily="34" charset="0"/>
                  <a:ea typeface="+mn-ea"/>
                  <a:cs typeface="+mn-cs"/>
                </a:defRPr>
              </a:lvl9pPr>
            </a:lstStyle>
            <a:p>
              <a:r>
                <a:rPr lang="en-US" sz="1800" b="1" dirty="0">
                  <a:solidFill>
                    <a:srgbClr val="FF0000"/>
                  </a:solidFill>
                </a:rPr>
                <a:t>                 www.Hanhtranggiaovien.com</a:t>
              </a:r>
            </a:p>
            <a:p>
              <a:endParaRPr lang="en-US" sz="1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742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  <p:sldLayoutId id="2147483957" r:id="rId13"/>
  </p:sldLayoutIdLst>
  <p:hf hdr="0" ftr="0" dt="0"/>
  <p:txStyles>
    <p:titleStyle>
      <a:lvl1pPr algn="ctr" defTabSz="914195" rtl="0" eaLnBrk="1" latinLnBrk="0" hangingPunct="1">
        <a:spcBef>
          <a:spcPct val="0"/>
        </a:spcBef>
        <a:buNone/>
        <a:defRPr sz="44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24" indent="-342824" algn="l" defTabSz="914195" rtl="0" eaLnBrk="1" latinLnBrk="0" hangingPunct="1">
        <a:spcBef>
          <a:spcPct val="20000"/>
        </a:spcBef>
        <a:buFont typeface="Arial" pitchFamily="34" charset="0"/>
        <a:buChar char="•"/>
        <a:defRPr sz="3224" kern="1200">
          <a:solidFill>
            <a:schemeClr val="tx1"/>
          </a:solidFill>
          <a:latin typeface="+mn-lt"/>
          <a:ea typeface="+mn-ea"/>
          <a:cs typeface="+mn-cs"/>
        </a:defRPr>
      </a:lvl1pPr>
      <a:lvl2pPr marL="742783" indent="-285686" algn="l" defTabSz="914195" rtl="0" eaLnBrk="1" latinLnBrk="0" hangingPunct="1">
        <a:spcBef>
          <a:spcPct val="20000"/>
        </a:spcBef>
        <a:buFont typeface="Arial" pitchFamily="34" charset="0"/>
        <a:buChar char="–"/>
        <a:defRPr sz="2849" kern="1200">
          <a:solidFill>
            <a:schemeClr val="tx1"/>
          </a:solidFill>
          <a:latin typeface="+mn-lt"/>
          <a:ea typeface="+mn-ea"/>
          <a:cs typeface="+mn-cs"/>
        </a:defRPr>
      </a:lvl2pPr>
      <a:lvl3pPr marL="1142743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840" indent="-228548" algn="l" defTabSz="914195" rtl="0" eaLnBrk="1" latinLnBrk="0" hangingPunct="1">
        <a:spcBef>
          <a:spcPct val="20000"/>
        </a:spcBef>
        <a:buFont typeface="Arial" pitchFamily="34" charset="0"/>
        <a:buChar char="–"/>
        <a:defRPr sz="2024" kern="1200">
          <a:solidFill>
            <a:schemeClr val="tx1"/>
          </a:solidFill>
          <a:latin typeface="+mn-lt"/>
          <a:ea typeface="+mn-ea"/>
          <a:cs typeface="+mn-cs"/>
        </a:defRPr>
      </a:lvl4pPr>
      <a:lvl5pPr marL="2056937" indent="-228548" algn="l" defTabSz="914195" rtl="0" eaLnBrk="1" latinLnBrk="0" hangingPunct="1">
        <a:spcBef>
          <a:spcPct val="20000"/>
        </a:spcBef>
        <a:buFont typeface="Arial" pitchFamily="34" charset="0"/>
        <a:buChar char="»"/>
        <a:defRPr sz="2024" kern="1200">
          <a:solidFill>
            <a:schemeClr val="tx1"/>
          </a:solidFill>
          <a:latin typeface="+mn-lt"/>
          <a:ea typeface="+mn-ea"/>
          <a:cs typeface="+mn-cs"/>
        </a:defRPr>
      </a:lvl5pPr>
      <a:lvl6pPr marL="2514034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6pPr>
      <a:lvl7pPr marL="2971132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7pPr>
      <a:lvl8pPr marL="3428229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8pPr>
      <a:lvl9pPr marL="3885326" indent="-228548" algn="l" defTabSz="914195" rtl="0" eaLnBrk="1" latinLnBrk="0" hangingPunct="1">
        <a:spcBef>
          <a:spcPct val="20000"/>
        </a:spcBef>
        <a:buFont typeface="Arial" pitchFamily="34" charset="0"/>
        <a:buChar char="•"/>
        <a:defRPr sz="202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7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5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1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88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6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3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0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77" algn="l" defTabSz="91419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tmp"/><Relationship Id="rId2" Type="http://schemas.openxmlformats.org/officeDocument/2006/relationships/image" Target="../media/image56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60.tm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video" Target="../media/media2.mp4"/><Relationship Id="rId7" Type="http://schemas.openxmlformats.org/officeDocument/2006/relationships/image" Target="../media/image62.tmp"/><Relationship Id="rId2" Type="http://schemas.microsoft.com/office/2007/relationships/media" Target="../media/media2.mp4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61.png"/><Relationship Id="rId5" Type="http://schemas.openxmlformats.org/officeDocument/2006/relationships/image" Target="../media/image40.jpeg"/><Relationship Id="rId4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video" Target="../media/media1.mp4"/><Relationship Id="rId7" Type="http://schemas.openxmlformats.org/officeDocument/2006/relationships/image" Target="../media/image44.png"/><Relationship Id="rId2" Type="http://schemas.microsoft.com/office/2007/relationships/media" Target="../media/media1.mp4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64.png"/><Relationship Id="rId5" Type="http://schemas.openxmlformats.org/officeDocument/2006/relationships/image" Target="../media/image40.jpeg"/><Relationship Id="rId4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65.png"/><Relationship Id="rId4" Type="http://schemas.openxmlformats.org/officeDocument/2006/relationships/notesSlide" Target="../notesSlides/notesSlid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0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7.tm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4.xml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3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13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m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4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6.xml"/><Relationship Id="rId5" Type="http://schemas.openxmlformats.org/officeDocument/2006/relationships/image" Target="../media/image36.png"/><Relationship Id="rId4" Type="http://schemas.openxmlformats.org/officeDocument/2006/relationships/image" Target="../media/image3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9.xml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41.tmp"/><Relationship Id="rId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video" Target="../media/media1.mp4"/><Relationship Id="rId7" Type="http://schemas.openxmlformats.org/officeDocument/2006/relationships/image" Target="../media/image42.png"/><Relationship Id="rId2" Type="http://schemas.microsoft.com/office/2007/relationships/media" Target="../media/media1.mp4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0.jpeg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4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1.tm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eg"/><Relationship Id="rId14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7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9206" y="1712445"/>
            <a:ext cx="7175142" cy="2130349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685800">
              <a:defRPr/>
            </a:pPr>
            <a:r>
              <a:rPr lang="vi-VN" sz="4050" b="1" dirty="0">
                <a:ln/>
                <a:solidFill>
                  <a:srgbClr val="FF0000"/>
                </a:solidFill>
                <a:latin typeface="UTM Avo" panose="02040603050506020204" pitchFamily="18" charset="0"/>
              </a:rPr>
              <a:t>CHÀO MỪNG CÁC </a:t>
            </a:r>
            <a:r>
              <a:rPr lang="en-US" sz="4050" b="1" dirty="0">
                <a:ln/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endParaRPr lang="vi-VN" sz="4050" b="1" dirty="0">
              <a:ln/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ctr" defTabSz="685800">
              <a:defRPr/>
            </a:pPr>
            <a:r>
              <a:rPr lang="vi-VN" sz="4050" b="1" dirty="0">
                <a:ln/>
                <a:solidFill>
                  <a:srgbClr val="FF0000"/>
                </a:solidFill>
                <a:latin typeface="UTM Avo" panose="02040603050506020204" pitchFamily="18" charset="0"/>
              </a:rPr>
              <a:t>ĐẾN VỚI TIẾT </a:t>
            </a:r>
            <a:r>
              <a:rPr lang="en-US" sz="4050" b="1" dirty="0">
                <a:ln/>
                <a:solidFill>
                  <a:srgbClr val="FF0000"/>
                </a:solidFill>
                <a:latin typeface="UTM Avo" panose="02040603050506020204" pitchFamily="18" charset="0"/>
              </a:rPr>
              <a:t>CÔNG NGHỆ LỚP 4</a:t>
            </a:r>
          </a:p>
        </p:txBody>
      </p:sp>
    </p:spTree>
    <p:extLst>
      <p:ext uri="{BB962C8B-B14F-4D97-AF65-F5344CB8AC3E}">
        <p14:creationId xmlns:p14="http://schemas.microsoft.com/office/powerpoint/2010/main" val="2769193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Tạo hình cắt từ Màn hình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914" y="698775"/>
            <a:ext cx="2300158" cy="2075491"/>
          </a:xfrm>
          <a:prstGeom prst="rect">
            <a:avLst/>
          </a:prstGeom>
        </p:spPr>
      </p:pic>
      <p:pic>
        <p:nvPicPr>
          <p:cNvPr id="4" name="Hình ảnh 3" descr="Tạo hình cắt từ Màn hình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646" y="698775"/>
            <a:ext cx="1899650" cy="1888605"/>
          </a:xfrm>
          <a:prstGeom prst="rect">
            <a:avLst/>
          </a:prstGeom>
        </p:spPr>
      </p:pic>
      <p:pic>
        <p:nvPicPr>
          <p:cNvPr id="5" name="Hình ảnh 4" descr="Tạo hình cắt từ Màn hình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072" y="0"/>
            <a:ext cx="2420066" cy="2954149"/>
          </a:xfrm>
          <a:prstGeom prst="rect">
            <a:avLst/>
          </a:prstGeom>
        </p:spPr>
      </p:pic>
      <p:pic>
        <p:nvPicPr>
          <p:cNvPr id="7" name="Hình ảnh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6" r="22626"/>
          <a:stretch/>
        </p:blipFill>
        <p:spPr>
          <a:xfrm>
            <a:off x="2199190" y="2954149"/>
            <a:ext cx="4780344" cy="2165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91965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/>
          <p:cNvSpPr/>
          <p:nvPr/>
        </p:nvSpPr>
        <p:spPr>
          <a:xfrm>
            <a:off x="1000376" y="557645"/>
            <a:ext cx="78426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685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36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kumimoji="0" lang="en-US" sz="36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36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kumimoji="0" lang="en-US" sz="36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36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kumimoji="0" lang="en-US" sz="36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kumimoji="0" lang="en-US" sz="36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kumimoji="0" lang="en-US" sz="36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endParaRPr kumimoji="0" lang="vi-VN" sz="3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 descr="Tạo hình cắt từ Màn hình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755" y="1568574"/>
            <a:ext cx="5220182" cy="302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41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21" y="1087613"/>
            <a:ext cx="1956122" cy="14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Hình ảnh 3" descr="Tạo hình cắt từ Màn hình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743" y="0"/>
            <a:ext cx="7014257" cy="5143500"/>
          </a:xfrm>
          <a:prstGeom prst="rect">
            <a:avLst/>
          </a:prstGeom>
        </p:spPr>
      </p:pic>
      <p:pic>
        <p:nvPicPr>
          <p:cNvPr id="10" name="Color wheel &amp; 3 Minute Countdown With Music - 3 phút đếm ngược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10061" y="3176080"/>
            <a:ext cx="1719682" cy="9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44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/>
          <p:cNvSpPr/>
          <p:nvPr/>
        </p:nvSpPr>
        <p:spPr>
          <a:xfrm>
            <a:off x="466676" y="360215"/>
            <a:ext cx="784268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685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 </a:t>
            </a: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Lắp</a:t>
            </a:r>
            <a:r>
              <a:rPr kumimoji="0" lang="en-US" sz="4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ghép</a:t>
            </a:r>
            <a:r>
              <a:rPr kumimoji="0" lang="en-US" sz="4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</a:t>
            </a:r>
            <a:r>
              <a:rPr kumimoji="0" lang="en-US" sz="4400" b="0" i="0" u="none" strike="noStrike" kern="1200" cap="none" spc="0" normalizeH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endParaRPr kumimoji="0" lang="vi-VN" sz="4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图片 10244" descr="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5687" y="1169044"/>
            <a:ext cx="3243040" cy="337980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10248"/>
          <p:cNvSpPr txBox="1"/>
          <p:nvPr/>
        </p:nvSpPr>
        <p:spPr>
          <a:xfrm>
            <a:off x="6215605" y="1867156"/>
            <a:ext cx="2668176" cy="1250566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marL="0" marR="0" lvl="0" indent="0" algn="ctr" defTabSz="81644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Thảo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luận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 </a:t>
            </a:r>
          </a:p>
          <a:p>
            <a:pPr marL="0" marR="0" lvl="0" indent="0" algn="ctr" defTabSz="816443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nhóm</a:t>
            </a:r>
            <a:endParaRPr kumimoji="0" lang="en-US" altLang="zh-CN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Print" pitchFamily="2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ctr" defTabSz="8164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(2 </a:t>
            </a:r>
            <a:r>
              <a:rPr kumimoji="0" lang="en-US" altLang="zh-CN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phút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Print" pitchFamily="2" charset="0"/>
                <a:ea typeface="宋体" panose="02010600030101010101" pitchFamily="2" charset="-122"/>
                <a:cs typeface="+mn-cs"/>
              </a:rPr>
              <a:t>)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Print" pitchFamily="2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Đồng hồ đếm ngược 2 phút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129214" y="279152"/>
            <a:ext cx="1858738" cy="1045540"/>
          </a:xfrm>
          <a:prstGeom prst="rect">
            <a:avLst/>
          </a:prstGeom>
        </p:spPr>
      </p:pic>
      <p:pic>
        <p:nvPicPr>
          <p:cNvPr id="7" name="图片 10245" descr="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824" y="1241787"/>
            <a:ext cx="4991917" cy="371217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文本框 10247"/>
          <p:cNvSpPr txBox="1"/>
          <p:nvPr/>
        </p:nvSpPr>
        <p:spPr>
          <a:xfrm>
            <a:off x="845789" y="2148533"/>
            <a:ext cx="4597985" cy="2512450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marL="0" marR="0" lvl="0" indent="0" algn="just" defTabSz="685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kumimoji="0" 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685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kumimoji="0" lang="vi-VN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marR="0" lvl="0" indent="0" algn="l" defTabSz="6855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ghế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i="0" u="none" strike="noStrike" kern="1200" cap="none" spc="0" normalizeH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9186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31449" y="1981648"/>
            <a:ext cx="670700" cy="894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41079" y="791313"/>
            <a:ext cx="1587726" cy="1737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-67650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897850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106425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7071925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4037926" y="-75061"/>
            <a:ext cx="1000499" cy="100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05438" y="2779476"/>
            <a:ext cx="1748050" cy="17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2298835" y="730998"/>
            <a:ext cx="4778781" cy="284342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/>
          <p:cNvSpPr txBox="1"/>
          <p:nvPr/>
        </p:nvSpPr>
        <p:spPr>
          <a:xfrm>
            <a:off x="2492144" y="848058"/>
            <a:ext cx="4392101" cy="24272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3499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5" name="Google Shape;81;p14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8208723" y="896143"/>
            <a:ext cx="818278" cy="99663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/>
          <p:cNvPicPr preferRelativeResize="0"/>
          <p:nvPr/>
        </p:nvPicPr>
        <p:blipFill rotWithShape="1">
          <a:blip r:embed="rId11"/>
          <a:srcRect l="13052" t="3784" r="13119" b="3450"/>
          <a:stretch>
            <a:fillRect/>
          </a:stretch>
        </p:blipFill>
        <p:spPr>
          <a:xfrm>
            <a:off x="7247442" y="908727"/>
            <a:ext cx="818279" cy="1020546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4171" y="1731991"/>
            <a:ext cx="3709199" cy="499313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01" y="2130620"/>
            <a:ext cx="2886920" cy="317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029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àm mô hình cái đu - Công nghệ 4 - Hoc1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8211" y="150471"/>
            <a:ext cx="8114376" cy="46298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1290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"/>
          <p:cNvSpPr txBox="1"/>
          <p:nvPr/>
        </p:nvSpPr>
        <p:spPr>
          <a:xfrm>
            <a:off x="3598252" y="2277578"/>
            <a:ext cx="2122618" cy="684767"/>
          </a:xfrm>
          <a:prstGeom prst="rect">
            <a:avLst/>
          </a:prstGeom>
          <a:noFill/>
        </p:spPr>
        <p:txBody>
          <a:bodyPr wrap="none" lIns="91401" tIns="45702" rIns="91401" bIns="45702" rtlCol="0">
            <a:spAutoFit/>
          </a:bodyPr>
          <a:lstStyle/>
          <a:p>
            <a:pPr marL="0" marR="0" lvl="0" indent="0" algn="ctr" defTabSz="685514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Print" pitchFamily="2" charset="0"/>
                <a:ea typeface="微软雅黑" panose="020B0503020204020204" pitchFamily="34" charset="-122"/>
                <a:cs typeface="+mn-cs"/>
              </a:rPr>
              <a:t>Thực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Print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egoe Print" pitchFamily="2" charset="0"/>
                <a:ea typeface="微软雅黑" panose="020B0503020204020204" pitchFamily="34" charset="-122"/>
                <a:cs typeface="+mn-cs"/>
              </a:rPr>
              <a:t>hành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egoe Print" pitchFamily="2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1501769"/>
      </p:ext>
    </p:extLst>
  </p:cSld>
  <p:clrMapOvr>
    <a:masterClrMapping/>
  </p:clrMapOvr>
  <p:transition spd="med">
    <p:push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ơ đồ 6"/>
          <p:cNvGraphicFramePr/>
          <p:nvPr>
            <p:extLst>
              <p:ext uri="{D42A27DB-BD31-4B8C-83A1-F6EECF244321}">
                <p14:modId xmlns:p14="http://schemas.microsoft.com/office/powerpoint/2010/main" val="2194358807"/>
              </p:ext>
            </p:extLst>
          </p:nvPr>
        </p:nvGraphicFramePr>
        <p:xfrm>
          <a:off x="289368" y="226283"/>
          <a:ext cx="8310622" cy="5409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Hình ảnh 1" descr="Tạo hình cắt từ Màn hình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0" y="388329"/>
            <a:ext cx="7225573" cy="72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42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/>
          <p:cNvSpPr/>
          <p:nvPr/>
        </p:nvSpPr>
        <p:spPr>
          <a:xfrm>
            <a:off x="977227" y="1738263"/>
            <a:ext cx="784268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SGK.</a:t>
            </a:r>
          </a:p>
        </p:txBody>
      </p:sp>
    </p:spTree>
    <p:extLst>
      <p:ext uri="{BB962C8B-B14F-4D97-AF65-F5344CB8AC3E}">
        <p14:creationId xmlns:p14="http://schemas.microsoft.com/office/powerpoint/2010/main" val="3973304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414" y="1064749"/>
            <a:ext cx="4078751" cy="40787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702" y="957018"/>
            <a:ext cx="3406436" cy="1248264"/>
          </a:xfrm>
          <a:prstGeom prst="rect">
            <a:avLst/>
          </a:prstGeom>
        </p:spPr>
      </p:pic>
      <p:sp>
        <p:nvSpPr>
          <p:cNvPr id="4" name="TextBox 29"/>
          <p:cNvSpPr txBox="1"/>
          <p:nvPr/>
        </p:nvSpPr>
        <p:spPr>
          <a:xfrm>
            <a:off x="4641449" y="2435157"/>
            <a:ext cx="4317356" cy="21544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suy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lắp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xích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SGK.</a:t>
            </a:r>
          </a:p>
        </p:txBody>
      </p:sp>
    </p:spTree>
    <p:extLst>
      <p:ext uri="{BB962C8B-B14F-4D97-AF65-F5344CB8AC3E}">
        <p14:creationId xmlns:p14="http://schemas.microsoft.com/office/powerpoint/2010/main" val="167608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729D5272-1C73-4CF3-A056-BA82E99AAA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" y="-111778"/>
            <a:ext cx="9140694" cy="5141640"/>
          </a:xfrm>
          <a:prstGeom prst="rect">
            <a:avLst/>
          </a:prstGeom>
        </p:spPr>
      </p:pic>
      <p:pic>
        <p:nvPicPr>
          <p:cNvPr id="15" name="Picture 14" descr="Mục này có hình ảnh của: ">
            <a:extLst>
              <a:ext uri="{FF2B5EF4-FFF2-40B4-BE49-F238E27FC236}">
                <a16:creationId xmlns:a16="http://schemas.microsoft.com/office/drawing/2014/main" id="{C5F2CFC6-E9EA-4881-8363-48191BEC2E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959" b="89691" l="8051" r="92373">
                        <a14:foregroundMark x1="8051" y1="15464" x2="77966" y2="19588"/>
                        <a14:foregroundMark x1="77966" y1="19588" x2="89407" y2="22938"/>
                        <a14:foregroundMark x1="14407" y1="18557" x2="25847" y2="34021"/>
                        <a14:foregroundMark x1="65678" y1="9021" x2="61441" y2="35309"/>
                        <a14:foregroundMark x1="61441" y1="7216" x2="69915" y2="19845"/>
                        <a14:foregroundMark x1="69915" y1="19845" x2="75847" y2="14691"/>
                        <a14:foregroundMark x1="89407" y1="35052" x2="92373" y2="43299"/>
                        <a14:foregroundMark x1="47458" y1="89433" x2="60593" y2="894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22789">
            <a:off x="5073105" y="646626"/>
            <a:ext cx="1174073" cy="1930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55">
            <a:extLst>
              <a:ext uri="{FF2B5EF4-FFF2-40B4-BE49-F238E27FC236}">
                <a16:creationId xmlns:a16="http://schemas.microsoft.com/office/drawing/2014/main" id="{FDF3ABCC-A2BF-4AA6-A8DD-F05A954E4FEE}"/>
              </a:ext>
            </a:extLst>
          </p:cNvPr>
          <p:cNvGrpSpPr/>
          <p:nvPr/>
        </p:nvGrpSpPr>
        <p:grpSpPr>
          <a:xfrm>
            <a:off x="2799626" y="1378208"/>
            <a:ext cx="3123317" cy="2105952"/>
            <a:chOff x="7065141" y="1881946"/>
            <a:chExt cx="3768009" cy="2592533"/>
          </a:xfrm>
        </p:grpSpPr>
        <p:sp>
          <p:nvSpPr>
            <p:cNvPr id="9" name="椭圆 56">
              <a:extLst>
                <a:ext uri="{FF2B5EF4-FFF2-40B4-BE49-F238E27FC236}">
                  <a16:creationId xmlns:a16="http://schemas.microsoft.com/office/drawing/2014/main" id="{8E88BA24-B8F3-40E8-B7B0-3565696BAF1E}"/>
                </a:ext>
              </a:extLst>
            </p:cNvPr>
            <p:cNvSpPr/>
            <p:nvPr/>
          </p:nvSpPr>
          <p:spPr>
            <a:xfrm>
              <a:off x="7065141" y="1881946"/>
              <a:ext cx="3768009" cy="2592533"/>
            </a:xfrm>
            <a:prstGeom prst="ellipse">
              <a:avLst/>
            </a:prstGeom>
            <a:solidFill>
              <a:srgbClr val="83B345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>
                <a:defRPr/>
              </a:pPr>
              <a:endParaRPr lang="zh-CN" altLang="en-US" sz="1350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  <p:sp>
          <p:nvSpPr>
            <p:cNvPr id="10" name="椭圆 57">
              <a:extLst>
                <a:ext uri="{FF2B5EF4-FFF2-40B4-BE49-F238E27FC236}">
                  <a16:creationId xmlns:a16="http://schemas.microsoft.com/office/drawing/2014/main" id="{DA738F0B-A72E-4D54-AF53-C8E334386A3D}"/>
                </a:ext>
              </a:extLst>
            </p:cNvPr>
            <p:cNvSpPr/>
            <p:nvPr/>
          </p:nvSpPr>
          <p:spPr>
            <a:xfrm>
              <a:off x="7248938" y="2016269"/>
              <a:ext cx="3400414" cy="2323886"/>
            </a:xfrm>
            <a:prstGeom prst="ellipse">
              <a:avLst/>
            </a:prstGeom>
            <a:solidFill>
              <a:srgbClr val="83B3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663">
                <a:defRPr/>
              </a:pPr>
              <a:endParaRPr lang="zh-CN" altLang="en-US" sz="1350">
                <a:solidFill>
                  <a:srgbClr val="FFFFFF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77BEC4-14C7-4B00-A89B-BC4B269C3E71}"/>
              </a:ext>
            </a:extLst>
          </p:cNvPr>
          <p:cNvSpPr txBox="1"/>
          <p:nvPr/>
        </p:nvSpPr>
        <p:spPr>
          <a:xfrm>
            <a:off x="2966510" y="2202554"/>
            <a:ext cx="2818616" cy="600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663">
              <a:defRPr/>
            </a:pPr>
            <a:r>
              <a:rPr lang="en-US" sz="3299" dirty="0">
                <a:solidFill>
                  <a:srgbClr val="FFBF53">
                    <a:lumMod val="20000"/>
                    <a:lumOff val="80000"/>
                  </a:srgbClr>
                </a:solidFill>
                <a:latin typeface="Coiny" panose="02000903060500060000" pitchFamily="2" charset="0"/>
              </a:rPr>
              <a:t>KHỞI ĐỘNG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3AD5E3C-C120-4D9F-AB22-0BB89AA9B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9661" y="2032381"/>
            <a:ext cx="2127624" cy="282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5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A45A24C-95CA-446F-8C65-FFC8CAF3116B}"/>
              </a:ext>
            </a:extLst>
          </p:cNvPr>
          <p:cNvGrpSpPr/>
          <p:nvPr/>
        </p:nvGrpSpPr>
        <p:grpSpPr>
          <a:xfrm>
            <a:off x="159044" y="65494"/>
            <a:ext cx="8825910" cy="5119007"/>
            <a:chOff x="217756" y="65357"/>
            <a:chExt cx="11838777" cy="6473286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9569B8F-F1DB-4BC8-8361-300CE4625C30}"/>
                </a:ext>
              </a:extLst>
            </p:cNvPr>
            <p:cNvSpPr/>
            <p:nvPr/>
          </p:nvSpPr>
          <p:spPr>
            <a:xfrm>
              <a:off x="267677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BD76B3F-4534-41E6-83B4-A7CF95F00DED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1312A10-B138-482B-9AB1-4974BFE28CE1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DEF2D1-C0A4-4FD4-8061-1DE8A1A157DF}"/>
                </a:ext>
              </a:extLst>
            </p:cNvPr>
            <p:cNvSpPr/>
            <p:nvPr/>
          </p:nvSpPr>
          <p:spPr>
            <a:xfrm>
              <a:off x="11609756" y="1276460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865864C-1DFC-4226-A6F4-13AFB9752A0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6F92EBA-A985-4E24-8B18-61E52A7838AC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6403A23-5B87-4834-BCAD-1651333DB459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31EC2C0-848E-44FC-B042-1E24E79CF6CF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6C1E1ED-E5B3-4F70-ACC2-D5C08FDD130E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en-US" sz="1350">
                <a:solidFill>
                  <a:prstClr val="white"/>
                </a:solidFill>
                <a:latin typeface="等线" panose="020F0502020204030204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219" y="1292939"/>
            <a:ext cx="5909733" cy="22678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926" y="348623"/>
            <a:ext cx="448733" cy="4402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2806622" y="4010905"/>
            <a:ext cx="833535" cy="8178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7827951" y="502100"/>
            <a:ext cx="833535" cy="8178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8689346" y="-449395"/>
            <a:ext cx="389001" cy="3816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-107263" y="3496732"/>
            <a:ext cx="389001" cy="381662"/>
          </a:xfrm>
          <a:prstGeom prst="rect">
            <a:avLst/>
          </a:prstGeom>
        </p:spPr>
      </p:pic>
      <p:pic>
        <p:nvPicPr>
          <p:cNvPr id="4" name="Picture 3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42535790-BA96-4B8D-82E7-91575911A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2493" y="2648952"/>
            <a:ext cx="2761636" cy="27616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22CFCC-5788-4F2C-8CD2-923BF91F7D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72" y="2532301"/>
            <a:ext cx="2611199" cy="261119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0B40B2E-F9B8-4B04-A1AC-CAFA77EBDA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411" t="28946" r="70326" b="61026"/>
          <a:stretch/>
        </p:blipFill>
        <p:spPr>
          <a:xfrm>
            <a:off x="1038508" y="-692413"/>
            <a:ext cx="1670029" cy="515816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561C565-DE2A-4BFE-9B86-D96580834402}"/>
              </a:ext>
            </a:extLst>
          </p:cNvPr>
          <p:cNvSpPr txBox="1"/>
          <p:nvPr/>
        </p:nvSpPr>
        <p:spPr>
          <a:xfrm>
            <a:off x="2308796" y="1714593"/>
            <a:ext cx="440056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defRPr/>
            </a:pPr>
            <a:r>
              <a:rPr lang="en-US" sz="5400" dirty="0" err="1">
                <a:solidFill>
                  <a:srgbClr val="FF4C4C"/>
                </a:solidFill>
                <a:latin typeface="Coiny" panose="02000903060500060000" pitchFamily="2" charset="0"/>
              </a:rPr>
              <a:t>Tạm</a:t>
            </a:r>
            <a:r>
              <a:rPr lang="en-US" sz="5400" dirty="0">
                <a:solidFill>
                  <a:srgbClr val="FF4C4C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FF4C4C"/>
                </a:solidFill>
                <a:latin typeface="Coiny" panose="02000903060500060000" pitchFamily="2" charset="0"/>
              </a:rPr>
              <a:t>biệt</a:t>
            </a:r>
            <a:endParaRPr lang="en-US" sz="5400" dirty="0">
              <a:solidFill>
                <a:srgbClr val="FF4C4C"/>
              </a:solidFill>
              <a:latin typeface="Coiny" panose="02000903060500060000" pitchFamily="2" charset="0"/>
            </a:endParaRPr>
          </a:p>
          <a:p>
            <a:pPr algn="ctr" defTabSz="685800">
              <a:defRPr/>
            </a:pPr>
            <a:r>
              <a:rPr lang="en-US" sz="5400" dirty="0" err="1">
                <a:solidFill>
                  <a:srgbClr val="FF4C4C"/>
                </a:solidFill>
                <a:latin typeface="Coiny" panose="02000903060500060000" pitchFamily="2" charset="0"/>
              </a:rPr>
              <a:t>và</a:t>
            </a:r>
            <a:r>
              <a:rPr lang="en-US" sz="5400" dirty="0">
                <a:solidFill>
                  <a:srgbClr val="FF4C4C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FF4C4C"/>
                </a:solidFill>
                <a:latin typeface="Coiny" panose="02000903060500060000" pitchFamily="2" charset="0"/>
              </a:rPr>
              <a:t>hẹn</a:t>
            </a:r>
            <a:r>
              <a:rPr lang="en-US" sz="5400" dirty="0">
                <a:solidFill>
                  <a:srgbClr val="FF4C4C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FF4C4C"/>
                </a:solidFill>
                <a:latin typeface="Coiny" panose="02000903060500060000" pitchFamily="2" charset="0"/>
              </a:rPr>
              <a:t>gặp</a:t>
            </a:r>
            <a:r>
              <a:rPr lang="en-US" sz="5400" dirty="0">
                <a:solidFill>
                  <a:srgbClr val="FF4C4C"/>
                </a:solidFill>
                <a:latin typeface="Coiny" panose="02000903060500060000" pitchFamily="2" charset="0"/>
              </a:rPr>
              <a:t> </a:t>
            </a:r>
            <a:r>
              <a:rPr lang="en-US" sz="5400" dirty="0" err="1">
                <a:solidFill>
                  <a:srgbClr val="FF4C4C"/>
                </a:solidFill>
                <a:latin typeface="Coiny" panose="02000903060500060000" pitchFamily="2" charset="0"/>
              </a:rPr>
              <a:t>lại</a:t>
            </a:r>
            <a:endParaRPr lang="en-US" sz="5400" dirty="0">
              <a:solidFill>
                <a:srgbClr val="FF4C4C"/>
              </a:solidFill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4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30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Tạo hình cắt từ Màn hình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21" y="655037"/>
            <a:ext cx="7163259" cy="3697044"/>
          </a:xfrm>
          <a:prstGeom prst="rect">
            <a:avLst/>
          </a:prstGeom>
        </p:spPr>
      </p:pic>
      <p:pic>
        <p:nvPicPr>
          <p:cNvPr id="4" name="Picture 4" descr="Káº¿t quáº£ hÃ¬nh áº£nh cho right icon">
            <a:extLst>
              <a:ext uri="{FF2B5EF4-FFF2-40B4-BE49-F238E27FC236}">
                <a16:creationId xmlns:a16="http://schemas.microsoft.com/office/drawing/2014/main" id="{0BA34594-19F0-4C48-B817-52C716669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562" y="3729217"/>
            <a:ext cx="520862" cy="52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58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9"/>
          <p:cNvSpPr txBox="1"/>
          <p:nvPr/>
        </p:nvSpPr>
        <p:spPr>
          <a:xfrm>
            <a:off x="1032243" y="260754"/>
            <a:ext cx="6684233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457223" rtl="0" eaLnBrk="1" fontAlgn="auto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-10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sz="3300" b="1" i="0" u="none" strike="noStrike" kern="1200" cap="none" spc="-10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... </a:t>
            </a:r>
            <a:r>
              <a:rPr kumimoji="0" lang="en-US" sz="3300" b="1" i="0" u="none" strike="noStrike" kern="1200" cap="none" spc="-10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300" b="1" i="0" u="none" strike="noStrike" kern="1200" cap="none" spc="-10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... </a:t>
            </a:r>
            <a:r>
              <a:rPr kumimoji="0" lang="en-US" sz="3300" b="1" i="0" u="none" strike="noStrike" kern="1200" cap="none" spc="-10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sz="3300" b="1" i="0" u="none" strike="noStrike" kern="1200" cap="none" spc="-10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.... </a:t>
            </a:r>
            <a:r>
              <a:rPr kumimoji="0" lang="en-US" sz="3300" b="1" i="0" u="none" strike="noStrike" kern="1200" cap="none" spc="-10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sz="3300" b="1" i="0" u="none" strike="noStrike" kern="1200" cap="none" spc="-10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2023</a:t>
            </a:r>
          </a:p>
        </p:txBody>
      </p:sp>
      <p:sp>
        <p:nvSpPr>
          <p:cNvPr id="35" name="TextBox 29"/>
          <p:cNvSpPr txBox="1"/>
          <p:nvPr/>
        </p:nvSpPr>
        <p:spPr>
          <a:xfrm>
            <a:off x="3050266" y="936026"/>
            <a:ext cx="2648185" cy="6155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23" rtl="0" eaLnBrk="1" fontAlgn="auto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10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Công</a:t>
            </a: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-10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nghệ</a:t>
            </a:r>
            <a:endParaRPr kumimoji="0" lang="en-US" sz="3600" b="1" i="0" u="none" strike="noStrike" kern="1200" cap="none" spc="-10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32243" y="1611299"/>
            <a:ext cx="7432201" cy="56983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23" rtl="0" eaLnBrk="1" fontAlgn="auto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1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 spc="-1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600" b="1" i="0" u="none" strike="noStrike" kern="1200" cap="none" spc="-1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Lắp</a:t>
            </a:r>
            <a:r>
              <a:rPr kumimoji="0" lang="en-US" sz="3600" b="1" i="0" u="none" strike="noStrike" kern="1200" cap="none" spc="-10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-10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ghép</a:t>
            </a:r>
            <a:r>
              <a:rPr kumimoji="0" lang="en-US" sz="3600" b="1" i="0" u="none" strike="noStrike" kern="1200" cap="none" spc="-10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-10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</a:t>
            </a:r>
            <a:r>
              <a:rPr kumimoji="0" lang="en-US" sz="3600" b="1" i="0" u="none" strike="noStrike" kern="1200" cap="none" spc="-10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-10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hình</a:t>
            </a:r>
            <a:r>
              <a:rPr kumimoji="0" lang="en-US" sz="3600" b="1" i="0" u="none" strike="noStrike" kern="1200" cap="none" spc="-10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-10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cái</a:t>
            </a:r>
            <a:r>
              <a:rPr kumimoji="0" lang="en-US" sz="3600" b="1" i="0" u="none" strike="noStrike" kern="1200" cap="none" spc="-10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-10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đu</a:t>
            </a: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en-US" sz="3600" b="1" i="0" u="none" strike="noStrike" kern="1200" cap="none" spc="-10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3600" b="1" i="0" u="none" strike="noStrike" kern="1200" cap="none" spc="-1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1)</a:t>
            </a:r>
          </a:p>
        </p:txBody>
      </p:sp>
      <p:pic>
        <p:nvPicPr>
          <p:cNvPr id="5" name="Hình ảnh 4" descr="Tạo hình cắt từ Màn hình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703" y="2441079"/>
            <a:ext cx="2455263" cy="2594993"/>
          </a:xfrm>
          <a:prstGeom prst="rect">
            <a:avLst/>
          </a:prstGeom>
        </p:spPr>
      </p:pic>
      <p:pic>
        <p:nvPicPr>
          <p:cNvPr id="1028" name="Picture 4" descr="Grade 4 Engineering | Lesson 15 - Install the swing (Very easy) |  Assembling toys | Liam Channel - YouTub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8" r="6039"/>
          <a:stretch/>
        </p:blipFill>
        <p:spPr bwMode="auto">
          <a:xfrm>
            <a:off x="4859623" y="2334945"/>
            <a:ext cx="2419593" cy="257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761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65CF8E-4727-4A40-9CE2-44D07BDDC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843" y="2917608"/>
            <a:ext cx="1674006" cy="22258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211E41-D9F6-4F10-98D0-6831FA7D95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938" y="2955717"/>
            <a:ext cx="1482702" cy="21877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3AD094-1F8D-4116-B242-E32A648B98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2992" y="741052"/>
            <a:ext cx="3735648" cy="7224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54BA25-BFC8-4187-8654-2038ABC0225B}"/>
              </a:ext>
            </a:extLst>
          </p:cNvPr>
          <p:cNvSpPr txBox="1"/>
          <p:nvPr/>
        </p:nvSpPr>
        <p:spPr>
          <a:xfrm>
            <a:off x="665766" y="1579237"/>
            <a:ext cx="82141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 defTabSz="685800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Lựa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chọn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sử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một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số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dụng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cụ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chi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tiết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để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lắp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ghép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được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mô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cái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đu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en-US" sz="24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09727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2">
            <a:extLst>
              <a:ext uri="{FF2B5EF4-FFF2-40B4-BE49-F238E27FC236}">
                <a16:creationId xmlns:a16="http://schemas.microsoft.com/office/drawing/2014/main" id="{6C397671-A7C8-4F46-81B4-2CA188C02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889" y="441298"/>
            <a:ext cx="1042668" cy="169654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FEB18C9-1FED-466C-855D-2D325E5DA67C}"/>
              </a:ext>
            </a:extLst>
          </p:cNvPr>
          <p:cNvGrpSpPr/>
          <p:nvPr/>
        </p:nvGrpSpPr>
        <p:grpSpPr>
          <a:xfrm rot="18914589">
            <a:off x="1293099" y="1732338"/>
            <a:ext cx="6253140" cy="8972163"/>
            <a:chOff x="-3518727" y="-3068073"/>
            <a:chExt cx="8337520" cy="1196288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D020A8-02C8-4663-BBA1-3FC94922CC06}"/>
                </a:ext>
              </a:extLst>
            </p:cNvPr>
            <p:cNvSpPr/>
            <p:nvPr/>
          </p:nvSpPr>
          <p:spPr>
            <a:xfrm rot="20691016">
              <a:off x="-2484619" y="-3068073"/>
              <a:ext cx="7303412" cy="11906050"/>
            </a:xfrm>
            <a:custGeom>
              <a:avLst/>
              <a:gdLst>
                <a:gd name="connsiteX0" fmla="*/ 1892356 w 7303412"/>
                <a:gd name="connsiteY0" fmla="*/ 623615 h 11906050"/>
                <a:gd name="connsiteX1" fmla="*/ 4235986 w 7303412"/>
                <a:gd name="connsiteY1" fmla="*/ 2810524 h 11906050"/>
                <a:gd name="connsiteX2" fmla="*/ 4478992 w 7303412"/>
                <a:gd name="connsiteY2" fmla="*/ 4197281 h 11906050"/>
                <a:gd name="connsiteX3" fmla="*/ 6003545 w 7303412"/>
                <a:gd name="connsiteY3" fmla="*/ 7540561 h 11906050"/>
                <a:gd name="connsiteX4" fmla="*/ 7213638 w 7303412"/>
                <a:gd name="connsiteY4" fmla="*/ 11906051 h 11906050"/>
                <a:gd name="connsiteX5" fmla="*/ 0 w 7303412"/>
                <a:gd name="connsiteY5" fmla="*/ 11906051 h 11906050"/>
                <a:gd name="connsiteX6" fmla="*/ 0 w 7303412"/>
                <a:gd name="connsiteY6" fmla="*/ 0 h 11906050"/>
                <a:gd name="connsiteX7" fmla="*/ 1892356 w 7303412"/>
                <a:gd name="connsiteY7" fmla="*/ 623615 h 1190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0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9"/>
                    <a:pt x="4660259" y="6104951"/>
                    <a:pt x="6003545" y="7540561"/>
                  </a:cubicBezTo>
                  <a:cubicBezTo>
                    <a:pt x="7793989" y="9453968"/>
                    <a:pt x="7213638" y="11906051"/>
                    <a:pt x="7213638" y="11906051"/>
                  </a:cubicBezTo>
                  <a:lnTo>
                    <a:pt x="0" y="11906051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F5B68B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等线" panose="020F0502020204030204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79089E-4C84-473B-9B3E-5828B9FB6A14}"/>
                </a:ext>
              </a:extLst>
            </p:cNvPr>
            <p:cNvSpPr/>
            <p:nvPr/>
          </p:nvSpPr>
          <p:spPr>
            <a:xfrm rot="20691016">
              <a:off x="-3518727" y="-3011240"/>
              <a:ext cx="7303412" cy="11906051"/>
            </a:xfrm>
            <a:custGeom>
              <a:avLst/>
              <a:gdLst>
                <a:gd name="connsiteX0" fmla="*/ 1892356 w 7303412"/>
                <a:gd name="connsiteY0" fmla="*/ 623615 h 11906051"/>
                <a:gd name="connsiteX1" fmla="*/ 4235986 w 7303412"/>
                <a:gd name="connsiteY1" fmla="*/ 2810524 h 11906051"/>
                <a:gd name="connsiteX2" fmla="*/ 4478992 w 7303412"/>
                <a:gd name="connsiteY2" fmla="*/ 4197281 h 11906051"/>
                <a:gd name="connsiteX3" fmla="*/ 6003545 w 7303412"/>
                <a:gd name="connsiteY3" fmla="*/ 7540561 h 11906051"/>
                <a:gd name="connsiteX4" fmla="*/ 7213638 w 7303412"/>
                <a:gd name="connsiteY4" fmla="*/ 11906052 h 11906051"/>
                <a:gd name="connsiteX5" fmla="*/ 0 w 7303412"/>
                <a:gd name="connsiteY5" fmla="*/ 11906052 h 11906051"/>
                <a:gd name="connsiteX6" fmla="*/ 0 w 7303412"/>
                <a:gd name="connsiteY6" fmla="*/ 0 h 11906051"/>
                <a:gd name="connsiteX7" fmla="*/ 1892356 w 7303412"/>
                <a:gd name="connsiteY7" fmla="*/ 623615 h 1190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1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8"/>
                    <a:pt x="4660259" y="6104951"/>
                    <a:pt x="6003545" y="7540561"/>
                  </a:cubicBezTo>
                  <a:cubicBezTo>
                    <a:pt x="7793989" y="9453967"/>
                    <a:pt x="7213638" y="11906052"/>
                    <a:pt x="7213638" y="11906052"/>
                  </a:cubicBezTo>
                  <a:lnTo>
                    <a:pt x="0" y="11906052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ED7D31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85800">
                <a:defRPr/>
              </a:pPr>
              <a:endParaRPr lang="en-US" sz="1350">
                <a:solidFill>
                  <a:prstClr val="black"/>
                </a:solidFill>
                <a:latin typeface="等线" panose="020F0502020204030204"/>
              </a:endParaRPr>
            </a:p>
          </p:txBody>
        </p:sp>
      </p:grpSp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CDBAF9D-5349-42A0-899E-0F0399F2B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8284" y="1107761"/>
            <a:ext cx="4144586" cy="41445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794791-D0DA-41DF-BB7D-0CE7D4AA0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9621" y="1769295"/>
            <a:ext cx="4906181" cy="16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8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̀nh chữ nhật 1"/>
          <p:cNvSpPr/>
          <p:nvPr/>
        </p:nvSpPr>
        <p:spPr>
          <a:xfrm>
            <a:off x="1000376" y="557645"/>
            <a:ext cx="7842682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40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4400" b="0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ản</a:t>
            </a:r>
            <a:r>
              <a:rPr lang="en-US" sz="4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cap="none" spc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endParaRPr lang="vi-VN" sz="4400" b="0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2" descr="Tạo hình cắt từ Màn hình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738" y="1532292"/>
            <a:ext cx="2931708" cy="342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687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10245" descr="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2239" y="185195"/>
            <a:ext cx="4144442" cy="27200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" name="文本框 10247"/>
          <p:cNvSpPr txBox="1"/>
          <p:nvPr/>
        </p:nvSpPr>
        <p:spPr>
          <a:xfrm>
            <a:off x="4629872" y="1094073"/>
            <a:ext cx="3669175" cy="1158233"/>
          </a:xfrm>
          <a:prstGeom prst="rect">
            <a:avLst/>
          </a:prstGeom>
          <a:noFill/>
          <a:ln w="9525">
            <a:noFill/>
          </a:ln>
        </p:spPr>
        <p:txBody>
          <a:bodyPr wrap="square" lIns="49753" tIns="24876" rIns="49753" bIns="24876">
            <a:spAutoFit/>
          </a:bodyPr>
          <a:lstStyle/>
          <a:p>
            <a:pPr algn="ctr"/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mô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cái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đu</a:t>
            </a:r>
            <a:r>
              <a:rPr lang="en-US" sz="2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7" name="Picture 19">
            <a:extLst>
              <a:ext uri="{FF2B5EF4-FFF2-40B4-BE49-F238E27FC236}">
                <a16:creationId xmlns:a16="http://schemas.microsoft.com/office/drawing/2014/main" id="{049E5340-DBA1-4EAF-AE7B-FF5355DFE9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322" y="639501"/>
            <a:ext cx="3507888" cy="2678454"/>
          </a:xfrm>
          <a:prstGeom prst="rect">
            <a:avLst/>
          </a:prstGeom>
        </p:spPr>
      </p:pic>
      <p:pic>
        <p:nvPicPr>
          <p:cNvPr id="9" name="Hình ảnh 8" descr="Tạo hình cắt từ Màn hình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758" y="2252306"/>
            <a:ext cx="3426106" cy="2747957"/>
          </a:xfrm>
          <a:prstGeom prst="rect">
            <a:avLst/>
          </a:prstGeom>
        </p:spPr>
      </p:pic>
      <p:pic>
        <p:nvPicPr>
          <p:cNvPr id="6" name="Đồng hồ đếm ngược 2 phút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7230" y="3317955"/>
            <a:ext cx="1858738" cy="104554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7031449" y="1981648"/>
            <a:ext cx="670700" cy="894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41079" y="791313"/>
            <a:ext cx="1587726" cy="1737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-67650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1897850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106425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7071925" y="1"/>
            <a:ext cx="2072076" cy="77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4037926" y="-75061"/>
            <a:ext cx="1000499" cy="1000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05438" y="2779476"/>
            <a:ext cx="1748050" cy="17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2298835" y="730998"/>
            <a:ext cx="4778781" cy="2843422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/>
          <p:cNvSpPr txBox="1"/>
          <p:nvPr/>
        </p:nvSpPr>
        <p:spPr>
          <a:xfrm>
            <a:off x="2492144" y="848058"/>
            <a:ext cx="4392101" cy="242729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914400">
              <a:buClr>
                <a:srgbClr val="000000"/>
              </a:buClr>
              <a:defRPr/>
            </a:pPr>
            <a:endParaRPr sz="3499" b="1" kern="0">
              <a:solidFill>
                <a:srgbClr val="FFFF00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95" name="Google Shape;81;p14"/>
          <p:cNvPicPr preferRelativeResize="0"/>
          <p:nvPr/>
        </p:nvPicPr>
        <p:blipFill>
          <a:blip r:embed="rId10"/>
          <a:stretch>
            <a:fillRect/>
          </a:stretch>
        </p:blipFill>
        <p:spPr>
          <a:xfrm>
            <a:off x="8208723" y="896143"/>
            <a:ext cx="818278" cy="99663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/>
          <p:cNvPicPr preferRelativeResize="0"/>
          <p:nvPr/>
        </p:nvPicPr>
        <p:blipFill rotWithShape="1">
          <a:blip r:embed="rId11"/>
          <a:srcRect l="13052" t="3784" r="13119" b="3450"/>
          <a:stretch>
            <a:fillRect/>
          </a:stretch>
        </p:blipFill>
        <p:spPr>
          <a:xfrm>
            <a:off x="7247442" y="908727"/>
            <a:ext cx="818279" cy="1020546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54171" y="1731991"/>
            <a:ext cx="3709199" cy="499313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01" y="2130620"/>
            <a:ext cx="2886920" cy="317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71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4pkxh1w2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平面">
  <a:themeElements>
    <a:clrScheme name="平面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平面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平面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7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4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Office 主题​​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6319</TotalTime>
  <Words>291</Words>
  <Application>Microsoft Office PowerPoint</Application>
  <PresentationFormat>On-screen Show (16:9)</PresentationFormat>
  <Paragraphs>34</Paragraphs>
  <Slides>20</Slides>
  <Notes>9</Notes>
  <HiddenSlides>0</HiddenSlides>
  <MMClips>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20</vt:i4>
      </vt:variant>
    </vt:vector>
  </HeadingPairs>
  <TitlesOfParts>
    <vt:vector size="48" baseType="lpstr">
      <vt:lpstr>等线</vt:lpstr>
      <vt:lpstr>等线 Light</vt:lpstr>
      <vt:lpstr>微软雅黑</vt:lpstr>
      <vt:lpstr>Arial</vt:lpstr>
      <vt:lpstr>Calibri</vt:lpstr>
      <vt:lpstr>Calibri Light</vt:lpstr>
      <vt:lpstr>Coiny</vt:lpstr>
      <vt:lpstr>Georgia</vt:lpstr>
      <vt:lpstr>ITC Avant Garde Std Bk</vt:lpstr>
      <vt:lpstr>Open Sans</vt:lpstr>
      <vt:lpstr>Segoe Print</vt:lpstr>
      <vt:lpstr>Times New Roman</vt:lpstr>
      <vt:lpstr>Trebuchet MS</vt:lpstr>
      <vt:lpstr>UTM Avo</vt:lpstr>
      <vt:lpstr>Wingdings 3</vt:lpstr>
      <vt:lpstr>字魂59号-创粗黑</vt:lpstr>
      <vt:lpstr>Office 主题​​</vt:lpstr>
      <vt:lpstr>1_Office 主题​​</vt:lpstr>
      <vt:lpstr>Custom Design</vt:lpstr>
      <vt:lpstr>2_Office Theme</vt:lpstr>
      <vt:lpstr>1_Simple Light</vt:lpstr>
      <vt:lpstr>平面</vt:lpstr>
      <vt:lpstr>1_Office Theme</vt:lpstr>
      <vt:lpstr>3_Office Theme</vt:lpstr>
      <vt:lpstr>4_Office Theme</vt:lpstr>
      <vt:lpstr>2_Office 主题​​</vt:lpstr>
      <vt:lpstr>3_Office 主题​​</vt:lpstr>
      <vt:lpstr>4_Office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403</cp:revision>
  <dcterms:created xsi:type="dcterms:W3CDTF">2017-06-11T12:45:34Z</dcterms:created>
  <dcterms:modified xsi:type="dcterms:W3CDTF">2023-09-16T09:24:35Z</dcterms:modified>
</cp:coreProperties>
</file>