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83" r:id="rId2"/>
    <p:sldId id="284" r:id="rId3"/>
    <p:sldId id="325" r:id="rId4"/>
    <p:sldId id="286" r:id="rId5"/>
    <p:sldId id="321" r:id="rId6"/>
    <p:sldId id="294" r:id="rId7"/>
    <p:sldId id="320" r:id="rId8"/>
    <p:sldId id="319" r:id="rId9"/>
    <p:sldId id="295" r:id="rId10"/>
    <p:sldId id="323" r:id="rId11"/>
    <p:sldId id="304" r:id="rId12"/>
    <p:sldId id="324" r:id="rId13"/>
    <p:sldId id="305" r:id="rId14"/>
    <p:sldId id="306" r:id="rId15"/>
    <p:sldId id="309" r:id="rId16"/>
  </p:sldIdLst>
  <p:sldSz cx="12192000" cy="6858000"/>
  <p:notesSz cx="6858000" cy="9144000"/>
  <p:embeddedFontLst>
    <p:embeddedFont>
      <p:font typeface="等线" panose="02010600030101010101" pitchFamily="2" charset="-122"/>
      <p:regular r:id="rId18"/>
    </p:embeddedFont>
    <p:embeddedFont>
      <p:font typeface=".VnAvant" panose="020B7200000000000000"/>
      <p:regular r:id="rId19"/>
      <p:bold r:id="rId20"/>
      <p:italic r:id="rId21"/>
      <p:boldItalic r:id="rId22"/>
    </p:embeddedFont>
    <p:embeddedFont>
      <p:font typeface="HP001 4 hàng" panose="020B0603050302020204" charset="0"/>
      <p:regular r:id="rId23"/>
      <p:bold r:id="rId24"/>
    </p:embeddedFont>
  </p:embeddedFontLst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020"/>
    <a:srgbClr val="9EC9D2"/>
    <a:srgbClr val="CDBF97"/>
    <a:srgbClr val="8D7545"/>
    <a:srgbClr val="ECE8E5"/>
    <a:srgbClr val="E4CBCB"/>
    <a:srgbClr val="A88755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2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2024/7/27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64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wav"/><Relationship Id="rId7" Type="http://schemas.openxmlformats.org/officeDocument/2006/relationships/image" Target="../media/image2.png"/><Relationship Id="rId2" Type="http://schemas.microsoft.com/office/2007/relationships/media" Target="../media/media1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9E5B72C-2A32-4EE6-A3FE-14C26B420730}"/>
              </a:ext>
            </a:extLst>
          </p:cNvPr>
          <p:cNvSpPr txBox="1"/>
          <p:nvPr/>
        </p:nvSpPr>
        <p:spPr>
          <a:xfrm>
            <a:off x="526312" y="4214648"/>
            <a:ext cx="1060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7200" b="1" dirty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Xin </a:t>
            </a:r>
            <a:r>
              <a:rPr lang="en-US" altLang="zh-CN" sz="7200" b="1" dirty="0" err="1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chào</a:t>
            </a:r>
            <a:r>
              <a:rPr lang="en-US" altLang="zh-CN" sz="7200" b="1" dirty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tất</a:t>
            </a:r>
            <a:r>
              <a:rPr lang="en-US" altLang="zh-CN" sz="7200" b="1" dirty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cả</a:t>
            </a:r>
            <a:r>
              <a:rPr lang="en-US" altLang="zh-CN" sz="7200" b="1" dirty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con!</a:t>
            </a:r>
            <a:endParaRPr lang="zh-CN" altLang="en-US" sz="7200" b="1" dirty="0">
              <a:latin typeface="HP001 4 hàng" panose="020B0603050302020204" pitchFamily="34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-1353666" y="3551237"/>
            <a:ext cx="487363" cy="4873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294287"/>
            <a:ext cx="2291255" cy="32266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84081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>
                <a:latin typeface="UTM Avo" panose="02040603050506020204" pitchFamily="18" charset="0"/>
              </a:rPr>
              <a:t>Nghỉ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giải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36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1026" y="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latin typeface="UTM Avo" panose="02040603050506020204" pitchFamily="18" charset="0"/>
              </a:rPr>
              <a:t>3. </a:t>
            </a:r>
            <a:r>
              <a:rPr lang="en-US" sz="3200" dirty="0" err="1">
                <a:latin typeface="UTM Avo" panose="02040603050506020204" pitchFamily="18" charset="0"/>
              </a:rPr>
              <a:t>Tập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55" y="840828"/>
            <a:ext cx="10478813" cy="56545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17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3066" y="84083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latin typeface="UTM Avo" panose="02040603050506020204" pitchFamily="18" charset="0"/>
              </a:rPr>
              <a:t>3. </a:t>
            </a:r>
            <a:r>
              <a:rPr lang="en-US" sz="3200" dirty="0" err="1">
                <a:latin typeface="UTM Avo" panose="02040603050506020204" pitchFamily="18" charset="0"/>
              </a:rPr>
              <a:t>Tập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1890" y="346843"/>
            <a:ext cx="4932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Lừa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thỏ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cọp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(1)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7049" y="1534514"/>
            <a:ext cx="109202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  <a:r>
              <a:rPr lang="en-US" sz="4000" dirty="0" err="1">
                <a:latin typeface="UTM Avo" panose="02040603050506020204" pitchFamily="18" charset="0"/>
              </a:rPr>
              <a:t>Ông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chủ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nọ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có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một</a:t>
            </a:r>
            <a:r>
              <a:rPr lang="en-US" sz="4000" dirty="0">
                <a:latin typeface="UTM Avo" panose="02040603050506020204" pitchFamily="18" charset="0"/>
              </a:rPr>
              <a:t> con </a:t>
            </a:r>
            <a:r>
              <a:rPr lang="en-US" sz="4000" dirty="0" err="1">
                <a:latin typeface="UTM Avo" panose="02040603050506020204" pitchFamily="18" charset="0"/>
              </a:rPr>
              <a:t>lừa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Lừa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rất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được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việc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nên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ông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chủ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quý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nó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lắm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Nhưng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muốn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thử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trí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khôn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của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lừa</a:t>
            </a:r>
            <a:r>
              <a:rPr lang="en-US" sz="4000" dirty="0">
                <a:latin typeface="UTM Avo" panose="02040603050506020204" pitchFamily="18" charset="0"/>
              </a:rPr>
              <a:t>, </a:t>
            </a:r>
            <a:r>
              <a:rPr lang="en-US" sz="4000" dirty="0" err="1">
                <a:latin typeface="UTM Avo" panose="02040603050506020204" pitchFamily="18" charset="0"/>
              </a:rPr>
              <a:t>ông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nhờ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nó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đi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bắt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về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một</a:t>
            </a:r>
            <a:r>
              <a:rPr lang="en-US" sz="4000" dirty="0">
                <a:latin typeface="UTM Avo" panose="02040603050506020204" pitchFamily="18" charset="0"/>
              </a:rPr>
              <a:t> con </a:t>
            </a:r>
            <a:r>
              <a:rPr lang="en-US" sz="4000" dirty="0" err="1">
                <a:latin typeface="UTM Avo" panose="02040603050506020204" pitchFamily="18" charset="0"/>
              </a:rPr>
              <a:t>cọp</a:t>
            </a:r>
            <a:r>
              <a:rPr lang="en-US" sz="4000" dirty="0">
                <a:latin typeface="UTM Avo" panose="02040603050506020204" pitchFamily="18" charset="0"/>
              </a:rPr>
              <a:t>.</a:t>
            </a:r>
          </a:p>
          <a:p>
            <a:r>
              <a:rPr lang="en-US" sz="4000" dirty="0">
                <a:latin typeface="UTM Avo" panose="02040603050506020204" pitchFamily="18" charset="0"/>
              </a:rPr>
              <a:t>	</a:t>
            </a:r>
            <a:r>
              <a:rPr lang="en-US" sz="4000" dirty="0" err="1">
                <a:latin typeface="UTM Avo" panose="02040603050506020204" pitchFamily="18" charset="0"/>
              </a:rPr>
              <a:t>Lừa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nghĩ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chủ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đã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chán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nó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nên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rất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buồn</a:t>
            </a:r>
            <a:r>
              <a:rPr lang="en-US" sz="4000" dirty="0">
                <a:latin typeface="UTM Avo" panose="02040603050506020204" pitchFamily="18" charset="0"/>
              </a:rPr>
              <a:t>, </a:t>
            </a:r>
            <a:r>
              <a:rPr lang="en-US" sz="4000" dirty="0" err="1">
                <a:latin typeface="UTM Avo" panose="02040603050506020204" pitchFamily="18" charset="0"/>
              </a:rPr>
              <a:t>bèn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bỏ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đi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Trên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đường</a:t>
            </a:r>
            <a:r>
              <a:rPr lang="en-US" sz="4000" dirty="0">
                <a:latin typeface="UTM Avo" panose="02040603050506020204" pitchFamily="18" charset="0"/>
              </a:rPr>
              <a:t>, </a:t>
            </a:r>
            <a:r>
              <a:rPr lang="en-US" sz="4000" dirty="0" err="1">
                <a:latin typeface="UTM Avo" panose="02040603050506020204" pitchFamily="18" charset="0"/>
              </a:rPr>
              <a:t>nó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gặp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thỏ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Thỏ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thương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lừa</a:t>
            </a:r>
            <a:r>
              <a:rPr lang="en-US" sz="4000" dirty="0">
                <a:latin typeface="UTM Avo" panose="02040603050506020204" pitchFamily="18" charset="0"/>
              </a:rPr>
              <a:t>, </a:t>
            </a:r>
            <a:r>
              <a:rPr lang="en-US" sz="4000" dirty="0" err="1">
                <a:latin typeface="UTM Avo" panose="02040603050506020204" pitchFamily="18" charset="0"/>
              </a:rPr>
              <a:t>hứa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sẽ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giúp</a:t>
            </a:r>
            <a:r>
              <a:rPr lang="en-US" sz="4000" dirty="0">
                <a:latin typeface="UTM Avo" panose="02040603050506020204" pitchFamily="18" charset="0"/>
              </a:rPr>
              <a:t>.</a:t>
            </a:r>
          </a:p>
          <a:p>
            <a:r>
              <a:rPr lang="en-US" sz="4000" dirty="0">
                <a:latin typeface="UTM Avo" panose="02040603050506020204" pitchFamily="18" charset="0"/>
              </a:rPr>
              <a:t>          </a:t>
            </a:r>
            <a:r>
              <a:rPr lang="en-US" sz="4000" i="1" dirty="0">
                <a:latin typeface="UTM Avo" panose="02040603050506020204" pitchFamily="18" charset="0"/>
              </a:rPr>
              <a:t>Theo </a:t>
            </a:r>
            <a:r>
              <a:rPr lang="en-US" sz="4000" i="1" dirty="0" err="1">
                <a:latin typeface="UTM Avo" panose="02040603050506020204" pitchFamily="18" charset="0"/>
              </a:rPr>
              <a:t>Truyện</a:t>
            </a:r>
            <a:r>
              <a:rPr lang="en-US" sz="4000" i="1" dirty="0">
                <a:latin typeface="UTM Avo" panose="02040603050506020204" pitchFamily="18" charset="0"/>
              </a:rPr>
              <a:t> </a:t>
            </a:r>
            <a:r>
              <a:rPr lang="en-US" sz="4000" i="1" dirty="0" err="1">
                <a:latin typeface="UTM Avo" panose="02040603050506020204" pitchFamily="18" charset="0"/>
              </a:rPr>
              <a:t>cổ</a:t>
            </a:r>
            <a:r>
              <a:rPr lang="en-US" sz="4000" i="1" dirty="0">
                <a:latin typeface="UTM Avo" panose="02040603050506020204" pitchFamily="18" charset="0"/>
              </a:rPr>
              <a:t> Grim ( </a:t>
            </a:r>
            <a:r>
              <a:rPr lang="en-US" sz="4000" i="1" dirty="0" err="1">
                <a:latin typeface="UTM Avo" panose="02040603050506020204" pitchFamily="18" charset="0"/>
              </a:rPr>
              <a:t>Hồng</a:t>
            </a:r>
            <a:r>
              <a:rPr lang="en-US" sz="4000" i="1" dirty="0">
                <a:latin typeface="UTM Avo" panose="02040603050506020204" pitchFamily="18" charset="0"/>
              </a:rPr>
              <a:t> Minh </a:t>
            </a:r>
            <a:r>
              <a:rPr lang="en-US" sz="4000" i="1" dirty="0" err="1">
                <a:latin typeface="UTM Avo" panose="02040603050506020204" pitchFamily="18" charset="0"/>
              </a:rPr>
              <a:t>kể</a:t>
            </a:r>
            <a:r>
              <a:rPr lang="en-US" sz="4000" i="1" dirty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95401" y="2144107"/>
            <a:ext cx="3499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quý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nó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lắm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58512" y="2764221"/>
            <a:ext cx="2070546" cy="702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trí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khôn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31627" y="3358057"/>
            <a:ext cx="2590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con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cọp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020918" y="2837785"/>
            <a:ext cx="115623" cy="52551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426399" y="5286686"/>
            <a:ext cx="115623" cy="52551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8061440" y="1608078"/>
            <a:ext cx="189196" cy="536029"/>
            <a:chOff x="9338444" y="719956"/>
            <a:chExt cx="189196" cy="536029"/>
          </a:xfrm>
        </p:grpSpPr>
        <p:cxnSp>
          <p:nvCxnSpPr>
            <p:cNvPr id="23" name="Straight Connector 22"/>
            <p:cNvCxnSpPr/>
            <p:nvPr/>
          </p:nvCxnSpPr>
          <p:spPr>
            <a:xfrm flipH="1">
              <a:off x="9338444" y="719956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9412017" y="730468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9396263" y="2228187"/>
            <a:ext cx="189196" cy="536029"/>
            <a:chOff x="9338444" y="719956"/>
            <a:chExt cx="189196" cy="536029"/>
          </a:xfrm>
        </p:grpSpPr>
        <p:cxnSp>
          <p:nvCxnSpPr>
            <p:cNvPr id="29" name="Straight Connector 28"/>
            <p:cNvCxnSpPr/>
            <p:nvPr/>
          </p:nvCxnSpPr>
          <p:spPr>
            <a:xfrm flipH="1">
              <a:off x="9338444" y="719956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9412017" y="730468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5623033" y="3358057"/>
            <a:ext cx="189196" cy="536029"/>
            <a:chOff x="9338444" y="719956"/>
            <a:chExt cx="189196" cy="536029"/>
          </a:xfrm>
        </p:grpSpPr>
        <p:cxnSp>
          <p:nvCxnSpPr>
            <p:cNvPr id="37" name="Straight Connector 36"/>
            <p:cNvCxnSpPr/>
            <p:nvPr/>
          </p:nvCxnSpPr>
          <p:spPr>
            <a:xfrm flipH="1">
              <a:off x="9338444" y="719956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9412017" y="730468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3090067" y="4656069"/>
            <a:ext cx="189196" cy="536029"/>
            <a:chOff x="9338444" y="719956"/>
            <a:chExt cx="189196" cy="536029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9338444" y="719956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9412017" y="730468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9207067" y="4656070"/>
            <a:ext cx="189196" cy="536029"/>
            <a:chOff x="9338444" y="719956"/>
            <a:chExt cx="189196" cy="536029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9338444" y="719956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9412017" y="730468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6495407" y="5255155"/>
            <a:ext cx="189196" cy="536029"/>
            <a:chOff x="9338444" y="719956"/>
            <a:chExt cx="189196" cy="536029"/>
          </a:xfrm>
        </p:grpSpPr>
        <p:cxnSp>
          <p:nvCxnSpPr>
            <p:cNvPr id="46" name="Straight Connector 45"/>
            <p:cNvCxnSpPr/>
            <p:nvPr/>
          </p:nvCxnSpPr>
          <p:spPr>
            <a:xfrm flipH="1">
              <a:off x="9338444" y="719956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9412017" y="730468"/>
              <a:ext cx="115623" cy="525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2083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968" y="2"/>
            <a:ext cx="2081068" cy="1954928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25831" y="241741"/>
            <a:ext cx="3153109" cy="673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latin typeface="UTM Avo" panose="02040603050506020204" pitchFamily="18" charset="0"/>
              </a:rPr>
              <a:t> a) </a:t>
            </a:r>
            <a:r>
              <a:rPr lang="en-US" sz="3200" dirty="0" err="1">
                <a:latin typeface="UTM Avo" panose="02040603050506020204" pitchFamily="18" charset="0"/>
              </a:rPr>
              <a:t>Nói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tiếp</a:t>
            </a:r>
            <a:r>
              <a:rPr lang="en-US" sz="32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94593" y="1692165"/>
            <a:ext cx="11445767" cy="2165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3" algn="ctr"/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090" y="2154621"/>
            <a:ext cx="10599686" cy="1205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Ông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chủ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nhờ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lừa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....</a:t>
            </a:r>
          </a:p>
          <a:p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Thỏ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thương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lừa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UTM Avo" panose="02040603050506020204" pitchFamily="18" charset="0"/>
              </a:rPr>
              <a:t>hứa</a:t>
            </a:r>
            <a:r>
              <a:rPr lang="en-US" sz="3600" dirty="0">
                <a:solidFill>
                  <a:schemeClr val="bg1"/>
                </a:solidFill>
                <a:latin typeface="UTM Avo" panose="02040603050506020204" pitchFamily="18" charset="0"/>
              </a:rPr>
              <a:t>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7102" y="2102068"/>
            <a:ext cx="512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bắt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một</a:t>
            </a:r>
            <a:r>
              <a:rPr lang="en-US" sz="3600" dirty="0"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latin typeface="UTM Avo" panose="02040603050506020204" pitchFamily="18" charset="0"/>
              </a:rPr>
              <a:t>cọp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3997" y="2685392"/>
            <a:ext cx="5186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hứa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sẽ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giúp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lừa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25831" y="5076481"/>
            <a:ext cx="11372205" cy="8733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5179377"/>
            <a:ext cx="10599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Avo" panose="02040603050506020204" pitchFamily="18" charset="0"/>
              </a:rPr>
              <a:t>b) </a:t>
            </a:r>
            <a:r>
              <a:rPr lang="en-US" sz="3600" dirty="0" err="1">
                <a:latin typeface="UTM Avo" panose="02040603050506020204" pitchFamily="18" charset="0"/>
              </a:rPr>
              <a:t>Nói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lời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thỏ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chào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và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hỏi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thăm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khi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gặp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lừa</a:t>
            </a:r>
            <a:r>
              <a:rPr lang="en-US" sz="3600" dirty="0">
                <a:latin typeface="UTM Avo" panose="02040603050506020204" pitchFamily="18" charset="0"/>
              </a:rPr>
              <a:t>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591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1" grpId="0"/>
      <p:bldP spid="6" grpId="0"/>
      <p:bldP spid="10" grpId="0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52563" y="525516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latin typeface="UTM Avo" panose="02040603050506020204" pitchFamily="18" charset="0"/>
              </a:rPr>
              <a:t>4. </a:t>
            </a:r>
            <a:r>
              <a:rPr lang="en-US" sz="4800" dirty="0" err="1">
                <a:latin typeface="UTM Avo" panose="02040603050506020204" pitchFamily="18" charset="0"/>
              </a:rPr>
              <a:t>Tập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viết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24" y="2133600"/>
            <a:ext cx="11435255" cy="19908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16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671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11" y="1012586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1" y="999536"/>
            <a:ext cx="333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xuồng</a:t>
            </a:r>
            <a:r>
              <a:rPr lang="en-US" altLang="zh-CN" sz="4400" dirty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ghe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84057" y="1036209"/>
            <a:ext cx="3918180" cy="11088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>
                <a:latin typeface="UTM Avo" pitchFamily="18" charset="0"/>
              </a:rPr>
              <a:t>KHỞI ĐỘNG</a:t>
            </a: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2779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luồng</a:t>
            </a:r>
            <a:r>
              <a:rPr lang="en-US" altLang="zh-CN" sz="4400" dirty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gió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29941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đôi</a:t>
            </a:r>
            <a:r>
              <a:rPr lang="en-US" altLang="zh-CN" sz="4400" dirty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guốc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40156" y="5086766"/>
            <a:ext cx="39411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uống</a:t>
            </a:r>
            <a:r>
              <a:rPr lang="en-US" altLang="zh-CN" sz="4400" dirty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thuốc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5153" y="150602"/>
            <a:ext cx="5368066" cy="914400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Đọc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thành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tiếng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69" y="1154531"/>
            <a:ext cx="10604938" cy="50570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655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442745" y="430924"/>
            <a:ext cx="11377447" cy="6096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0" y="1416803"/>
            <a:ext cx="119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91: </a:t>
            </a:r>
            <a:r>
              <a:rPr lang="en-US" altLang="zh-CN" sz="5400" b="1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ương</a:t>
            </a:r>
            <a:r>
              <a:rPr lang="en-US" altLang="zh-CN" sz="5400" b="1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- </a:t>
            </a:r>
            <a:r>
              <a:rPr lang="en-US" altLang="zh-CN" sz="5400" b="1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ươc</a:t>
            </a:r>
            <a:endParaRPr lang="zh-CN" altLang="en-US" sz="54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630621" y="2653929"/>
            <a:ext cx="4876800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ương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3369" y="19849"/>
            <a:ext cx="7696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264166" y="2653929"/>
            <a:ext cx="4971393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ươc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lang="en-US" sz="6600" b="1" kern="0" dirty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538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51052" y="882879"/>
            <a:ext cx="3510438" cy="2023240"/>
            <a:chOff x="3810000" y="1424287"/>
            <a:chExt cx="2209801" cy="1510383"/>
          </a:xfrm>
        </p:grpSpPr>
        <p:sp>
          <p:nvSpPr>
            <p:cNvPr id="11" name="Rectangle 10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ương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ươ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ng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83779" y="4045262"/>
            <a:ext cx="6327228" cy="1262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ươ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ngờ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ương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04386" y="798787"/>
            <a:ext cx="3773214" cy="2103124"/>
            <a:chOff x="3810000" y="1424287"/>
            <a:chExt cx="2209801" cy="1510383"/>
          </a:xfrm>
        </p:grpSpPr>
        <p:sp>
          <p:nvSpPr>
            <p:cNvPr id="16" name="Rectangle 15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ươc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ươ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c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943720" y="4004450"/>
            <a:ext cx="5111645" cy="1303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ươ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cờ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ươc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80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7739" y="3009430"/>
            <a:ext cx="3072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g</a:t>
            </a:r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</a:rPr>
              <a:t>ương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98935" y="2945127"/>
            <a:ext cx="2352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th</a:t>
            </a:r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</a:rPr>
              <a:t>ước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8373" y="5969873"/>
            <a:ext cx="4981904" cy="741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gờ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ương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gương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56987" y="3868457"/>
            <a:ext cx="4274612" cy="1554198"/>
            <a:chOff x="3810000" y="1405139"/>
            <a:chExt cx="2224225" cy="1529531"/>
          </a:xfrm>
        </p:grpSpPr>
        <p:sp>
          <p:nvSpPr>
            <p:cNvPr id="11" name="Rectangle 10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gương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gờ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58841"/>
              <a:ext cx="1119324" cy="672687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872169" y="3909844"/>
            <a:ext cx="3457983" cy="1563692"/>
            <a:chOff x="3810000" y="1405139"/>
            <a:chExt cx="2220730" cy="1529531"/>
          </a:xfrm>
        </p:grpSpPr>
        <p:sp>
          <p:nvSpPr>
            <p:cNvPr id="15" name="Rectangle 14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thước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thươc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25830" y="2242584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ʹ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5801710" y="5969873"/>
            <a:ext cx="6316721" cy="741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thờ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ươc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thước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sắc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thước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78820" y="3244334"/>
            <a:ext cx="234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ʹ</a:t>
            </a:r>
            <a:endParaRPr lang="en-US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94293" y="4797219"/>
            <a:ext cx="1991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ương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062" y="77048"/>
            <a:ext cx="2942897" cy="29323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169" y="232861"/>
            <a:ext cx="3636659" cy="25244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431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20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7" y="1387366"/>
            <a:ext cx="9753600" cy="5397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0730" y="136634"/>
            <a:ext cx="388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</a:rPr>
              <a:t>gài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880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304811" y="63063"/>
            <a:ext cx="5465379" cy="10195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>
                <a:latin typeface="UTM Avo" panose="02040603050506020204" pitchFamily="18" charset="0"/>
              </a:rPr>
              <a:t>Nghỉ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giải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4" y="1376855"/>
            <a:ext cx="10710041" cy="527619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669627" y="2669630"/>
            <a:ext cx="5118538" cy="79878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572000" y="2645984"/>
            <a:ext cx="4130565" cy="9380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890344" y="4385441"/>
            <a:ext cx="1156138" cy="6069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968358" y="4385441"/>
            <a:ext cx="683173" cy="6805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4803227" y="4014951"/>
            <a:ext cx="4372304" cy="9774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381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BÀI 91 ƯƠNG ƯƠC,"/>
  <p:tag name="ISPRING_ULTRA_SCORM_COURSE_ID" val="D31DC996-D0D4-4943-985C-2F8188712D8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91 ƯƠNG ƯƠC,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CCCCB6-DA4D-430D-9135-190690CC0235}:29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E03966-CBB5-4C41-915D-063302BCA9BD}:32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CBA184-6938-4B16-84AC-F046DEB26A60}:30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471BAA-BE9A-4CCE-ABF6-FC9CCF647F03}:32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0CDFBA-D663-45D1-8653-53F1BE853646}:30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110D99-8B4D-4DA3-9168-63AF7DAF1407}:30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160ADA-5FA6-4866-8DC1-41E5819B5287}:3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1E6460-F144-40CB-AD63-8B8CC67C7864}:28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A54A61-3700-4B10-840A-5B16256D5863}:28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7247D1-AB9B-4052-9618-B1BA02592BD1}:3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4358C5-E0E2-4D76-BF8C-763A7A5D292D}:2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731CB1-34C6-431D-9331-C939A986E06F}:3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0F5E0D-C03D-42F4-8FA1-8E69052C18C3}:29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351890-BEFB-4509-A46B-7D80742921CC}:32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B4A316-B6F9-4F29-8E9D-66DC115F7FB9}:319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231</Words>
  <Application>Microsoft Office PowerPoint</Application>
  <PresentationFormat>Widescreen</PresentationFormat>
  <Paragraphs>52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HP001 4 hàng</vt:lpstr>
      <vt:lpstr>等线</vt:lpstr>
      <vt:lpstr>UTM Avo</vt:lpstr>
      <vt:lpstr>Arial</vt:lpstr>
      <vt:lpstr>.VnAvant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91 ƯƠNG ƯƠC,</dc:title>
  <dc:creator>ASUS</dc:creator>
  <cp:lastModifiedBy>Administrator</cp:lastModifiedBy>
  <cp:revision>230</cp:revision>
  <dcterms:created xsi:type="dcterms:W3CDTF">2019-03-29T12:25:33Z</dcterms:created>
  <dcterms:modified xsi:type="dcterms:W3CDTF">2024-07-27T15:07:20Z</dcterms:modified>
</cp:coreProperties>
</file>