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66" r:id="rId12"/>
    <p:sldId id="256" r:id="rId13"/>
    <p:sldId id="258" r:id="rId14"/>
    <p:sldId id="259" r:id="rId15"/>
    <p:sldId id="260" r:id="rId16"/>
    <p:sldId id="261" r:id="rId17"/>
    <p:sldId id="262" r:id="rId18"/>
    <p:sldId id="263" r:id="rId19"/>
    <p:sldId id="265" r:id="rId20"/>
    <p:sldId id="277" r:id="rId21"/>
    <p:sldId id="278" r:id="rId22"/>
    <p:sldId id="279" r:id="rId23"/>
    <p:sldId id="280" r:id="rId24"/>
    <p:sldId id="28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782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05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487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64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734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897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479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36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434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356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421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F3B5-9DD2-44B0-BC4E-76596BEE669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517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BF3B5-9DD2-44B0-BC4E-76596BEE669C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214F9-DFA8-4165-BCD8-7A46F4E9D3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88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microsoft.com/office/2007/relationships/hdphoto" Target="../media/hdphoto2.wdp"/><Relationship Id="rId12" Type="http://schemas.openxmlformats.org/officeDocument/2006/relationships/image" Target="../media/image11.png"/><Relationship Id="rId17" Type="http://schemas.openxmlformats.org/officeDocument/2006/relationships/image" Target="../media/image14.png"/><Relationship Id="rId2" Type="http://schemas.openxmlformats.org/officeDocument/2006/relationships/audio" Target="../media/media1.mp3"/><Relationship Id="rId16" Type="http://schemas.openxmlformats.org/officeDocument/2006/relationships/slide" Target="slide12.xml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microsoft.com/office/2007/relationships/hdphoto" Target="../media/hdphoto1.wdp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15.xml"/><Relationship Id="rId3" Type="http://schemas.openxmlformats.org/officeDocument/2006/relationships/slide" Target="slide19.xml"/><Relationship Id="rId7" Type="http://schemas.openxmlformats.org/officeDocument/2006/relationships/image" Target="../media/image18.png"/><Relationship Id="rId12" Type="http://schemas.openxmlformats.org/officeDocument/2006/relationships/slide" Target="slide14.xml"/><Relationship Id="rId2" Type="http://schemas.openxmlformats.org/officeDocument/2006/relationships/image" Target="../media/image16.jpg"/><Relationship Id="rId16" Type="http://schemas.openxmlformats.org/officeDocument/2006/relationships/slide" Target="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slide" Target="slide13.xml"/><Relationship Id="rId5" Type="http://schemas.microsoft.com/office/2007/relationships/hdphoto" Target="../media/hdphoto2.wdp"/><Relationship Id="rId15" Type="http://schemas.openxmlformats.org/officeDocument/2006/relationships/slide" Target="slide18.xml"/><Relationship Id="rId10" Type="http://schemas.openxmlformats.org/officeDocument/2006/relationships/image" Target="../media/image19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slide" Target="slide1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slide" Target="slide1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slide" Target="slide1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4" Type="http://schemas.openxmlformats.org/officeDocument/2006/relationships/slide" Target="slide1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9.png"/><Relationship Id="rId4" Type="http://schemas.openxmlformats.org/officeDocument/2006/relationships/slide" Target="slide1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10.png"/><Relationship Id="rId4" Type="http://schemas.openxmlformats.org/officeDocument/2006/relationships/slide" Target="slide1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11.png"/><Relationship Id="rId4" Type="http://schemas.openxmlformats.org/officeDocument/2006/relationships/slide" Target="slide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5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214438"/>
            <a:ext cx="9144000" cy="23876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Chào</a:t>
            </a:r>
            <a:r>
              <a:rPr lang="en-US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mừng</a:t>
            </a:r>
            <a:r>
              <a:rPr lang="en-US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các</a:t>
            </a:r>
            <a:r>
              <a:rPr lang="en-US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đến</a:t>
            </a:r>
            <a:r>
              <a:rPr lang="en-US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với</a:t>
            </a:r>
            <a:r>
              <a:rPr lang="en-US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tiết</a:t>
            </a:r>
            <a:r>
              <a:rPr lang="en-US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kể</a:t>
            </a:r>
            <a:r>
              <a:rPr lang="en-US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chuyện</a:t>
            </a:r>
            <a:endParaRPr lang="en-US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571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604" t="54630" r="22500" b="15926"/>
          <a:stretch/>
        </p:blipFill>
        <p:spPr>
          <a:xfrm>
            <a:off x="3133725" y="1180306"/>
            <a:ext cx="5924550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60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117150" y="3301202"/>
            <a:ext cx="1806431" cy="34322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544">
            <a:off x="10702559" y="336945"/>
            <a:ext cx="1244391" cy="25027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 flipH="1">
            <a:off x="318130" y="46898"/>
            <a:ext cx="943432" cy="19356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167812" y="2432585"/>
            <a:ext cx="3073042" cy="47827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1576830" y="-1397428"/>
            <a:ext cx="1921689" cy="31028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0358">
            <a:off x="8073984" y="-2074053"/>
            <a:ext cx="2397137" cy="4119794"/>
          </a:xfrm>
          <a:prstGeom prst="rect">
            <a:avLst/>
          </a:prstGeom>
        </p:spPr>
      </p:pic>
      <p:pic>
        <p:nvPicPr>
          <p:cNvPr id="2050" name="Picture 2" descr="Káº¿t quáº£ hÃ¬nh áº£nh cho frame cloud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8927" y1="8621" x2="13277" y2="23276"/>
                        <a14:foregroundMark x1="3672" y1="32328" x2="62429" y2="87931"/>
                        <a14:foregroundMark x1="72316" y1="4741" x2="32768" y2="8190"/>
                        <a14:foregroundMark x1="32486" y1="9052" x2="21751" y2="24138"/>
                        <a14:foregroundMark x1="3107" y1="30603" x2="5932" y2="74138"/>
                        <a14:foregroundMark x1="4802" y1="77155" x2="33333" y2="65948"/>
                        <a14:foregroundMark x1="9322" y1="84483" x2="39831" y2="84914"/>
                        <a14:foregroundMark x1="30791" y1="90948" x2="47740" y2="94397"/>
                        <a14:foregroundMark x1="97458" y1="61638" x2="75141" y2="80172"/>
                        <a14:foregroundMark x1="75706" y1="9483" x2="94633" y2="43534"/>
                        <a14:foregroundMark x1="91525" y1="21121" x2="94350" y2="33621"/>
                        <a14:backgroundMark x1="84463" y1="5172" x2="94350" y2="10345"/>
                        <a14:backgroundMark x1="94350" y1="84483" x2="82768" y2="93103"/>
                        <a14:backgroundMark x1="7062" y1="91379" x2="15819" y2="95259"/>
                        <a14:backgroundMark x1="9887" y1="4310" x2="7062" y2="17241"/>
                        <a14:backgroundMark x1="847" y1="48707" x2="847" y2="53879"/>
                        <a14:backgroundMark x1="58475" y1="1293" x2="60169" y2="17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870" y="280265"/>
            <a:ext cx="4956730" cy="299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3149">
            <a:off x="7612986" y="3210735"/>
            <a:ext cx="1393654" cy="2318590"/>
          </a:xfrm>
          <a:prstGeom prst="rect">
            <a:avLst/>
          </a:prstGeom>
        </p:spPr>
      </p:pic>
      <p:pic>
        <p:nvPicPr>
          <p:cNvPr id="14" name="Picture 10" descr="C:\Users\ADMIN\Desktop\Tai nguyen thiet ke tro choi\Angry birds epic birds\1505573783630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925" y="3538423"/>
            <a:ext cx="1152193" cy="70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98317" y="1362846"/>
            <a:ext cx="4009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 LÊN NÀO</a:t>
            </a:r>
            <a:endParaRPr lang="en-US" sz="4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Nhac Gunb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603516" y="5981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45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Pentagon 4">
            <a:hlinkClick r:id="rId3" action="ppaction://hlinksldjump"/>
          </p:cNvPr>
          <p:cNvSpPr/>
          <p:nvPr/>
        </p:nvSpPr>
        <p:spPr>
          <a:xfrm>
            <a:off x="10458438" y="209550"/>
            <a:ext cx="1678906" cy="571500"/>
          </a:xfrm>
          <a:prstGeom prst="homePlat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8000"/>
                </a:solidFill>
              </a:rPr>
              <a:t>Khám</a:t>
            </a:r>
            <a:r>
              <a:rPr lang="en-US" sz="2400" b="1" dirty="0" smtClean="0">
                <a:solidFill>
                  <a:srgbClr val="008000"/>
                </a:solidFill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</a:rPr>
              <a:t>phá</a:t>
            </a:r>
            <a:endParaRPr lang="en-US" sz="2400" b="1" dirty="0">
              <a:solidFill>
                <a:srgbClr val="008000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22" y="2834333"/>
            <a:ext cx="1806431" cy="34322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431" y="1713151"/>
            <a:ext cx="1702671" cy="342443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046" y="2478523"/>
            <a:ext cx="1732044" cy="377351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524" y="3260080"/>
            <a:ext cx="1921689" cy="310283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298" y="1681288"/>
            <a:ext cx="1934848" cy="33252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286" y="3206950"/>
            <a:ext cx="1892555" cy="3148600"/>
          </a:xfrm>
          <a:prstGeom prst="rect">
            <a:avLst/>
          </a:prstGeom>
        </p:spPr>
      </p:pic>
      <p:sp>
        <p:nvSpPr>
          <p:cNvPr id="28" name="Rounded Rectangle 27">
            <a:hlinkClick r:id="rId11" action="ppaction://hlinksldjump"/>
          </p:cNvPr>
          <p:cNvSpPr/>
          <p:nvPr/>
        </p:nvSpPr>
        <p:spPr>
          <a:xfrm>
            <a:off x="478970" y="6008922"/>
            <a:ext cx="828561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8000"/>
                </a:solidFill>
              </a:rPr>
              <a:t>Khỉ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29" name="Rounded Rectangle 28">
            <a:hlinkClick r:id="rId12" action="ppaction://hlinksldjump"/>
          </p:cNvPr>
          <p:cNvSpPr/>
          <p:nvPr/>
        </p:nvSpPr>
        <p:spPr>
          <a:xfrm>
            <a:off x="2040289" y="5148478"/>
            <a:ext cx="1178480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8000"/>
                </a:solidFill>
              </a:rPr>
              <a:t>Tê</a:t>
            </a:r>
            <a:r>
              <a:rPr lang="en-US" sz="2400" b="1" dirty="0" smtClean="0">
                <a:solidFill>
                  <a:srgbClr val="008000"/>
                </a:solidFill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</a:rPr>
              <a:t>giác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30" name="Rounded Rectangle 29">
            <a:hlinkClick r:id="rId13" action="ppaction://hlinksldjump"/>
          </p:cNvPr>
          <p:cNvSpPr/>
          <p:nvPr/>
        </p:nvSpPr>
        <p:spPr>
          <a:xfrm>
            <a:off x="4133289" y="6226636"/>
            <a:ext cx="1383869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8000"/>
                </a:solidFill>
              </a:rPr>
              <a:t>Ngựa</a:t>
            </a:r>
            <a:r>
              <a:rPr lang="en-US" sz="2200" b="1" dirty="0" smtClean="0">
                <a:solidFill>
                  <a:srgbClr val="008000"/>
                </a:solidFill>
              </a:rPr>
              <a:t> </a:t>
            </a:r>
            <a:r>
              <a:rPr lang="en-US" sz="2200" b="1" dirty="0" err="1" smtClean="0">
                <a:solidFill>
                  <a:srgbClr val="008000"/>
                </a:solidFill>
              </a:rPr>
              <a:t>vằn</a:t>
            </a:r>
            <a:endParaRPr lang="en-US" sz="2200" b="1" dirty="0">
              <a:solidFill>
                <a:srgbClr val="008000"/>
              </a:solidFill>
            </a:endParaRPr>
          </a:p>
        </p:txBody>
      </p:sp>
      <p:sp>
        <p:nvSpPr>
          <p:cNvPr id="32" name="Rounded Rectangle 31">
            <a:hlinkClick r:id="rId14" action="ppaction://hlinksldjump"/>
          </p:cNvPr>
          <p:cNvSpPr/>
          <p:nvPr/>
        </p:nvSpPr>
        <p:spPr>
          <a:xfrm>
            <a:off x="6557087" y="6354653"/>
            <a:ext cx="828561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8000"/>
                </a:solidFill>
              </a:rPr>
              <a:t>Voi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33" name="Rounded Rectangle 32">
            <a:hlinkClick r:id="rId15" action="ppaction://hlinksldjump"/>
          </p:cNvPr>
          <p:cNvSpPr/>
          <p:nvPr/>
        </p:nvSpPr>
        <p:spPr>
          <a:xfrm>
            <a:off x="8590260" y="5006578"/>
            <a:ext cx="1142923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8000"/>
                </a:solidFill>
              </a:rPr>
              <a:t>Sư</a:t>
            </a:r>
            <a:r>
              <a:rPr lang="en-US" sz="2400" b="1" dirty="0" smtClean="0">
                <a:solidFill>
                  <a:srgbClr val="008000"/>
                </a:solidFill>
              </a:rPr>
              <a:t> </a:t>
            </a:r>
            <a:r>
              <a:rPr lang="en-US" sz="2400" b="1" dirty="0" err="1" smtClean="0">
                <a:solidFill>
                  <a:srgbClr val="008000"/>
                </a:solidFill>
              </a:rPr>
              <a:t>tử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34" name="Rounded Rectangle 33">
            <a:hlinkClick r:id="rId16" action="ppaction://hlinksldjump"/>
          </p:cNvPr>
          <p:cNvSpPr/>
          <p:nvPr/>
        </p:nvSpPr>
        <p:spPr>
          <a:xfrm>
            <a:off x="10274811" y="6320974"/>
            <a:ext cx="1862533" cy="435428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8000"/>
                </a:solidFill>
              </a:rPr>
              <a:t>Hươu</a:t>
            </a:r>
            <a:r>
              <a:rPr lang="en-US" sz="2200" b="1" dirty="0" smtClean="0">
                <a:solidFill>
                  <a:srgbClr val="008000"/>
                </a:solidFill>
              </a:rPr>
              <a:t> </a:t>
            </a:r>
            <a:r>
              <a:rPr lang="en-US" sz="2200" b="1" dirty="0" err="1" smtClean="0">
                <a:solidFill>
                  <a:srgbClr val="008000"/>
                </a:solidFill>
              </a:rPr>
              <a:t>cao</a:t>
            </a:r>
            <a:r>
              <a:rPr lang="en-US" sz="2200" b="1" dirty="0" smtClean="0">
                <a:solidFill>
                  <a:srgbClr val="008000"/>
                </a:solidFill>
              </a:rPr>
              <a:t> </a:t>
            </a:r>
            <a:r>
              <a:rPr lang="en-US" sz="2200" b="1" dirty="0" err="1" smtClean="0">
                <a:solidFill>
                  <a:srgbClr val="008000"/>
                </a:solidFill>
              </a:rPr>
              <a:t>cổ</a:t>
            </a:r>
            <a:endParaRPr lang="en-US" sz="22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87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07407E-6 L 0.01237 -1.02107 " pathEditMode="relative" rAng="0" ptsTypes="AA">
                                      <p:cBhvr>
                                        <p:cTn id="45" dur="7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" y="-5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-0.00234 -0.7882 " pathEditMode="relative" rAng="0" ptsTypes="AA">
                                      <p:cBhvr>
                                        <p:cTn id="50" dur="8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3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-0.01081 -0.98866 " pathEditMode="relative" rAng="0" ptsTypes="AA">
                                      <p:cBhvr>
                                        <p:cTn id="55" dur="7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-4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85185E-6 L -0.00547 -0.99213 " pathEditMode="relative" rAng="0" ptsTypes="AA">
                                      <p:cBhvr>
                                        <p:cTn id="60" dur="7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-4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7 L -0.00651 -0.74769 " pathEditMode="relative" rAng="0" ptsTypes="AA">
                                      <p:cBhvr>
                                        <p:cTn id="65" dur="8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-3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-0.00104 -0.96829 " pathEditMode="relative" rAng="0" ptsTypes="AA">
                                      <p:cBhvr>
                                        <p:cTn id="70" dur="7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4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0290319" y="1"/>
            <a:ext cx="1806431" cy="34322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21250" t="19074" r="51875" b="40000"/>
          <a:stretch/>
        </p:blipFill>
        <p:spPr>
          <a:xfrm>
            <a:off x="2609850" y="1138238"/>
            <a:ext cx="65722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8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544">
            <a:off x="10029011" y="13057"/>
            <a:ext cx="1769764" cy="35593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51979" t="19260" r="21250" b="39814"/>
          <a:stretch/>
        </p:blipFill>
        <p:spPr>
          <a:xfrm>
            <a:off x="3070872" y="1323976"/>
            <a:ext cx="61531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7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>
            <a:off x="10383756" y="1"/>
            <a:ext cx="1732044" cy="37735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1771" t="13520" r="51979" b="44814"/>
          <a:stretch/>
        </p:blipFill>
        <p:spPr>
          <a:xfrm>
            <a:off x="2743200" y="1123156"/>
            <a:ext cx="67056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2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10016932" y="208540"/>
            <a:ext cx="2175133" cy="33852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51875" t="13519" r="21354" b="45185"/>
          <a:stretch/>
        </p:blipFill>
        <p:spPr>
          <a:xfrm>
            <a:off x="2882277" y="1300163"/>
            <a:ext cx="6096000" cy="425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91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10242147" y="134983"/>
            <a:ext cx="1921689" cy="310283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21354" t="39487" r="52083" b="19260"/>
          <a:stretch/>
        </p:blipFill>
        <p:spPr>
          <a:xfrm>
            <a:off x="3238500" y="1005276"/>
            <a:ext cx="6343650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99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0358">
            <a:off x="10257152" y="83976"/>
            <a:ext cx="1934848" cy="332529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52188" t="39259" r="21146" b="19629"/>
          <a:stretch/>
        </p:blipFill>
        <p:spPr>
          <a:xfrm>
            <a:off x="2943225" y="876300"/>
            <a:ext cx="630555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8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460452" y="869497"/>
            <a:ext cx="977453" cy="18880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504141" y="1699251"/>
            <a:ext cx="1300698" cy="25196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9" y="2781300"/>
            <a:ext cx="1355983" cy="21894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0785" y="2959064"/>
            <a:ext cx="1958265" cy="33655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57925" y="841302"/>
            <a:ext cx="885475" cy="14079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239570" y="3091084"/>
            <a:ext cx="1510274" cy="289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7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85185E-6 L 2.06628 -0.04514 " pathEditMode="relative" rAng="0" ptsTypes="AA">
                                      <p:cBhvr>
                                        <p:cTn id="6" dur="6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307" y="-22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48148E-6 L 1.48151 0.00556 " pathEditMode="relative" rAng="0" ptsTypes="AA">
                                      <p:cBhvr>
                                        <p:cTn id="8" dur="6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76" y="27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1.3487 -0.04098 " pathEditMode="relative" rAng="0" ptsTypes="AA">
                                      <p:cBhvr>
                                        <p:cTn id="10" dur="6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35" y="-206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1.39049 0.02871 " pathEditMode="relative" rAng="0" ptsTypes="AA">
                                      <p:cBhvr>
                                        <p:cTn id="12" dur="6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518" y="143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48148E-6 L 1.34141 -0.0125 " pathEditMode="relative" rAng="0" ptsTypes="AA">
                                      <p:cBhvr>
                                        <p:cTn id="14" dur="6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70" y="-62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07407E-6 L 1.88411 0.04954 " pathEditMode="relative" rAng="0" ptsTypes="AA">
                                      <p:cBhvr>
                                        <p:cTn id="16" dur="6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06" y="247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0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>
                <a:latin typeface="UTM Avo" panose="02040603050506020204" pitchFamily="18" charset="0"/>
              </a:rPr>
              <a:t>Khởi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động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8107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362" y="590653"/>
            <a:ext cx="10078719" cy="626734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559676" y="2388897"/>
            <a:ext cx="4739789" cy="3294536"/>
          </a:xfrm>
          <a:prstGeom prst="rect">
            <a:avLst/>
          </a:prstGeom>
        </p:spPr>
      </p:pic>
      <p:pic>
        <p:nvPicPr>
          <p:cNvPr id="9" name="Picture 8" descr="unnam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91" y="325101"/>
            <a:ext cx="1665900" cy="1216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820160" y="3614582"/>
            <a:ext cx="794512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Nghe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kể</a:t>
            </a:r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lại</a:t>
            </a:r>
            <a:endParaRPr lang="en-US" sz="6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9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51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250" t="19074" r="51875" b="40000"/>
          <a:stretch/>
        </p:blipFill>
        <p:spPr>
          <a:xfrm>
            <a:off x="26588" y="476485"/>
            <a:ext cx="3935812" cy="24284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1979" t="19260" r="21250" b="39814"/>
          <a:stretch/>
        </p:blipFill>
        <p:spPr>
          <a:xfrm>
            <a:off x="3962400" y="393375"/>
            <a:ext cx="3830446" cy="25063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1771" t="13520" r="51979" b="44814"/>
          <a:stretch/>
        </p:blipFill>
        <p:spPr>
          <a:xfrm>
            <a:off x="7792846" y="497357"/>
            <a:ext cx="4045924" cy="23866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51875" t="13519" r="21354" b="45185"/>
          <a:stretch/>
        </p:blipFill>
        <p:spPr>
          <a:xfrm>
            <a:off x="207913" y="3539398"/>
            <a:ext cx="3885324" cy="29432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21354" t="39487" r="52083" b="19260"/>
          <a:stretch/>
        </p:blipFill>
        <p:spPr>
          <a:xfrm>
            <a:off x="4129662" y="3539398"/>
            <a:ext cx="4171950" cy="3094509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52188" t="39508" r="21146" b="19629"/>
          <a:stretch/>
        </p:blipFill>
        <p:spPr>
          <a:xfrm>
            <a:off x="8374462" y="3514725"/>
            <a:ext cx="3618695" cy="311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610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75" y="2103437"/>
            <a:ext cx="5305425" cy="1325563"/>
          </a:xfrm>
        </p:spPr>
        <p:txBody>
          <a:bodyPr>
            <a:noAutofit/>
          </a:bodyPr>
          <a:lstStyle/>
          <a:p>
            <a:r>
              <a:rPr lang="en-US" sz="9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Dặn</a:t>
            </a:r>
            <a:r>
              <a:rPr lang="en-US" sz="9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9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dò</a:t>
            </a:r>
            <a:endParaRPr lang="en-US" sz="9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7599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79998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7696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5517" y="2159091"/>
            <a:ext cx="12303034" cy="1325563"/>
          </a:xfrm>
        </p:spPr>
        <p:txBody>
          <a:bodyPr>
            <a:noAutofit/>
          </a:bodyPr>
          <a:lstStyle/>
          <a:p>
            <a:r>
              <a:rPr lang="en-US" sz="7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7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92: </a:t>
            </a:r>
            <a:r>
              <a:rPr lang="en-US" sz="7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Ông</a:t>
            </a:r>
            <a:r>
              <a:rPr lang="en-US" sz="7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7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lão</a:t>
            </a:r>
            <a:r>
              <a:rPr lang="en-US" sz="7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7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và</a:t>
            </a:r>
            <a:r>
              <a:rPr lang="en-US" sz="7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7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sếu</a:t>
            </a:r>
            <a:r>
              <a:rPr lang="en-US" sz="7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7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nhỏ</a:t>
            </a:r>
            <a:endParaRPr lang="en-US" sz="7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800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2395" y="174171"/>
            <a:ext cx="4874623" cy="741454"/>
          </a:xfrm>
        </p:spPr>
        <p:txBody>
          <a:bodyPr/>
          <a:lstStyle/>
          <a:p>
            <a:r>
              <a:rPr lang="en-US" dirty="0" err="1" smtClean="0">
                <a:latin typeface="UTM Avo" panose="02040603050506020204" pitchFamily="18" charset="0"/>
              </a:rPr>
              <a:t>Nghe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kể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chuyện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74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979" t="19075" r="53125" b="51481"/>
          <a:stretch/>
        </p:blipFill>
        <p:spPr>
          <a:xfrm>
            <a:off x="3028950" y="1333500"/>
            <a:ext cx="5829300" cy="344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580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813" t="19260" r="22812" b="51666"/>
          <a:stretch/>
        </p:blipFill>
        <p:spPr>
          <a:xfrm>
            <a:off x="3228975" y="1162050"/>
            <a:ext cx="5734050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176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395" t="13519" r="53022" b="57222"/>
          <a:stretch/>
        </p:blipFill>
        <p:spPr>
          <a:xfrm>
            <a:off x="3143250" y="1027906"/>
            <a:ext cx="590550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435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500" t="13519" r="22291" b="56852"/>
          <a:stretch/>
        </p:blipFill>
        <p:spPr>
          <a:xfrm>
            <a:off x="3086100" y="1275556"/>
            <a:ext cx="6019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720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604" t="54630" r="53021" b="15926"/>
          <a:stretch/>
        </p:blipFill>
        <p:spPr>
          <a:xfrm>
            <a:off x="3314700" y="1200150"/>
            <a:ext cx="586740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182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43</Words>
  <Application>Microsoft Office PowerPoint</Application>
  <PresentationFormat>Widescreen</PresentationFormat>
  <Paragraphs>14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UTM Avo</vt:lpstr>
      <vt:lpstr>Office Theme</vt:lpstr>
      <vt:lpstr>Chào mừng các con đến với tiết kể chuyện</vt:lpstr>
      <vt:lpstr>Khởi động</vt:lpstr>
      <vt:lpstr>Bài 92: Ông lão và sếu nhỏ</vt:lpstr>
      <vt:lpstr>Nghe kể chuyện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Tuan Anh</dc:creator>
  <cp:lastModifiedBy>ASUS</cp:lastModifiedBy>
  <cp:revision>30</cp:revision>
  <dcterms:created xsi:type="dcterms:W3CDTF">2018-05-30T02:40:42Z</dcterms:created>
  <dcterms:modified xsi:type="dcterms:W3CDTF">2020-08-13T09:27:38Z</dcterms:modified>
</cp:coreProperties>
</file>