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58" r:id="rId4"/>
    <p:sldId id="271" r:id="rId5"/>
    <p:sldId id="272" r:id="rId6"/>
    <p:sldId id="262" r:id="rId7"/>
    <p:sldId id="264" r:id="rId8"/>
    <p:sldId id="270" r:id="rId9"/>
    <p:sldId id="257" r:id="rId10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3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170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147DF-A070-43F2-A8D6-F3815BB1C66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1A351-97DD-485B-83DB-C8A7823DD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300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1A351-97DD-485B-83DB-C8A7823DD8C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7708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1A351-97DD-485B-83DB-C8A7823DD8C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311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1A351-97DD-485B-83DB-C8A7823DD8C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517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1A351-97DD-485B-83DB-C8A7823DD8C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034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1A351-97DD-485B-83DB-C8A7823DD8C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805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1A351-97DD-485B-83DB-C8A7823DD8C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3225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1A351-97DD-485B-83DB-C8A7823DD8C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2973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1A351-97DD-485B-83DB-C8A7823DD8C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682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1A351-97DD-485B-83DB-C8A7823DD8C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251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09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44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59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48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321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091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810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305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695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93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82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ADDEB-BD02-4201-BD11-FC3A7FC356CF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D3EE2-C6B5-47A1-8A8A-428947AE1C2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副标题 2"/>
          <p:cNvSpPr txBox="1">
            <a:spLocks/>
          </p:cNvSpPr>
          <p:nvPr userDrawn="1"/>
        </p:nvSpPr>
        <p:spPr>
          <a:xfrm>
            <a:off x="6438900" y="4581753"/>
            <a:ext cx="4827814" cy="9291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</a:rPr>
              <a:t>感谢您下载包图网平台上提供的</a:t>
            </a:r>
            <a:r>
              <a:rPr lang="en-US" altLang="zh-CN" dirty="0">
                <a:solidFill>
                  <a:schemeClr val="bg1"/>
                </a:solidFill>
              </a:rPr>
              <a:t>PPT</a:t>
            </a:r>
            <a:r>
              <a:rPr lang="zh-CN" altLang="en-US" dirty="0">
                <a:solidFill>
                  <a:schemeClr val="bg1"/>
                </a:solidFill>
              </a:rPr>
              <a:t>作品，为了您和包图网以及原创作者的利益，请勿复制、传播、销售，否则将承担法律责任！包图网将对作品进行维权，按照传播下载次数进行十倍索取赔偿！</a:t>
            </a:r>
            <a:r>
              <a:rPr lang="en-US" altLang="zh-CN" dirty="0">
                <a:solidFill>
                  <a:schemeClr val="bg1"/>
                </a:solidFill>
              </a:rPr>
              <a:t>Ibaotu.com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50"/>
            <a:ext cx="12192000" cy="685668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936464" y="1564523"/>
            <a:ext cx="4479185" cy="3728954"/>
            <a:chOff x="-2861082" y="1307098"/>
            <a:chExt cx="3206758" cy="272950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11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861082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862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audio" Target="../media/media1.mp3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7.png"/><Relationship Id="rId18" Type="http://schemas.openxmlformats.org/officeDocument/2006/relationships/image" Target="../media/image10.png"/><Relationship Id="rId3" Type="http://schemas.openxmlformats.org/officeDocument/2006/relationships/image" Target="../media/image3.png"/><Relationship Id="rId21" Type="http://schemas.openxmlformats.org/officeDocument/2006/relationships/image" Target="../media/image22.png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24" Type="http://schemas.openxmlformats.org/officeDocument/2006/relationships/image" Target="../media/image29.png"/><Relationship Id="rId5" Type="http://schemas.openxmlformats.org/officeDocument/2006/relationships/image" Target="../media/image18.png"/><Relationship Id="rId15" Type="http://schemas.openxmlformats.org/officeDocument/2006/relationships/image" Target="../media/image27.png"/><Relationship Id="rId23" Type="http://schemas.openxmlformats.org/officeDocument/2006/relationships/image" Target="../media/image20.png"/><Relationship Id="rId10" Type="http://schemas.openxmlformats.org/officeDocument/2006/relationships/image" Target="../media/image25.png"/><Relationship Id="rId19" Type="http://schemas.openxmlformats.org/officeDocument/2006/relationships/image" Target="../media/image12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Relationship Id="rId14" Type="http://schemas.openxmlformats.org/officeDocument/2006/relationships/image" Target="../media/image26.png"/><Relationship Id="rId2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1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12" Type="http://schemas.openxmlformats.org/officeDocument/2006/relationships/image" Target="../media/image16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5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image" Target="../media/image30.png"/><Relationship Id="rId4" Type="http://schemas.openxmlformats.org/officeDocument/2006/relationships/image" Target="../media/image17.png"/><Relationship Id="rId9" Type="http://schemas.openxmlformats.org/officeDocument/2006/relationships/image" Target="../media/image4.pn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1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12" Type="http://schemas.openxmlformats.org/officeDocument/2006/relationships/image" Target="../media/image16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0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5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image" Target="../media/image30.png"/><Relationship Id="rId4" Type="http://schemas.openxmlformats.org/officeDocument/2006/relationships/image" Target="../media/image17.png"/><Relationship Id="rId9" Type="http://schemas.openxmlformats.org/officeDocument/2006/relationships/image" Target="../media/image4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1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12" Type="http://schemas.openxmlformats.org/officeDocument/2006/relationships/image" Target="../media/image16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5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image" Target="../media/image30.png"/><Relationship Id="rId4" Type="http://schemas.openxmlformats.org/officeDocument/2006/relationships/image" Target="../media/image17.png"/><Relationship Id="rId9" Type="http://schemas.openxmlformats.org/officeDocument/2006/relationships/image" Target="../media/image4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7.png"/><Relationship Id="rId18" Type="http://schemas.openxmlformats.org/officeDocument/2006/relationships/image" Target="../media/image10.png"/><Relationship Id="rId3" Type="http://schemas.openxmlformats.org/officeDocument/2006/relationships/image" Target="../media/image3.png"/><Relationship Id="rId21" Type="http://schemas.openxmlformats.org/officeDocument/2006/relationships/image" Target="../media/image22.png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1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24" Type="http://schemas.openxmlformats.org/officeDocument/2006/relationships/image" Target="../media/image29.png"/><Relationship Id="rId5" Type="http://schemas.openxmlformats.org/officeDocument/2006/relationships/image" Target="../media/image18.png"/><Relationship Id="rId15" Type="http://schemas.openxmlformats.org/officeDocument/2006/relationships/image" Target="../media/image27.png"/><Relationship Id="rId23" Type="http://schemas.openxmlformats.org/officeDocument/2006/relationships/image" Target="../media/image20.png"/><Relationship Id="rId10" Type="http://schemas.openxmlformats.org/officeDocument/2006/relationships/image" Target="../media/image25.png"/><Relationship Id="rId19" Type="http://schemas.openxmlformats.org/officeDocument/2006/relationships/image" Target="../media/image12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Relationship Id="rId14" Type="http://schemas.openxmlformats.org/officeDocument/2006/relationships/image" Target="../media/image26.png"/><Relationship Id="rId22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18" Type="http://schemas.openxmlformats.org/officeDocument/2006/relationships/image" Target="../media/image19.png"/><Relationship Id="rId3" Type="http://schemas.openxmlformats.org/officeDocument/2006/relationships/image" Target="../media/image3.png"/><Relationship Id="rId21" Type="http://schemas.openxmlformats.org/officeDocument/2006/relationships/oleObject" Target="../embeddings/oleObject1.bin"/><Relationship Id="rId7" Type="http://schemas.openxmlformats.org/officeDocument/2006/relationships/image" Target="../media/image14.png"/><Relationship Id="rId12" Type="http://schemas.openxmlformats.org/officeDocument/2006/relationships/image" Target="../media/image16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5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image" Target="../media/image30.png"/><Relationship Id="rId4" Type="http://schemas.openxmlformats.org/officeDocument/2006/relationships/image" Target="../media/image17.png"/><Relationship Id="rId9" Type="http://schemas.openxmlformats.org/officeDocument/2006/relationships/image" Target="../media/image4.png"/><Relationship Id="rId14" Type="http://schemas.openxmlformats.org/officeDocument/2006/relationships/image" Target="../media/image28.png"/><Relationship Id="rId22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7.png"/><Relationship Id="rId18" Type="http://schemas.openxmlformats.org/officeDocument/2006/relationships/image" Target="../media/image10.png"/><Relationship Id="rId3" Type="http://schemas.openxmlformats.org/officeDocument/2006/relationships/image" Target="../media/image3.png"/><Relationship Id="rId21" Type="http://schemas.openxmlformats.org/officeDocument/2006/relationships/image" Target="../media/image22.png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1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24" Type="http://schemas.openxmlformats.org/officeDocument/2006/relationships/image" Target="../media/image29.png"/><Relationship Id="rId5" Type="http://schemas.openxmlformats.org/officeDocument/2006/relationships/image" Target="../media/image18.png"/><Relationship Id="rId15" Type="http://schemas.openxmlformats.org/officeDocument/2006/relationships/image" Target="../media/image27.png"/><Relationship Id="rId23" Type="http://schemas.openxmlformats.org/officeDocument/2006/relationships/image" Target="../media/image20.png"/><Relationship Id="rId10" Type="http://schemas.openxmlformats.org/officeDocument/2006/relationships/image" Target="../media/image25.png"/><Relationship Id="rId19" Type="http://schemas.openxmlformats.org/officeDocument/2006/relationships/image" Target="../media/image12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Relationship Id="rId14" Type="http://schemas.openxmlformats.org/officeDocument/2006/relationships/image" Target="../media/image26.png"/><Relationship Id="rId22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image" Target="../media/image27.png"/><Relationship Id="rId3" Type="http://schemas.openxmlformats.org/officeDocument/2006/relationships/image" Target="../media/image3.png"/><Relationship Id="rId21" Type="http://schemas.openxmlformats.org/officeDocument/2006/relationships/image" Target="../media/image22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9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5" Type="http://schemas.openxmlformats.org/officeDocument/2006/relationships/image" Target="../media/image18.png"/><Relationship Id="rId10" Type="http://schemas.openxmlformats.org/officeDocument/2006/relationships/image" Target="../media/image25.png"/><Relationship Id="rId19" Type="http://schemas.openxmlformats.org/officeDocument/2006/relationships/image" Target="../media/image23.png"/><Relationship Id="rId4" Type="http://schemas.openxmlformats.org/officeDocument/2006/relationships/image" Target="../media/image28.png"/><Relationship Id="rId9" Type="http://schemas.openxmlformats.org/officeDocument/2006/relationships/image" Target="../media/image13.png"/><Relationship Id="rId14" Type="http://schemas.openxmlformats.org/officeDocument/2006/relationships/image" Target="../media/image17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" y="-12550"/>
            <a:ext cx="12189669" cy="6856689"/>
          </a:xfrm>
          <a:prstGeom prst="rect">
            <a:avLst/>
          </a:prstGeom>
        </p:spPr>
      </p:pic>
      <p:pic>
        <p:nvPicPr>
          <p:cNvPr id="14" name="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705" y="-8552"/>
            <a:ext cx="5300987" cy="3920495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170" y="2480706"/>
            <a:ext cx="8515339" cy="4374923"/>
          </a:xfrm>
          <a:prstGeom prst="rect">
            <a:avLst/>
          </a:prstGeom>
        </p:spPr>
      </p:pic>
      <p:grpSp>
        <p:nvGrpSpPr>
          <p:cNvPr id="6" name="5"/>
          <p:cNvGrpSpPr/>
          <p:nvPr/>
        </p:nvGrpSpPr>
        <p:grpSpPr>
          <a:xfrm>
            <a:off x="2330" y="3910956"/>
            <a:ext cx="12189670" cy="2949111"/>
            <a:chOff x="2330" y="3910956"/>
            <a:chExt cx="12189670" cy="2949111"/>
          </a:xfrm>
        </p:grpSpPr>
        <p:pic>
          <p:nvPicPr>
            <p:cNvPr id="7" name="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0" y="4871233"/>
              <a:ext cx="12179460" cy="1988834"/>
            </a:xfrm>
            <a:prstGeom prst="rect">
              <a:avLst/>
            </a:prstGeom>
          </p:spPr>
        </p:pic>
        <p:pic>
          <p:nvPicPr>
            <p:cNvPr id="8" name="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1941" y="3910956"/>
              <a:ext cx="5750059" cy="2305011"/>
            </a:xfrm>
            <a:prstGeom prst="rect">
              <a:avLst/>
            </a:prstGeom>
          </p:spPr>
        </p:pic>
        <p:pic>
          <p:nvPicPr>
            <p:cNvPr id="9" name="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" y="4094470"/>
              <a:ext cx="5750059" cy="1071159"/>
            </a:xfrm>
            <a:prstGeom prst="rect">
              <a:avLst/>
            </a:prstGeom>
          </p:spPr>
        </p:pic>
      </p:grpSp>
      <p:pic>
        <p:nvPicPr>
          <p:cNvPr id="10" name="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" y="-370"/>
            <a:ext cx="2930602" cy="3920495"/>
          </a:xfrm>
          <a:prstGeom prst="rect">
            <a:avLst/>
          </a:prstGeom>
        </p:spPr>
      </p:pic>
      <p:pic>
        <p:nvPicPr>
          <p:cNvPr id="11" name="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" y="4866313"/>
            <a:ext cx="12217562" cy="1984903"/>
          </a:xfrm>
          <a:prstGeom prst="rect">
            <a:avLst/>
          </a:prstGeom>
        </p:spPr>
      </p:pic>
      <p:pic>
        <p:nvPicPr>
          <p:cNvPr id="12" name="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5017" y="4226819"/>
            <a:ext cx="5750059" cy="2427590"/>
          </a:xfrm>
          <a:prstGeom prst="rect">
            <a:avLst/>
          </a:prstGeom>
        </p:spPr>
      </p:pic>
      <p:pic>
        <p:nvPicPr>
          <p:cNvPr id="13" name="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03" y="4886043"/>
            <a:ext cx="8243620" cy="1974721"/>
          </a:xfrm>
          <a:prstGeom prst="rect">
            <a:avLst/>
          </a:prstGeom>
        </p:spPr>
      </p:pic>
      <p:pic>
        <p:nvPicPr>
          <p:cNvPr id="15" name="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0" y="2837182"/>
            <a:ext cx="5750059" cy="2812669"/>
          </a:xfrm>
          <a:prstGeom prst="rect">
            <a:avLst/>
          </a:prstGeom>
        </p:spPr>
      </p:pic>
      <p:pic>
        <p:nvPicPr>
          <p:cNvPr id="16" name="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6" y="109643"/>
            <a:ext cx="5750059" cy="3348935"/>
          </a:xfrm>
          <a:prstGeom prst="rect">
            <a:avLst/>
          </a:prstGeom>
        </p:spPr>
      </p:pic>
      <p:pic>
        <p:nvPicPr>
          <p:cNvPr id="17" name="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443" y="2515683"/>
            <a:ext cx="2325071" cy="2853249"/>
          </a:xfrm>
          <a:prstGeom prst="rect">
            <a:avLst/>
          </a:prstGeom>
        </p:spPr>
      </p:pic>
      <p:pic>
        <p:nvPicPr>
          <p:cNvPr id="18" name="1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8" y="2835091"/>
            <a:ext cx="5750059" cy="2395499"/>
          </a:xfrm>
          <a:prstGeom prst="rect">
            <a:avLst/>
          </a:prstGeom>
        </p:spPr>
      </p:pic>
      <p:pic>
        <p:nvPicPr>
          <p:cNvPr id="20" name="1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021" y="153565"/>
            <a:ext cx="3833671" cy="1986258"/>
          </a:xfrm>
          <a:prstGeom prst="rect">
            <a:avLst/>
          </a:prstGeom>
        </p:spPr>
      </p:pic>
      <p:pic>
        <p:nvPicPr>
          <p:cNvPr id="26" name="2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3" y="109643"/>
            <a:ext cx="5750059" cy="3348935"/>
          </a:xfrm>
          <a:prstGeom prst="rect">
            <a:avLst/>
          </a:prstGeom>
        </p:spPr>
      </p:pic>
      <p:pic>
        <p:nvPicPr>
          <p:cNvPr id="27" name="2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r="93356" b="55871"/>
          <a:stretch/>
        </p:blipFill>
        <p:spPr>
          <a:xfrm>
            <a:off x="3513177" y="5270500"/>
            <a:ext cx="538123" cy="596900"/>
          </a:xfrm>
          <a:prstGeom prst="rect">
            <a:avLst/>
          </a:prstGeom>
        </p:spPr>
      </p:pic>
      <p:pic>
        <p:nvPicPr>
          <p:cNvPr id="28" name="2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5" t="55523"/>
          <a:stretch/>
        </p:blipFill>
        <p:spPr>
          <a:xfrm>
            <a:off x="10709108" y="5956358"/>
            <a:ext cx="843576" cy="842824"/>
          </a:xfrm>
          <a:prstGeom prst="rect">
            <a:avLst/>
          </a:prstGeom>
        </p:spPr>
      </p:pic>
      <p:pic>
        <p:nvPicPr>
          <p:cNvPr id="29" name="2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18" t="-2115" r="30797" b="83349"/>
          <a:stretch/>
        </p:blipFill>
        <p:spPr>
          <a:xfrm>
            <a:off x="8585200" y="4991101"/>
            <a:ext cx="533400" cy="355600"/>
          </a:xfrm>
          <a:prstGeom prst="rect">
            <a:avLst/>
          </a:prstGeom>
        </p:spPr>
      </p:pic>
      <p:pic>
        <p:nvPicPr>
          <p:cNvPr id="31" name="30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24" y="6768954"/>
            <a:ext cx="3266538" cy="1141264"/>
          </a:xfrm>
          <a:prstGeom prst="rect">
            <a:avLst/>
          </a:prstGeom>
        </p:spPr>
      </p:pic>
      <p:pic>
        <p:nvPicPr>
          <p:cNvPr id="33" name="32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272" y="6614775"/>
            <a:ext cx="3519561" cy="1549408"/>
          </a:xfrm>
          <a:prstGeom prst="rect">
            <a:avLst/>
          </a:prstGeom>
        </p:spPr>
      </p:pic>
      <p:pic>
        <p:nvPicPr>
          <p:cNvPr id="32" name="31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5" t="24968" b="-1"/>
          <a:stretch/>
        </p:blipFill>
        <p:spPr>
          <a:xfrm>
            <a:off x="5085567" y="6776581"/>
            <a:ext cx="1973210" cy="1698782"/>
          </a:xfrm>
          <a:prstGeom prst="rect">
            <a:avLst/>
          </a:prstGeom>
        </p:spPr>
      </p:pic>
      <p:pic>
        <p:nvPicPr>
          <p:cNvPr id="21" name="2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809" y="4537670"/>
            <a:ext cx="2270560" cy="898352"/>
          </a:xfrm>
          <a:prstGeom prst="rect">
            <a:avLst/>
          </a:prstGeom>
        </p:spPr>
      </p:pic>
      <p:pic>
        <p:nvPicPr>
          <p:cNvPr id="3" name="thang cuoi">
            <a:hlinkClick r:id="" action="ppaction://media"/>
            <a:extLst>
              <a:ext uri="{FF2B5EF4-FFF2-40B4-BE49-F238E27FC236}">
                <a16:creationId xmlns:a16="http://schemas.microsoft.com/office/drawing/2014/main" id="{E9D88408-9D61-DFA8-936B-5F6F629135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1343025" y="5648325"/>
            <a:ext cx="487362" cy="48736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FAA8213-FE75-9701-BB76-6FC094C06E67}"/>
              </a:ext>
            </a:extLst>
          </p:cNvPr>
          <p:cNvSpPr/>
          <p:nvPr/>
        </p:nvSpPr>
        <p:spPr>
          <a:xfrm>
            <a:off x="4681207" y="153565"/>
            <a:ext cx="25397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ỦY BAN NHÂN DÂN…</a:t>
            </a:r>
          </a:p>
          <a:p>
            <a:pPr algn="ctr"/>
            <a:r>
              <a:rPr lang="en-US" sz="2000" b="1" cap="none" spc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TRƯỜNG TIỂU HỌC ….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67CAC17-C5B2-A999-0A44-E7A1B26D069F}"/>
              </a:ext>
            </a:extLst>
          </p:cNvPr>
          <p:cNvSpPr/>
          <p:nvPr/>
        </p:nvSpPr>
        <p:spPr>
          <a:xfrm>
            <a:off x="3513177" y="2097856"/>
            <a:ext cx="4926092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CHỦ ĐỀ 2: THỦ CÔNG KỸ THUẬT</a:t>
            </a:r>
          </a:p>
          <a:p>
            <a:pPr algn="ctr"/>
            <a:r>
              <a:rPr lang="en-US" sz="2800" b="1" cap="none" spc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Bài 12: Làm đèn lồng (Tiết 2)</a:t>
            </a:r>
          </a:p>
          <a:p>
            <a:pPr algn="ctr"/>
            <a:r>
              <a:rPr lang="en-US" sz="28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Giáo viên:….</a:t>
            </a:r>
            <a:r>
              <a:rPr lang="en-US" sz="2800" b="1" cap="none" spc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581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4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22045E-16 3.7037E-6 C 0.04948 -0.06204 0.10052 -0.18241 0.14531 -0.32315 C 0.15339 -0.36528 0.18828 -0.5375 0.16615 -0.74167 " pathEditMode="relative" rAng="0" ptsTypes="AAA">
                                      <p:cBhvr>
                                        <p:cTn id="46" dur="6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-3708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3.125E-6 2.96296E-6 C 0.05156 -0.08334 0.11015 -0.2 0.15794 -0.36459 C 0.19101 -0.48727 0.21484 -0.63843 0.23112 -0.7963 " pathEditMode="relative" rAng="0" ptsTypes="AAA">
                                      <p:cBhvr>
                                        <p:cTn id="48" dur="7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49" y="-3981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3.54167E-6 1.11111E-6 C 0.02123 -0.05185 0.02969 -0.06759 0.04649 -0.15949 C 0.04896 -0.26505 0.0448 -0.30278 0.03412 -0.36158 " pathEditMode="relative" rAng="0" ptsTypes="AAA">
                                      <p:cBhvr>
                                        <p:cTn id="50" dur="4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7" y="-1807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4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61" y="-12550"/>
            <a:ext cx="12229284" cy="6856689"/>
          </a:xfrm>
          <a:prstGeom prst="rect">
            <a:avLst/>
          </a:prstGeom>
        </p:spPr>
      </p:pic>
      <p:pic>
        <p:nvPicPr>
          <p:cNvPr id="41" name="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6" y="109643"/>
            <a:ext cx="5750059" cy="3348935"/>
          </a:xfrm>
          <a:prstGeom prst="rect">
            <a:avLst/>
          </a:prstGeom>
        </p:spPr>
      </p:pic>
      <p:pic>
        <p:nvPicPr>
          <p:cNvPr id="49" name="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3" y="109643"/>
            <a:ext cx="5750059" cy="3348935"/>
          </a:xfrm>
          <a:prstGeom prst="rect">
            <a:avLst/>
          </a:prstGeom>
        </p:spPr>
      </p:pic>
      <p:pic>
        <p:nvPicPr>
          <p:cNvPr id="38" name="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705" y="-8552"/>
            <a:ext cx="5300987" cy="3920495"/>
          </a:xfrm>
          <a:prstGeom prst="rect">
            <a:avLst/>
          </a:prstGeom>
        </p:spPr>
      </p:pic>
      <p:pic>
        <p:nvPicPr>
          <p:cNvPr id="30" name="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4" r="20708"/>
          <a:stretch/>
        </p:blipFill>
        <p:spPr>
          <a:xfrm>
            <a:off x="2421468" y="1555479"/>
            <a:ext cx="6841066" cy="5566678"/>
          </a:xfrm>
          <a:prstGeom prst="rect">
            <a:avLst/>
          </a:prstGeom>
        </p:spPr>
      </p:pic>
      <p:pic>
        <p:nvPicPr>
          <p:cNvPr id="35" name="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60" y="-370"/>
            <a:ext cx="2930602" cy="3920495"/>
          </a:xfrm>
          <a:prstGeom prst="rect">
            <a:avLst/>
          </a:prstGeom>
        </p:spPr>
      </p:pic>
      <p:pic>
        <p:nvPicPr>
          <p:cNvPr id="39" name="3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35"/>
          <a:stretch/>
        </p:blipFill>
        <p:spPr>
          <a:xfrm>
            <a:off x="12201" y="2837182"/>
            <a:ext cx="4454292" cy="2812669"/>
          </a:xfrm>
          <a:prstGeom prst="rect">
            <a:avLst/>
          </a:prstGeom>
        </p:spPr>
      </p:pic>
      <p:pic>
        <p:nvPicPr>
          <p:cNvPr id="40" name="3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504" y="2139245"/>
            <a:ext cx="5750059" cy="2812669"/>
          </a:xfrm>
          <a:prstGeom prst="rect">
            <a:avLst/>
          </a:prstGeom>
        </p:spPr>
      </p:pic>
      <p:pic>
        <p:nvPicPr>
          <p:cNvPr id="42" name="4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443" y="2515683"/>
            <a:ext cx="2325071" cy="2853249"/>
          </a:xfrm>
          <a:prstGeom prst="rect">
            <a:avLst/>
          </a:prstGeom>
        </p:spPr>
      </p:pic>
      <p:pic>
        <p:nvPicPr>
          <p:cNvPr id="43" name="4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73"/>
          <a:stretch/>
        </p:blipFill>
        <p:spPr>
          <a:xfrm>
            <a:off x="-3522" y="2834288"/>
            <a:ext cx="4434845" cy="2395499"/>
          </a:xfrm>
          <a:prstGeom prst="rect">
            <a:avLst/>
          </a:prstGeom>
        </p:spPr>
      </p:pic>
      <p:pic>
        <p:nvPicPr>
          <p:cNvPr id="44" name="4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21" y="802932"/>
            <a:ext cx="3833671" cy="1986258"/>
          </a:xfrm>
          <a:prstGeom prst="rect">
            <a:avLst/>
          </a:prstGeom>
        </p:spPr>
      </p:pic>
      <p:pic>
        <p:nvPicPr>
          <p:cNvPr id="53" name="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216" y="1996543"/>
            <a:ext cx="3228837" cy="3187505"/>
          </a:xfrm>
          <a:prstGeom prst="rect">
            <a:avLst/>
          </a:prstGeom>
        </p:spPr>
      </p:pic>
      <p:sp>
        <p:nvSpPr>
          <p:cNvPr id="55" name="54"/>
          <p:cNvSpPr/>
          <p:nvPr/>
        </p:nvSpPr>
        <p:spPr>
          <a:xfrm>
            <a:off x="4261059" y="3114656"/>
            <a:ext cx="3802650" cy="850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000" b="1" kern="100" spc="3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方正兰亭准黑_GBK" panose="02000000000000000000" pitchFamily="2" charset="-122"/>
                <a:cs typeface="Arial" panose="020B0604020202020204" pitchFamily="34" charset="0"/>
              </a:rPr>
              <a:t>HOẠT ĐỘNG</a:t>
            </a:r>
          </a:p>
          <a:p>
            <a:pPr algn="ctr">
              <a:lnSpc>
                <a:spcPct val="130000"/>
              </a:lnSpc>
            </a:pPr>
            <a:r>
              <a:rPr lang="en-US" altLang="zh-CN" sz="2000" b="1" kern="100" spc="3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方正兰亭准黑_GBK" panose="02000000000000000000" pitchFamily="2" charset="-122"/>
                <a:cs typeface="Arial" panose="020B0604020202020204" pitchFamily="34" charset="0"/>
              </a:rPr>
              <a:t>KHỞI ĐỘNG</a:t>
            </a:r>
          </a:p>
        </p:txBody>
      </p:sp>
      <p:pic>
        <p:nvPicPr>
          <p:cNvPr id="56" name="5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979" y="-1200246"/>
            <a:ext cx="2363336" cy="3392140"/>
          </a:xfrm>
          <a:prstGeom prst="rect">
            <a:avLst/>
          </a:prstGeom>
        </p:spPr>
      </p:pic>
      <p:pic>
        <p:nvPicPr>
          <p:cNvPr id="58" name="5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924" y="7150696"/>
            <a:ext cx="3519561" cy="1549408"/>
          </a:xfrm>
          <a:prstGeom prst="rect">
            <a:avLst/>
          </a:prstGeom>
        </p:spPr>
      </p:pic>
      <p:pic>
        <p:nvPicPr>
          <p:cNvPr id="59" name="58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50"/>
          <a:stretch/>
        </p:blipFill>
        <p:spPr>
          <a:xfrm>
            <a:off x="-15244" y="3906793"/>
            <a:ext cx="12218966" cy="2952082"/>
          </a:xfrm>
          <a:prstGeom prst="rect">
            <a:avLst/>
          </a:prstGeom>
        </p:spPr>
      </p:pic>
      <p:pic>
        <p:nvPicPr>
          <p:cNvPr id="36" name="3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2" y="4864997"/>
            <a:ext cx="12217562" cy="1984903"/>
          </a:xfrm>
          <a:prstGeom prst="rect">
            <a:avLst/>
          </a:prstGeom>
        </p:spPr>
      </p:pic>
      <p:pic>
        <p:nvPicPr>
          <p:cNvPr id="37" name="3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03" y="4886043"/>
            <a:ext cx="8243620" cy="1974721"/>
          </a:xfrm>
          <a:prstGeom prst="rect">
            <a:avLst/>
          </a:prstGeom>
        </p:spPr>
      </p:pic>
      <p:pic>
        <p:nvPicPr>
          <p:cNvPr id="51" name="50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5" t="55523"/>
          <a:stretch/>
        </p:blipFill>
        <p:spPr>
          <a:xfrm>
            <a:off x="8815675" y="5920000"/>
            <a:ext cx="843576" cy="842824"/>
          </a:xfrm>
          <a:prstGeom prst="rect">
            <a:avLst/>
          </a:prstGeom>
        </p:spPr>
      </p:pic>
      <p:pic>
        <p:nvPicPr>
          <p:cNvPr id="57" name="56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8" t="25617"/>
          <a:stretch/>
        </p:blipFill>
        <p:spPr>
          <a:xfrm>
            <a:off x="6768819" y="6891867"/>
            <a:ext cx="2076246" cy="1684080"/>
          </a:xfrm>
          <a:prstGeom prst="rect">
            <a:avLst/>
          </a:prstGeom>
        </p:spPr>
      </p:pic>
      <p:pic>
        <p:nvPicPr>
          <p:cNvPr id="45" name="4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809" y="4537670"/>
            <a:ext cx="2270560" cy="898352"/>
          </a:xfrm>
          <a:prstGeom prst="rect">
            <a:avLst/>
          </a:prstGeom>
        </p:spPr>
      </p:pic>
      <p:pic>
        <p:nvPicPr>
          <p:cNvPr id="46" name="4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51" y="4262366"/>
            <a:ext cx="3266538" cy="1141264"/>
          </a:xfrm>
          <a:prstGeom prst="rect">
            <a:avLst/>
          </a:prstGeom>
        </p:spPr>
      </p:pic>
      <p:pic>
        <p:nvPicPr>
          <p:cNvPr id="50" name="49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r="93356" b="55871"/>
          <a:stretch/>
        </p:blipFill>
        <p:spPr>
          <a:xfrm>
            <a:off x="2981195" y="5358025"/>
            <a:ext cx="538123" cy="596900"/>
          </a:xfrm>
          <a:prstGeom prst="rect">
            <a:avLst/>
          </a:prstGeom>
        </p:spPr>
      </p:pic>
      <p:pic>
        <p:nvPicPr>
          <p:cNvPr id="52" name="5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92" y="2350782"/>
            <a:ext cx="1009095" cy="104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5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95833E-6 -2.22222E-6 C -0.04883 0.15209 -0.11836 0.25625 -0.15039 0.29283 C -0.17175 0.32222 -0.28972 0.41435 -0.44323 0.41991 " pathEditMode="relative" rAng="0" ptsTypes="AAA">
                                      <p:cBhvr>
                                        <p:cTn id="58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61" y="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C 0.01641 -0.1257 0.04258 -0.22107 0.05925 -0.34607 C 0.07396 -0.42639 0.09454 -0.65486 0.09597 -0.82454 " pathEditMode="relative" rAng="0" ptsTypes="AAA">
                                      <p:cBhvr>
                                        <p:cTn id="62" dur="4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4122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C 0.03645 -0.10556 0.06458 -0.21991 0.10117 -0.42524 C 0.10742 -0.53241 0.11979 -0.66644 0.0927 -0.81737 " pathEditMode="relative" rAng="0" ptsTypes="AAA">
                                      <p:cBhvr>
                                        <p:cTn id="64" dur="7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-4088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" y="-12550"/>
            <a:ext cx="12189669" cy="6856689"/>
          </a:xfrm>
          <a:prstGeom prst="rect">
            <a:avLst/>
          </a:prstGeom>
        </p:spPr>
      </p:pic>
      <p:pic>
        <p:nvPicPr>
          <p:cNvPr id="9" name="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824" y="-56687"/>
            <a:ext cx="3833671" cy="1986258"/>
          </a:xfrm>
          <a:prstGeom prst="rect">
            <a:avLst/>
          </a:prstGeom>
        </p:spPr>
      </p:pic>
      <p:pic>
        <p:nvPicPr>
          <p:cNvPr id="7" name="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443" y="2515683"/>
            <a:ext cx="2325071" cy="2853249"/>
          </a:xfrm>
          <a:prstGeom prst="rect">
            <a:avLst/>
          </a:prstGeom>
        </p:spPr>
      </p:pic>
      <p:pic>
        <p:nvPicPr>
          <p:cNvPr id="8" name="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45" y="2153678"/>
            <a:ext cx="5750059" cy="2812669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6" y="109643"/>
            <a:ext cx="5750059" cy="3348935"/>
          </a:xfrm>
          <a:prstGeom prst="rect">
            <a:avLst/>
          </a:prstGeom>
        </p:spPr>
      </p:pic>
      <p:pic>
        <p:nvPicPr>
          <p:cNvPr id="6" name="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3" y="109643"/>
            <a:ext cx="5750059" cy="3348935"/>
          </a:xfrm>
          <a:prstGeom prst="rect">
            <a:avLst/>
          </a:prstGeom>
        </p:spPr>
      </p:pic>
      <p:pic>
        <p:nvPicPr>
          <p:cNvPr id="11" name="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513" y="-76262"/>
            <a:ext cx="5300987" cy="3920495"/>
          </a:xfrm>
          <a:prstGeom prst="rect">
            <a:avLst/>
          </a:prstGeom>
        </p:spPr>
      </p:pic>
      <p:pic>
        <p:nvPicPr>
          <p:cNvPr id="17" name="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" y="-370"/>
            <a:ext cx="2930602" cy="3920495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35"/>
          <a:stretch/>
        </p:blipFill>
        <p:spPr>
          <a:xfrm>
            <a:off x="12201" y="2837182"/>
            <a:ext cx="4454292" cy="2812669"/>
          </a:xfrm>
          <a:prstGeom prst="rect">
            <a:avLst/>
          </a:prstGeom>
        </p:spPr>
      </p:pic>
      <p:pic>
        <p:nvPicPr>
          <p:cNvPr id="4" name="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73"/>
          <a:stretch/>
        </p:blipFill>
        <p:spPr>
          <a:xfrm>
            <a:off x="-3522" y="2834288"/>
            <a:ext cx="4434845" cy="2395499"/>
          </a:xfrm>
          <a:prstGeom prst="rect">
            <a:avLst/>
          </a:prstGeom>
        </p:spPr>
      </p:pic>
      <p:pic>
        <p:nvPicPr>
          <p:cNvPr id="21" name="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51" y="4262366"/>
            <a:ext cx="3266538" cy="1141264"/>
          </a:xfrm>
          <a:prstGeom prst="rect">
            <a:avLst/>
          </a:prstGeom>
        </p:spPr>
      </p:pic>
      <p:sp>
        <p:nvSpPr>
          <p:cNvPr id="12" name="11"/>
          <p:cNvSpPr/>
          <p:nvPr/>
        </p:nvSpPr>
        <p:spPr>
          <a:xfrm rot="341070">
            <a:off x="1949635" y="735682"/>
            <a:ext cx="8101153" cy="5067261"/>
          </a:xfrm>
          <a:prstGeom prst="cloud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32" name="3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50"/>
          <a:stretch/>
        </p:blipFill>
        <p:spPr>
          <a:xfrm>
            <a:off x="-15244" y="3906793"/>
            <a:ext cx="12218966" cy="2952082"/>
          </a:xfrm>
          <a:prstGeom prst="rect">
            <a:avLst/>
          </a:prstGeom>
        </p:spPr>
      </p:pic>
      <p:pic>
        <p:nvPicPr>
          <p:cNvPr id="10" name="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474" y="1524982"/>
            <a:ext cx="3519561" cy="1549408"/>
          </a:xfrm>
          <a:prstGeom prst="rect">
            <a:avLst/>
          </a:prstGeom>
        </p:spPr>
      </p:pic>
      <p:pic>
        <p:nvPicPr>
          <p:cNvPr id="18" name="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" y="4868212"/>
            <a:ext cx="12217562" cy="1984903"/>
          </a:xfrm>
          <a:prstGeom prst="rect">
            <a:avLst/>
          </a:prstGeom>
        </p:spPr>
      </p:pic>
      <p:pic>
        <p:nvPicPr>
          <p:cNvPr id="19" name="1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03" y="4887942"/>
            <a:ext cx="8243620" cy="1974721"/>
          </a:xfrm>
          <a:prstGeom prst="rect">
            <a:avLst/>
          </a:prstGeom>
        </p:spPr>
      </p:pic>
      <p:pic>
        <p:nvPicPr>
          <p:cNvPr id="22" name="21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r="93356" b="55871"/>
          <a:stretch/>
        </p:blipFill>
        <p:spPr>
          <a:xfrm>
            <a:off x="3513177" y="5270500"/>
            <a:ext cx="538123" cy="596900"/>
          </a:xfrm>
          <a:prstGeom prst="rect">
            <a:avLst/>
          </a:prstGeom>
        </p:spPr>
      </p:pic>
      <p:pic>
        <p:nvPicPr>
          <p:cNvPr id="23" name="22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5" t="55523"/>
          <a:stretch/>
        </p:blipFill>
        <p:spPr>
          <a:xfrm>
            <a:off x="8852665" y="5883529"/>
            <a:ext cx="843576" cy="842824"/>
          </a:xfrm>
          <a:prstGeom prst="rect">
            <a:avLst/>
          </a:prstGeom>
        </p:spPr>
      </p:pic>
      <p:pic>
        <p:nvPicPr>
          <p:cNvPr id="24" name="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6" y="-35757"/>
            <a:ext cx="1641067" cy="1641067"/>
          </a:xfrm>
          <a:prstGeom prst="rect">
            <a:avLst/>
          </a:prstGeom>
        </p:spPr>
      </p:pic>
      <p:pic>
        <p:nvPicPr>
          <p:cNvPr id="20" name="1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809" y="4537670"/>
            <a:ext cx="2270560" cy="89835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8619704-FDC0-6958-1FAF-FDF66D936239}"/>
              </a:ext>
            </a:extLst>
          </p:cNvPr>
          <p:cNvSpPr txBox="1"/>
          <p:nvPr/>
        </p:nvSpPr>
        <p:spPr>
          <a:xfrm>
            <a:off x="2815795" y="1769555"/>
            <a:ext cx="64608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“Mọi đêm quen ở trên trời</a:t>
            </a:r>
            <a:endParaRPr lang="en-US" sz="3200" b="1">
              <a:solidFill>
                <a:srgbClr val="002060"/>
              </a:solidFill>
              <a:effectLst/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ker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Vui trung thu bạn rước tôi đi cùng”</a:t>
            </a:r>
            <a:endParaRPr lang="en-US" sz="3200" b="1">
              <a:solidFill>
                <a:srgbClr val="00206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7F8D46-7854-3BD4-792E-127C0E69A4D9}"/>
              </a:ext>
            </a:extLst>
          </p:cNvPr>
          <p:cNvSpPr txBox="1"/>
          <p:nvPr/>
        </p:nvSpPr>
        <p:spPr>
          <a:xfrm>
            <a:off x="2905448" y="2883990"/>
            <a:ext cx="64608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 cái gì?</a:t>
            </a:r>
            <a:endParaRPr lang="en-US" sz="3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098B01-E983-CAD3-B6F4-DB8881F73897}"/>
              </a:ext>
            </a:extLst>
          </p:cNvPr>
          <p:cNvSpPr txBox="1"/>
          <p:nvPr/>
        </p:nvSpPr>
        <p:spPr>
          <a:xfrm>
            <a:off x="2898722" y="3494482"/>
            <a:ext cx="64608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Đèn ông sao</a:t>
            </a:r>
            <a:endParaRPr lang="en-US" sz="3200" b="1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98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" y="-12550"/>
            <a:ext cx="12189669" cy="6856689"/>
          </a:xfrm>
          <a:prstGeom prst="rect">
            <a:avLst/>
          </a:prstGeom>
        </p:spPr>
      </p:pic>
      <p:pic>
        <p:nvPicPr>
          <p:cNvPr id="9" name="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824" y="-56687"/>
            <a:ext cx="3833671" cy="1986258"/>
          </a:xfrm>
          <a:prstGeom prst="rect">
            <a:avLst/>
          </a:prstGeom>
        </p:spPr>
      </p:pic>
      <p:pic>
        <p:nvPicPr>
          <p:cNvPr id="7" name="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443" y="2515683"/>
            <a:ext cx="2325071" cy="2853249"/>
          </a:xfrm>
          <a:prstGeom prst="rect">
            <a:avLst/>
          </a:prstGeom>
        </p:spPr>
      </p:pic>
      <p:pic>
        <p:nvPicPr>
          <p:cNvPr id="8" name="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45" y="2153678"/>
            <a:ext cx="5750059" cy="2812669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6" y="109643"/>
            <a:ext cx="5750059" cy="3348935"/>
          </a:xfrm>
          <a:prstGeom prst="rect">
            <a:avLst/>
          </a:prstGeom>
        </p:spPr>
      </p:pic>
      <p:pic>
        <p:nvPicPr>
          <p:cNvPr id="6" name="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3" y="109643"/>
            <a:ext cx="5750059" cy="3348935"/>
          </a:xfrm>
          <a:prstGeom prst="rect">
            <a:avLst/>
          </a:prstGeom>
        </p:spPr>
      </p:pic>
      <p:pic>
        <p:nvPicPr>
          <p:cNvPr id="11" name="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513" y="-76262"/>
            <a:ext cx="5300987" cy="3920495"/>
          </a:xfrm>
          <a:prstGeom prst="rect">
            <a:avLst/>
          </a:prstGeom>
        </p:spPr>
      </p:pic>
      <p:pic>
        <p:nvPicPr>
          <p:cNvPr id="17" name="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" y="-370"/>
            <a:ext cx="2930602" cy="3920495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35"/>
          <a:stretch/>
        </p:blipFill>
        <p:spPr>
          <a:xfrm>
            <a:off x="12201" y="2837182"/>
            <a:ext cx="4454292" cy="2812669"/>
          </a:xfrm>
          <a:prstGeom prst="rect">
            <a:avLst/>
          </a:prstGeom>
        </p:spPr>
      </p:pic>
      <p:pic>
        <p:nvPicPr>
          <p:cNvPr id="4" name="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73"/>
          <a:stretch/>
        </p:blipFill>
        <p:spPr>
          <a:xfrm>
            <a:off x="-3522" y="2834288"/>
            <a:ext cx="4434845" cy="2395499"/>
          </a:xfrm>
          <a:prstGeom prst="rect">
            <a:avLst/>
          </a:prstGeom>
        </p:spPr>
      </p:pic>
      <p:pic>
        <p:nvPicPr>
          <p:cNvPr id="21" name="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51" y="4262366"/>
            <a:ext cx="3266538" cy="1141264"/>
          </a:xfrm>
          <a:prstGeom prst="rect">
            <a:avLst/>
          </a:prstGeom>
        </p:spPr>
      </p:pic>
      <p:sp>
        <p:nvSpPr>
          <p:cNvPr id="12" name="11"/>
          <p:cNvSpPr/>
          <p:nvPr/>
        </p:nvSpPr>
        <p:spPr>
          <a:xfrm rot="341070">
            <a:off x="1949635" y="735682"/>
            <a:ext cx="8101153" cy="5067261"/>
          </a:xfrm>
          <a:prstGeom prst="cloud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32" name="3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50"/>
          <a:stretch/>
        </p:blipFill>
        <p:spPr>
          <a:xfrm>
            <a:off x="-15244" y="3906793"/>
            <a:ext cx="12218966" cy="2952082"/>
          </a:xfrm>
          <a:prstGeom prst="rect">
            <a:avLst/>
          </a:prstGeom>
        </p:spPr>
      </p:pic>
      <p:pic>
        <p:nvPicPr>
          <p:cNvPr id="10" name="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474" y="1524982"/>
            <a:ext cx="3519561" cy="1549408"/>
          </a:xfrm>
          <a:prstGeom prst="rect">
            <a:avLst/>
          </a:prstGeom>
        </p:spPr>
      </p:pic>
      <p:pic>
        <p:nvPicPr>
          <p:cNvPr id="18" name="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" y="4868212"/>
            <a:ext cx="12217562" cy="1984903"/>
          </a:xfrm>
          <a:prstGeom prst="rect">
            <a:avLst/>
          </a:prstGeom>
        </p:spPr>
      </p:pic>
      <p:pic>
        <p:nvPicPr>
          <p:cNvPr id="19" name="1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03" y="4887942"/>
            <a:ext cx="8243620" cy="1974721"/>
          </a:xfrm>
          <a:prstGeom prst="rect">
            <a:avLst/>
          </a:prstGeom>
        </p:spPr>
      </p:pic>
      <p:pic>
        <p:nvPicPr>
          <p:cNvPr id="22" name="21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r="93356" b="55871"/>
          <a:stretch/>
        </p:blipFill>
        <p:spPr>
          <a:xfrm>
            <a:off x="3513177" y="5270500"/>
            <a:ext cx="538123" cy="596900"/>
          </a:xfrm>
          <a:prstGeom prst="rect">
            <a:avLst/>
          </a:prstGeom>
        </p:spPr>
      </p:pic>
      <p:pic>
        <p:nvPicPr>
          <p:cNvPr id="23" name="22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5" t="55523"/>
          <a:stretch/>
        </p:blipFill>
        <p:spPr>
          <a:xfrm>
            <a:off x="8852665" y="5883529"/>
            <a:ext cx="843576" cy="842824"/>
          </a:xfrm>
          <a:prstGeom prst="rect">
            <a:avLst/>
          </a:prstGeom>
        </p:spPr>
      </p:pic>
      <p:pic>
        <p:nvPicPr>
          <p:cNvPr id="24" name="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6" y="-35757"/>
            <a:ext cx="1641067" cy="1641067"/>
          </a:xfrm>
          <a:prstGeom prst="rect">
            <a:avLst/>
          </a:prstGeom>
        </p:spPr>
      </p:pic>
      <p:pic>
        <p:nvPicPr>
          <p:cNvPr id="20" name="1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809" y="4537670"/>
            <a:ext cx="2270560" cy="89835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8619704-FDC0-6958-1FAF-FDF66D936239}"/>
              </a:ext>
            </a:extLst>
          </p:cNvPr>
          <p:cNvSpPr txBox="1"/>
          <p:nvPr/>
        </p:nvSpPr>
        <p:spPr>
          <a:xfrm>
            <a:off x="2239347" y="1781055"/>
            <a:ext cx="74979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“Tết này giữa rằm tháng tám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 nướng, bánh dẻo đèn lồng ông sao.”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7F8D46-7854-3BD4-792E-127C0E69A4D9}"/>
              </a:ext>
            </a:extLst>
          </p:cNvPr>
          <p:cNvSpPr txBox="1"/>
          <p:nvPr/>
        </p:nvSpPr>
        <p:spPr>
          <a:xfrm>
            <a:off x="2905448" y="2883990"/>
            <a:ext cx="64608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 Tết nào?</a:t>
            </a:r>
            <a:endParaRPr lang="en-US" sz="3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098B01-E983-CAD3-B6F4-DB8881F73897}"/>
              </a:ext>
            </a:extLst>
          </p:cNvPr>
          <p:cNvSpPr txBox="1"/>
          <p:nvPr/>
        </p:nvSpPr>
        <p:spPr>
          <a:xfrm>
            <a:off x="2898722" y="3494482"/>
            <a:ext cx="64608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Tết trung thu</a:t>
            </a:r>
            <a:endParaRPr lang="en-US" sz="3200" b="1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52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" y="-12550"/>
            <a:ext cx="12189669" cy="6856689"/>
          </a:xfrm>
          <a:prstGeom prst="rect">
            <a:avLst/>
          </a:prstGeom>
        </p:spPr>
      </p:pic>
      <p:pic>
        <p:nvPicPr>
          <p:cNvPr id="9" name="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824" y="-56687"/>
            <a:ext cx="3833671" cy="1986258"/>
          </a:xfrm>
          <a:prstGeom prst="rect">
            <a:avLst/>
          </a:prstGeom>
        </p:spPr>
      </p:pic>
      <p:pic>
        <p:nvPicPr>
          <p:cNvPr id="7" name="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443" y="2515683"/>
            <a:ext cx="2325071" cy="2853249"/>
          </a:xfrm>
          <a:prstGeom prst="rect">
            <a:avLst/>
          </a:prstGeom>
        </p:spPr>
      </p:pic>
      <p:pic>
        <p:nvPicPr>
          <p:cNvPr id="8" name="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45" y="2153678"/>
            <a:ext cx="5750059" cy="2812669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6" y="109643"/>
            <a:ext cx="5750059" cy="3348935"/>
          </a:xfrm>
          <a:prstGeom prst="rect">
            <a:avLst/>
          </a:prstGeom>
        </p:spPr>
      </p:pic>
      <p:pic>
        <p:nvPicPr>
          <p:cNvPr id="6" name="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3" y="109643"/>
            <a:ext cx="5750059" cy="3348935"/>
          </a:xfrm>
          <a:prstGeom prst="rect">
            <a:avLst/>
          </a:prstGeom>
        </p:spPr>
      </p:pic>
      <p:pic>
        <p:nvPicPr>
          <p:cNvPr id="11" name="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513" y="-76262"/>
            <a:ext cx="5300987" cy="3920495"/>
          </a:xfrm>
          <a:prstGeom prst="rect">
            <a:avLst/>
          </a:prstGeom>
        </p:spPr>
      </p:pic>
      <p:pic>
        <p:nvPicPr>
          <p:cNvPr id="17" name="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" y="-370"/>
            <a:ext cx="2930602" cy="3920495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35"/>
          <a:stretch/>
        </p:blipFill>
        <p:spPr>
          <a:xfrm>
            <a:off x="12201" y="2837182"/>
            <a:ext cx="4454292" cy="2812669"/>
          </a:xfrm>
          <a:prstGeom prst="rect">
            <a:avLst/>
          </a:prstGeom>
        </p:spPr>
      </p:pic>
      <p:pic>
        <p:nvPicPr>
          <p:cNvPr id="4" name="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73"/>
          <a:stretch/>
        </p:blipFill>
        <p:spPr>
          <a:xfrm>
            <a:off x="-3522" y="2834288"/>
            <a:ext cx="4434845" cy="2395499"/>
          </a:xfrm>
          <a:prstGeom prst="rect">
            <a:avLst/>
          </a:prstGeom>
        </p:spPr>
      </p:pic>
      <p:pic>
        <p:nvPicPr>
          <p:cNvPr id="21" name="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51" y="4262366"/>
            <a:ext cx="3266538" cy="1141264"/>
          </a:xfrm>
          <a:prstGeom prst="rect">
            <a:avLst/>
          </a:prstGeom>
        </p:spPr>
      </p:pic>
      <p:sp>
        <p:nvSpPr>
          <p:cNvPr id="12" name="11"/>
          <p:cNvSpPr/>
          <p:nvPr/>
        </p:nvSpPr>
        <p:spPr>
          <a:xfrm rot="341070">
            <a:off x="1949635" y="735682"/>
            <a:ext cx="8101153" cy="5067261"/>
          </a:xfrm>
          <a:prstGeom prst="cloud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32" name="3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50"/>
          <a:stretch/>
        </p:blipFill>
        <p:spPr>
          <a:xfrm>
            <a:off x="-15244" y="3906793"/>
            <a:ext cx="12218966" cy="2952082"/>
          </a:xfrm>
          <a:prstGeom prst="rect">
            <a:avLst/>
          </a:prstGeom>
        </p:spPr>
      </p:pic>
      <p:pic>
        <p:nvPicPr>
          <p:cNvPr id="10" name="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474" y="1524982"/>
            <a:ext cx="3519561" cy="1549408"/>
          </a:xfrm>
          <a:prstGeom prst="rect">
            <a:avLst/>
          </a:prstGeom>
        </p:spPr>
      </p:pic>
      <p:pic>
        <p:nvPicPr>
          <p:cNvPr id="18" name="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" y="4868212"/>
            <a:ext cx="12217562" cy="1984903"/>
          </a:xfrm>
          <a:prstGeom prst="rect">
            <a:avLst/>
          </a:prstGeom>
        </p:spPr>
      </p:pic>
      <p:pic>
        <p:nvPicPr>
          <p:cNvPr id="19" name="1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03" y="4887942"/>
            <a:ext cx="8243620" cy="1974721"/>
          </a:xfrm>
          <a:prstGeom prst="rect">
            <a:avLst/>
          </a:prstGeom>
        </p:spPr>
      </p:pic>
      <p:pic>
        <p:nvPicPr>
          <p:cNvPr id="22" name="21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r="93356" b="55871"/>
          <a:stretch/>
        </p:blipFill>
        <p:spPr>
          <a:xfrm>
            <a:off x="3513177" y="5270500"/>
            <a:ext cx="538123" cy="596900"/>
          </a:xfrm>
          <a:prstGeom prst="rect">
            <a:avLst/>
          </a:prstGeom>
        </p:spPr>
      </p:pic>
      <p:pic>
        <p:nvPicPr>
          <p:cNvPr id="23" name="22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5" t="55523"/>
          <a:stretch/>
        </p:blipFill>
        <p:spPr>
          <a:xfrm>
            <a:off x="8852665" y="5883529"/>
            <a:ext cx="843576" cy="842824"/>
          </a:xfrm>
          <a:prstGeom prst="rect">
            <a:avLst/>
          </a:prstGeom>
        </p:spPr>
      </p:pic>
      <p:pic>
        <p:nvPicPr>
          <p:cNvPr id="24" name="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6" y="-35757"/>
            <a:ext cx="1641067" cy="1641067"/>
          </a:xfrm>
          <a:prstGeom prst="rect">
            <a:avLst/>
          </a:prstGeom>
        </p:spPr>
      </p:pic>
      <p:pic>
        <p:nvPicPr>
          <p:cNvPr id="20" name="1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809" y="4537670"/>
            <a:ext cx="2270560" cy="89835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8619704-FDC0-6958-1FAF-FDF66D936239}"/>
              </a:ext>
            </a:extLst>
          </p:cNvPr>
          <p:cNvSpPr txBox="1"/>
          <p:nvPr/>
        </p:nvSpPr>
        <p:spPr>
          <a:xfrm>
            <a:off x="2488036" y="1567281"/>
            <a:ext cx="74979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“Mỗi năm mỗi độ thu về</a:t>
            </a:r>
          </a:p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 Nam xuôi ngược, chợ quê thị thành, Từng đoàn người ngựa diễu hành</a:t>
            </a:r>
          </a:p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Rước vui trẩy hội lượn quanh ngọn đèn”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7F8D46-7854-3BD4-792E-127C0E69A4D9}"/>
              </a:ext>
            </a:extLst>
          </p:cNvPr>
          <p:cNvSpPr txBox="1"/>
          <p:nvPr/>
        </p:nvSpPr>
        <p:spPr>
          <a:xfrm>
            <a:off x="3135336" y="3393005"/>
            <a:ext cx="64608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 cái gì?</a:t>
            </a:r>
            <a:endParaRPr lang="en-US" sz="3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098B01-E983-CAD3-B6F4-DB8881F73897}"/>
              </a:ext>
            </a:extLst>
          </p:cNvPr>
          <p:cNvSpPr txBox="1"/>
          <p:nvPr/>
        </p:nvSpPr>
        <p:spPr>
          <a:xfrm>
            <a:off x="3128610" y="4003497"/>
            <a:ext cx="64608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Đèn kéo quân</a:t>
            </a:r>
            <a:endParaRPr lang="en-US" sz="3200" b="1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16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61" y="-12550"/>
            <a:ext cx="12229284" cy="6856689"/>
          </a:xfrm>
          <a:prstGeom prst="rect">
            <a:avLst/>
          </a:prstGeom>
        </p:spPr>
      </p:pic>
      <p:pic>
        <p:nvPicPr>
          <p:cNvPr id="41" name="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6" y="109643"/>
            <a:ext cx="5750059" cy="3348935"/>
          </a:xfrm>
          <a:prstGeom prst="rect">
            <a:avLst/>
          </a:prstGeom>
        </p:spPr>
      </p:pic>
      <p:pic>
        <p:nvPicPr>
          <p:cNvPr id="49" name="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3" y="109643"/>
            <a:ext cx="5750059" cy="3348935"/>
          </a:xfrm>
          <a:prstGeom prst="rect">
            <a:avLst/>
          </a:prstGeom>
        </p:spPr>
      </p:pic>
      <p:pic>
        <p:nvPicPr>
          <p:cNvPr id="38" name="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705" y="-8552"/>
            <a:ext cx="5300987" cy="3920495"/>
          </a:xfrm>
          <a:prstGeom prst="rect">
            <a:avLst/>
          </a:prstGeom>
        </p:spPr>
      </p:pic>
      <p:pic>
        <p:nvPicPr>
          <p:cNvPr id="30" name="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4" r="20708"/>
          <a:stretch/>
        </p:blipFill>
        <p:spPr>
          <a:xfrm>
            <a:off x="2421468" y="1555479"/>
            <a:ext cx="6841066" cy="5566678"/>
          </a:xfrm>
          <a:prstGeom prst="rect">
            <a:avLst/>
          </a:prstGeom>
        </p:spPr>
      </p:pic>
      <p:pic>
        <p:nvPicPr>
          <p:cNvPr id="35" name="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60" y="-370"/>
            <a:ext cx="2930602" cy="3920495"/>
          </a:xfrm>
          <a:prstGeom prst="rect">
            <a:avLst/>
          </a:prstGeom>
        </p:spPr>
      </p:pic>
      <p:pic>
        <p:nvPicPr>
          <p:cNvPr id="39" name="3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35"/>
          <a:stretch/>
        </p:blipFill>
        <p:spPr>
          <a:xfrm>
            <a:off x="12201" y="2837182"/>
            <a:ext cx="4454292" cy="2812669"/>
          </a:xfrm>
          <a:prstGeom prst="rect">
            <a:avLst/>
          </a:prstGeom>
        </p:spPr>
      </p:pic>
      <p:pic>
        <p:nvPicPr>
          <p:cNvPr id="40" name="3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504" y="2139245"/>
            <a:ext cx="5750059" cy="2812669"/>
          </a:xfrm>
          <a:prstGeom prst="rect">
            <a:avLst/>
          </a:prstGeom>
        </p:spPr>
      </p:pic>
      <p:pic>
        <p:nvPicPr>
          <p:cNvPr id="42" name="4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443" y="2515683"/>
            <a:ext cx="2325071" cy="2853249"/>
          </a:xfrm>
          <a:prstGeom prst="rect">
            <a:avLst/>
          </a:prstGeom>
        </p:spPr>
      </p:pic>
      <p:pic>
        <p:nvPicPr>
          <p:cNvPr id="43" name="4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73"/>
          <a:stretch/>
        </p:blipFill>
        <p:spPr>
          <a:xfrm>
            <a:off x="-3522" y="2834288"/>
            <a:ext cx="4434845" cy="2395499"/>
          </a:xfrm>
          <a:prstGeom prst="rect">
            <a:avLst/>
          </a:prstGeom>
        </p:spPr>
      </p:pic>
      <p:pic>
        <p:nvPicPr>
          <p:cNvPr id="44" name="4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21" y="802932"/>
            <a:ext cx="3833671" cy="1986258"/>
          </a:xfrm>
          <a:prstGeom prst="rect">
            <a:avLst/>
          </a:prstGeom>
        </p:spPr>
      </p:pic>
      <p:pic>
        <p:nvPicPr>
          <p:cNvPr id="53" name="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216" y="1996543"/>
            <a:ext cx="3228837" cy="3187505"/>
          </a:xfrm>
          <a:prstGeom prst="rect">
            <a:avLst/>
          </a:prstGeom>
        </p:spPr>
      </p:pic>
      <p:sp>
        <p:nvSpPr>
          <p:cNvPr id="55" name="54"/>
          <p:cNvSpPr/>
          <p:nvPr/>
        </p:nvSpPr>
        <p:spPr>
          <a:xfrm>
            <a:off x="4261059" y="3114656"/>
            <a:ext cx="3802650" cy="850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000" b="1" kern="100" spc="3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方正兰亭准黑_GBK" panose="02000000000000000000" pitchFamily="2" charset="-122"/>
                <a:cs typeface="Arial" panose="020B0604020202020204" pitchFamily="34" charset="0"/>
              </a:rPr>
              <a:t>HOẠT ĐỘNG </a:t>
            </a:r>
          </a:p>
          <a:p>
            <a:pPr algn="ctr">
              <a:lnSpc>
                <a:spcPct val="130000"/>
              </a:lnSpc>
            </a:pPr>
            <a:r>
              <a:rPr lang="en-US" altLang="zh-CN" sz="2000" b="1" kern="100" spc="3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方正兰亭准黑_GBK" panose="02000000000000000000" pitchFamily="2" charset="-122"/>
                <a:cs typeface="Arial" panose="020B0604020202020204" pitchFamily="34" charset="0"/>
              </a:rPr>
              <a:t>KHÁM PHÁ</a:t>
            </a:r>
            <a:endParaRPr lang="en-US" altLang="zh-CN" sz="2000" b="1" kern="100" spc="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方正兰亭准黑_GBK" panose="020000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56" name="5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979" y="-1200246"/>
            <a:ext cx="2363336" cy="3392140"/>
          </a:xfrm>
          <a:prstGeom prst="rect">
            <a:avLst/>
          </a:prstGeom>
        </p:spPr>
      </p:pic>
      <p:pic>
        <p:nvPicPr>
          <p:cNvPr id="58" name="5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924" y="7150696"/>
            <a:ext cx="3519561" cy="1549408"/>
          </a:xfrm>
          <a:prstGeom prst="rect">
            <a:avLst/>
          </a:prstGeom>
        </p:spPr>
      </p:pic>
      <p:pic>
        <p:nvPicPr>
          <p:cNvPr id="59" name="58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50"/>
          <a:stretch/>
        </p:blipFill>
        <p:spPr>
          <a:xfrm>
            <a:off x="-15244" y="3906793"/>
            <a:ext cx="12218966" cy="2952082"/>
          </a:xfrm>
          <a:prstGeom prst="rect">
            <a:avLst/>
          </a:prstGeom>
        </p:spPr>
      </p:pic>
      <p:pic>
        <p:nvPicPr>
          <p:cNvPr id="36" name="3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2" y="4864997"/>
            <a:ext cx="12217562" cy="1984903"/>
          </a:xfrm>
          <a:prstGeom prst="rect">
            <a:avLst/>
          </a:prstGeom>
        </p:spPr>
      </p:pic>
      <p:pic>
        <p:nvPicPr>
          <p:cNvPr id="37" name="3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03" y="4886043"/>
            <a:ext cx="8243620" cy="1974721"/>
          </a:xfrm>
          <a:prstGeom prst="rect">
            <a:avLst/>
          </a:prstGeom>
        </p:spPr>
      </p:pic>
      <p:pic>
        <p:nvPicPr>
          <p:cNvPr id="51" name="50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5" t="55523"/>
          <a:stretch/>
        </p:blipFill>
        <p:spPr>
          <a:xfrm>
            <a:off x="8815675" y="5920000"/>
            <a:ext cx="843576" cy="842824"/>
          </a:xfrm>
          <a:prstGeom prst="rect">
            <a:avLst/>
          </a:prstGeom>
        </p:spPr>
      </p:pic>
      <p:pic>
        <p:nvPicPr>
          <p:cNvPr id="57" name="56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8" t="25617"/>
          <a:stretch/>
        </p:blipFill>
        <p:spPr>
          <a:xfrm>
            <a:off x="6768819" y="6891867"/>
            <a:ext cx="2076246" cy="1684080"/>
          </a:xfrm>
          <a:prstGeom prst="rect">
            <a:avLst/>
          </a:prstGeom>
        </p:spPr>
      </p:pic>
      <p:pic>
        <p:nvPicPr>
          <p:cNvPr id="45" name="4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809" y="4537670"/>
            <a:ext cx="2270560" cy="898352"/>
          </a:xfrm>
          <a:prstGeom prst="rect">
            <a:avLst/>
          </a:prstGeom>
        </p:spPr>
      </p:pic>
      <p:pic>
        <p:nvPicPr>
          <p:cNvPr id="46" name="4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51" y="4262366"/>
            <a:ext cx="3266538" cy="1141264"/>
          </a:xfrm>
          <a:prstGeom prst="rect">
            <a:avLst/>
          </a:prstGeom>
        </p:spPr>
      </p:pic>
      <p:pic>
        <p:nvPicPr>
          <p:cNvPr id="50" name="49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r="93356" b="55871"/>
          <a:stretch/>
        </p:blipFill>
        <p:spPr>
          <a:xfrm>
            <a:off x="2981195" y="5358025"/>
            <a:ext cx="538123" cy="596900"/>
          </a:xfrm>
          <a:prstGeom prst="rect">
            <a:avLst/>
          </a:prstGeom>
        </p:spPr>
      </p:pic>
      <p:pic>
        <p:nvPicPr>
          <p:cNvPr id="52" name="5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92" y="2350782"/>
            <a:ext cx="1009095" cy="104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95833E-6 -2.22222E-6 C -0.04883 0.15209 -0.11836 0.25625 -0.15039 0.29283 C -0.17175 0.32222 -0.28972 0.41435 -0.44323 0.41991 " pathEditMode="relative" rAng="0" ptsTypes="AAA">
                                      <p:cBhvr>
                                        <p:cTn id="58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61" y="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C 0.01641 -0.1257 0.04258 -0.22107 0.05925 -0.34607 C 0.07396 -0.42639 0.09454 -0.65486 0.09597 -0.82454 " pathEditMode="relative" rAng="0" ptsTypes="AAA">
                                      <p:cBhvr>
                                        <p:cTn id="62" dur="4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4122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C 0.03645 -0.10556 0.06458 -0.21991 0.10117 -0.42524 C 0.10742 -0.53241 0.11979 -0.66644 0.0927 -0.81737 " pathEditMode="relative" rAng="0" ptsTypes="AAA">
                                      <p:cBhvr>
                                        <p:cTn id="64" dur="7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-4088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" y="-12550"/>
            <a:ext cx="12189669" cy="6856689"/>
          </a:xfrm>
          <a:prstGeom prst="rect">
            <a:avLst/>
          </a:prstGeom>
        </p:spPr>
      </p:pic>
      <p:pic>
        <p:nvPicPr>
          <p:cNvPr id="9" name="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824" y="-56687"/>
            <a:ext cx="3833671" cy="1986258"/>
          </a:xfrm>
          <a:prstGeom prst="rect">
            <a:avLst/>
          </a:prstGeom>
        </p:spPr>
      </p:pic>
      <p:pic>
        <p:nvPicPr>
          <p:cNvPr id="7" name="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443" y="2515683"/>
            <a:ext cx="2325071" cy="2853249"/>
          </a:xfrm>
          <a:prstGeom prst="rect">
            <a:avLst/>
          </a:prstGeom>
        </p:spPr>
      </p:pic>
      <p:pic>
        <p:nvPicPr>
          <p:cNvPr id="8" name="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45" y="2153678"/>
            <a:ext cx="5750059" cy="2812669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6" y="109643"/>
            <a:ext cx="5750059" cy="3348935"/>
          </a:xfrm>
          <a:prstGeom prst="rect">
            <a:avLst/>
          </a:prstGeom>
        </p:spPr>
      </p:pic>
      <p:pic>
        <p:nvPicPr>
          <p:cNvPr id="6" name="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3" y="109643"/>
            <a:ext cx="5750059" cy="3348935"/>
          </a:xfrm>
          <a:prstGeom prst="rect">
            <a:avLst/>
          </a:prstGeom>
        </p:spPr>
      </p:pic>
      <p:pic>
        <p:nvPicPr>
          <p:cNvPr id="11" name="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513" y="-76262"/>
            <a:ext cx="5300987" cy="3920495"/>
          </a:xfrm>
          <a:prstGeom prst="rect">
            <a:avLst/>
          </a:prstGeom>
        </p:spPr>
      </p:pic>
      <p:pic>
        <p:nvPicPr>
          <p:cNvPr id="17" name="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" y="-370"/>
            <a:ext cx="2930602" cy="3920495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35"/>
          <a:stretch/>
        </p:blipFill>
        <p:spPr>
          <a:xfrm>
            <a:off x="12201" y="2837182"/>
            <a:ext cx="4454292" cy="2812669"/>
          </a:xfrm>
          <a:prstGeom prst="rect">
            <a:avLst/>
          </a:prstGeom>
        </p:spPr>
      </p:pic>
      <p:pic>
        <p:nvPicPr>
          <p:cNvPr id="4" name="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73"/>
          <a:stretch/>
        </p:blipFill>
        <p:spPr>
          <a:xfrm>
            <a:off x="-3522" y="2834288"/>
            <a:ext cx="4434845" cy="2395499"/>
          </a:xfrm>
          <a:prstGeom prst="rect">
            <a:avLst/>
          </a:prstGeom>
        </p:spPr>
      </p:pic>
      <p:pic>
        <p:nvPicPr>
          <p:cNvPr id="21" name="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51" y="4262366"/>
            <a:ext cx="3266538" cy="1141264"/>
          </a:xfrm>
          <a:prstGeom prst="rect">
            <a:avLst/>
          </a:prstGeom>
        </p:spPr>
      </p:pic>
      <p:sp>
        <p:nvSpPr>
          <p:cNvPr id="12" name="11"/>
          <p:cNvSpPr/>
          <p:nvPr/>
        </p:nvSpPr>
        <p:spPr>
          <a:xfrm rot="341070">
            <a:off x="1961467" y="754155"/>
            <a:ext cx="8101153" cy="5067261"/>
          </a:xfrm>
          <a:prstGeom prst="cloud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32" name="3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50"/>
          <a:stretch/>
        </p:blipFill>
        <p:spPr>
          <a:xfrm>
            <a:off x="-15244" y="3906793"/>
            <a:ext cx="12218966" cy="2952082"/>
          </a:xfrm>
          <a:prstGeom prst="rect">
            <a:avLst/>
          </a:prstGeom>
        </p:spPr>
      </p:pic>
      <p:pic>
        <p:nvPicPr>
          <p:cNvPr id="10" name="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474" y="1524982"/>
            <a:ext cx="3519561" cy="1549408"/>
          </a:xfrm>
          <a:prstGeom prst="rect">
            <a:avLst/>
          </a:prstGeom>
        </p:spPr>
      </p:pic>
      <p:pic>
        <p:nvPicPr>
          <p:cNvPr id="18" name="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" y="4868212"/>
            <a:ext cx="12217562" cy="1984903"/>
          </a:xfrm>
          <a:prstGeom prst="rect">
            <a:avLst/>
          </a:prstGeom>
        </p:spPr>
      </p:pic>
      <p:pic>
        <p:nvPicPr>
          <p:cNvPr id="19" name="1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03" y="4887942"/>
            <a:ext cx="8243620" cy="1974721"/>
          </a:xfrm>
          <a:prstGeom prst="rect">
            <a:avLst/>
          </a:prstGeom>
        </p:spPr>
      </p:pic>
      <p:pic>
        <p:nvPicPr>
          <p:cNvPr id="22" name="21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r="93356" b="55871"/>
          <a:stretch/>
        </p:blipFill>
        <p:spPr>
          <a:xfrm>
            <a:off x="3513177" y="5270500"/>
            <a:ext cx="538123" cy="596900"/>
          </a:xfrm>
          <a:prstGeom prst="rect">
            <a:avLst/>
          </a:prstGeom>
        </p:spPr>
      </p:pic>
      <p:pic>
        <p:nvPicPr>
          <p:cNvPr id="23" name="22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5" t="55523"/>
          <a:stretch/>
        </p:blipFill>
        <p:spPr>
          <a:xfrm>
            <a:off x="8852665" y="5883529"/>
            <a:ext cx="843576" cy="842824"/>
          </a:xfrm>
          <a:prstGeom prst="rect">
            <a:avLst/>
          </a:prstGeom>
        </p:spPr>
      </p:pic>
      <p:pic>
        <p:nvPicPr>
          <p:cNvPr id="24" name="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6" y="-35757"/>
            <a:ext cx="1641067" cy="1641067"/>
          </a:xfrm>
          <a:prstGeom prst="rect">
            <a:avLst/>
          </a:prstGeom>
        </p:spPr>
      </p:pic>
      <p:pic>
        <p:nvPicPr>
          <p:cNvPr id="20" name="1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809" y="4537670"/>
            <a:ext cx="2270560" cy="898352"/>
          </a:xfrm>
          <a:prstGeom prst="rect">
            <a:avLst/>
          </a:prstGeom>
        </p:spPr>
      </p:pic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2A00D0B3-A7E9-0A91-CC09-B14F227833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0329345"/>
              </p:ext>
            </p:extLst>
          </p:nvPr>
        </p:nvGraphicFramePr>
        <p:xfrm>
          <a:off x="2935140" y="1977536"/>
          <a:ext cx="6368720" cy="2416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1" imgW="7513971" imgH="2865368" progId="Paint.Picture">
                  <p:embed/>
                </p:oleObj>
              </mc:Choice>
              <mc:Fallback>
                <p:oleObj name="Bitmap Image" r:id="rId21" imgW="7513971" imgH="2865368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5140" y="1977536"/>
                        <a:ext cx="6368720" cy="24165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733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61" y="-12550"/>
            <a:ext cx="12229284" cy="6856689"/>
          </a:xfrm>
          <a:prstGeom prst="rect">
            <a:avLst/>
          </a:prstGeom>
        </p:spPr>
      </p:pic>
      <p:pic>
        <p:nvPicPr>
          <p:cNvPr id="41" name="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6" y="109643"/>
            <a:ext cx="5750059" cy="3348935"/>
          </a:xfrm>
          <a:prstGeom prst="rect">
            <a:avLst/>
          </a:prstGeom>
        </p:spPr>
      </p:pic>
      <p:pic>
        <p:nvPicPr>
          <p:cNvPr id="49" name="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3" y="109643"/>
            <a:ext cx="5750059" cy="3348935"/>
          </a:xfrm>
          <a:prstGeom prst="rect">
            <a:avLst/>
          </a:prstGeom>
        </p:spPr>
      </p:pic>
      <p:pic>
        <p:nvPicPr>
          <p:cNvPr id="38" name="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705" y="-8552"/>
            <a:ext cx="5300987" cy="3920495"/>
          </a:xfrm>
          <a:prstGeom prst="rect">
            <a:avLst/>
          </a:prstGeom>
        </p:spPr>
      </p:pic>
      <p:pic>
        <p:nvPicPr>
          <p:cNvPr id="30" name="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4" r="20708"/>
          <a:stretch/>
        </p:blipFill>
        <p:spPr>
          <a:xfrm>
            <a:off x="2421468" y="1555479"/>
            <a:ext cx="6841066" cy="5566678"/>
          </a:xfrm>
          <a:prstGeom prst="rect">
            <a:avLst/>
          </a:prstGeom>
        </p:spPr>
      </p:pic>
      <p:pic>
        <p:nvPicPr>
          <p:cNvPr id="35" name="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60" y="-370"/>
            <a:ext cx="2930602" cy="3920495"/>
          </a:xfrm>
          <a:prstGeom prst="rect">
            <a:avLst/>
          </a:prstGeom>
        </p:spPr>
      </p:pic>
      <p:pic>
        <p:nvPicPr>
          <p:cNvPr id="39" name="3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35"/>
          <a:stretch/>
        </p:blipFill>
        <p:spPr>
          <a:xfrm>
            <a:off x="12201" y="2837182"/>
            <a:ext cx="4454292" cy="2812669"/>
          </a:xfrm>
          <a:prstGeom prst="rect">
            <a:avLst/>
          </a:prstGeom>
        </p:spPr>
      </p:pic>
      <p:pic>
        <p:nvPicPr>
          <p:cNvPr id="40" name="3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504" y="2139245"/>
            <a:ext cx="5750059" cy="2812669"/>
          </a:xfrm>
          <a:prstGeom prst="rect">
            <a:avLst/>
          </a:prstGeom>
        </p:spPr>
      </p:pic>
      <p:pic>
        <p:nvPicPr>
          <p:cNvPr id="42" name="4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443" y="2515683"/>
            <a:ext cx="2325071" cy="2853249"/>
          </a:xfrm>
          <a:prstGeom prst="rect">
            <a:avLst/>
          </a:prstGeom>
        </p:spPr>
      </p:pic>
      <p:pic>
        <p:nvPicPr>
          <p:cNvPr id="43" name="4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73"/>
          <a:stretch/>
        </p:blipFill>
        <p:spPr>
          <a:xfrm>
            <a:off x="-3522" y="2834288"/>
            <a:ext cx="4434845" cy="2395499"/>
          </a:xfrm>
          <a:prstGeom prst="rect">
            <a:avLst/>
          </a:prstGeom>
        </p:spPr>
      </p:pic>
      <p:pic>
        <p:nvPicPr>
          <p:cNvPr id="44" name="4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21" y="802932"/>
            <a:ext cx="3833671" cy="1986258"/>
          </a:xfrm>
          <a:prstGeom prst="rect">
            <a:avLst/>
          </a:prstGeom>
        </p:spPr>
      </p:pic>
      <p:pic>
        <p:nvPicPr>
          <p:cNvPr id="53" name="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216" y="1996543"/>
            <a:ext cx="3228837" cy="3187505"/>
          </a:xfrm>
          <a:prstGeom prst="rect">
            <a:avLst/>
          </a:prstGeom>
        </p:spPr>
      </p:pic>
      <p:sp>
        <p:nvSpPr>
          <p:cNvPr id="55" name="54"/>
          <p:cNvSpPr/>
          <p:nvPr/>
        </p:nvSpPr>
        <p:spPr>
          <a:xfrm>
            <a:off x="4261059" y="3114656"/>
            <a:ext cx="3802650" cy="850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000" b="1" kern="100" spc="3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方正兰亭准黑_GBK" panose="02000000000000000000" pitchFamily="2" charset="-122"/>
                <a:cs typeface="Arial" panose="020B0604020202020204" pitchFamily="34" charset="0"/>
              </a:rPr>
              <a:t>HOẠT ĐỘNG </a:t>
            </a:r>
          </a:p>
          <a:p>
            <a:pPr algn="ctr">
              <a:lnSpc>
                <a:spcPct val="130000"/>
              </a:lnSpc>
            </a:pPr>
            <a:r>
              <a:rPr lang="en-US" altLang="zh-CN" sz="2000" b="1" kern="100" spc="3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方正兰亭准黑_GBK" panose="02000000000000000000" pitchFamily="2" charset="-122"/>
                <a:cs typeface="Arial" panose="020B0604020202020204" pitchFamily="34" charset="0"/>
              </a:rPr>
              <a:t>VẬN DỤNG</a:t>
            </a:r>
            <a:endParaRPr lang="en-US" altLang="zh-CN" sz="2000" b="1" kern="100" spc="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方正兰亭准黑_GBK" panose="020000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56" name="5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979" y="-1200246"/>
            <a:ext cx="2363336" cy="3392140"/>
          </a:xfrm>
          <a:prstGeom prst="rect">
            <a:avLst/>
          </a:prstGeom>
        </p:spPr>
      </p:pic>
      <p:pic>
        <p:nvPicPr>
          <p:cNvPr id="58" name="5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924" y="7150696"/>
            <a:ext cx="3519561" cy="1549408"/>
          </a:xfrm>
          <a:prstGeom prst="rect">
            <a:avLst/>
          </a:prstGeom>
        </p:spPr>
      </p:pic>
      <p:pic>
        <p:nvPicPr>
          <p:cNvPr id="59" name="58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50"/>
          <a:stretch/>
        </p:blipFill>
        <p:spPr>
          <a:xfrm>
            <a:off x="-15244" y="3906793"/>
            <a:ext cx="12218966" cy="2952082"/>
          </a:xfrm>
          <a:prstGeom prst="rect">
            <a:avLst/>
          </a:prstGeom>
        </p:spPr>
      </p:pic>
      <p:pic>
        <p:nvPicPr>
          <p:cNvPr id="36" name="3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2" y="4864997"/>
            <a:ext cx="12217562" cy="1984903"/>
          </a:xfrm>
          <a:prstGeom prst="rect">
            <a:avLst/>
          </a:prstGeom>
        </p:spPr>
      </p:pic>
      <p:pic>
        <p:nvPicPr>
          <p:cNvPr id="37" name="3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03" y="4886043"/>
            <a:ext cx="8243620" cy="1974721"/>
          </a:xfrm>
          <a:prstGeom prst="rect">
            <a:avLst/>
          </a:prstGeom>
        </p:spPr>
      </p:pic>
      <p:pic>
        <p:nvPicPr>
          <p:cNvPr id="51" name="50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5" t="55523"/>
          <a:stretch/>
        </p:blipFill>
        <p:spPr>
          <a:xfrm>
            <a:off x="8815675" y="5920000"/>
            <a:ext cx="843576" cy="842824"/>
          </a:xfrm>
          <a:prstGeom prst="rect">
            <a:avLst/>
          </a:prstGeom>
        </p:spPr>
      </p:pic>
      <p:pic>
        <p:nvPicPr>
          <p:cNvPr id="57" name="56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8" t="25617"/>
          <a:stretch/>
        </p:blipFill>
        <p:spPr>
          <a:xfrm>
            <a:off x="6768819" y="6891867"/>
            <a:ext cx="2076246" cy="1684080"/>
          </a:xfrm>
          <a:prstGeom prst="rect">
            <a:avLst/>
          </a:prstGeom>
        </p:spPr>
      </p:pic>
      <p:pic>
        <p:nvPicPr>
          <p:cNvPr id="45" name="4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809" y="4537670"/>
            <a:ext cx="2270560" cy="898352"/>
          </a:xfrm>
          <a:prstGeom prst="rect">
            <a:avLst/>
          </a:prstGeom>
        </p:spPr>
      </p:pic>
      <p:pic>
        <p:nvPicPr>
          <p:cNvPr id="46" name="4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51" y="4262366"/>
            <a:ext cx="3266538" cy="1141264"/>
          </a:xfrm>
          <a:prstGeom prst="rect">
            <a:avLst/>
          </a:prstGeom>
        </p:spPr>
      </p:pic>
      <p:pic>
        <p:nvPicPr>
          <p:cNvPr id="50" name="49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r="93356" b="55871"/>
          <a:stretch/>
        </p:blipFill>
        <p:spPr>
          <a:xfrm>
            <a:off x="2981195" y="5358025"/>
            <a:ext cx="538123" cy="596900"/>
          </a:xfrm>
          <a:prstGeom prst="rect">
            <a:avLst/>
          </a:prstGeom>
        </p:spPr>
      </p:pic>
      <p:pic>
        <p:nvPicPr>
          <p:cNvPr id="52" name="5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92" y="2350782"/>
            <a:ext cx="1009095" cy="104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5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95833E-6 -2.22222E-6 C -0.04883 0.15209 -0.11836 0.25625 -0.15039 0.29283 C -0.17175 0.32222 -0.28972 0.41435 -0.44323 0.41991 " pathEditMode="relative" rAng="0" ptsTypes="AAA">
                                      <p:cBhvr>
                                        <p:cTn id="58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61" y="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C 0.01641 -0.1257 0.04258 -0.22107 0.05925 -0.34607 C 0.07396 -0.42639 0.09454 -0.65486 0.09597 -0.82454 " pathEditMode="relative" rAng="0" ptsTypes="AAA">
                                      <p:cBhvr>
                                        <p:cTn id="62" dur="4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4122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C 0.03645 -0.10556 0.06458 -0.21991 0.10117 -0.42524 C 0.10742 -0.53241 0.11979 -0.66644 0.0927 -0.81737 " pathEditMode="relative" rAng="0" ptsTypes="AAA">
                                      <p:cBhvr>
                                        <p:cTn id="64" dur="7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-4088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" y="-12550"/>
            <a:ext cx="12189669" cy="6856689"/>
          </a:xfrm>
          <a:prstGeom prst="rect">
            <a:avLst/>
          </a:prstGeom>
        </p:spPr>
      </p:pic>
      <p:pic>
        <p:nvPicPr>
          <p:cNvPr id="2" name="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50"/>
          <a:stretch/>
        </p:blipFill>
        <p:spPr>
          <a:xfrm>
            <a:off x="-15244" y="3906793"/>
            <a:ext cx="12218966" cy="2952082"/>
          </a:xfrm>
          <a:prstGeom prst="rect">
            <a:avLst/>
          </a:prstGeom>
        </p:spPr>
      </p:pic>
      <p:pic>
        <p:nvPicPr>
          <p:cNvPr id="32" name="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913" y="-76262"/>
            <a:ext cx="5300987" cy="3920495"/>
          </a:xfrm>
          <a:prstGeom prst="rect">
            <a:avLst/>
          </a:prstGeom>
        </p:spPr>
      </p:pic>
      <p:pic>
        <p:nvPicPr>
          <p:cNvPr id="37" name="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" y="-370"/>
            <a:ext cx="2930602" cy="3920495"/>
          </a:xfrm>
          <a:prstGeom prst="rect">
            <a:avLst/>
          </a:prstGeom>
        </p:spPr>
      </p:pic>
      <p:pic>
        <p:nvPicPr>
          <p:cNvPr id="38" name="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4870121"/>
            <a:ext cx="12217562" cy="1984903"/>
          </a:xfrm>
          <a:prstGeom prst="rect">
            <a:avLst/>
          </a:prstGeom>
        </p:spPr>
      </p:pic>
      <p:pic>
        <p:nvPicPr>
          <p:cNvPr id="39" name="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488" y="4891056"/>
            <a:ext cx="8243620" cy="1974721"/>
          </a:xfrm>
          <a:prstGeom prst="rect">
            <a:avLst/>
          </a:prstGeom>
        </p:spPr>
      </p:pic>
      <p:pic>
        <p:nvPicPr>
          <p:cNvPr id="40" name="3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35"/>
          <a:stretch/>
        </p:blipFill>
        <p:spPr>
          <a:xfrm>
            <a:off x="12201" y="2837182"/>
            <a:ext cx="4454292" cy="2812669"/>
          </a:xfrm>
          <a:prstGeom prst="rect">
            <a:avLst/>
          </a:prstGeom>
        </p:spPr>
      </p:pic>
      <p:pic>
        <p:nvPicPr>
          <p:cNvPr id="41" name="4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504" y="2151945"/>
            <a:ext cx="5750059" cy="2812669"/>
          </a:xfrm>
          <a:prstGeom prst="rect">
            <a:avLst/>
          </a:prstGeom>
        </p:spPr>
      </p:pic>
      <p:pic>
        <p:nvPicPr>
          <p:cNvPr id="42" name="4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6" y="109643"/>
            <a:ext cx="5750059" cy="3348935"/>
          </a:xfrm>
          <a:prstGeom prst="rect">
            <a:avLst/>
          </a:prstGeom>
        </p:spPr>
      </p:pic>
      <p:pic>
        <p:nvPicPr>
          <p:cNvPr id="43" name="4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443" y="2515683"/>
            <a:ext cx="2325071" cy="2853249"/>
          </a:xfrm>
          <a:prstGeom prst="rect">
            <a:avLst/>
          </a:prstGeom>
        </p:spPr>
      </p:pic>
      <p:pic>
        <p:nvPicPr>
          <p:cNvPr id="44" name="43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73"/>
          <a:stretch/>
        </p:blipFill>
        <p:spPr>
          <a:xfrm>
            <a:off x="-3522" y="2834288"/>
            <a:ext cx="4434845" cy="2395499"/>
          </a:xfrm>
          <a:prstGeom prst="rect">
            <a:avLst/>
          </a:prstGeom>
        </p:spPr>
      </p:pic>
      <p:pic>
        <p:nvPicPr>
          <p:cNvPr id="45" name="4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329" y="-6228"/>
            <a:ext cx="3833671" cy="1986258"/>
          </a:xfrm>
          <a:prstGeom prst="rect">
            <a:avLst/>
          </a:prstGeom>
        </p:spPr>
      </p:pic>
      <p:pic>
        <p:nvPicPr>
          <p:cNvPr id="50" name="4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3" y="109643"/>
            <a:ext cx="5750059" cy="3348935"/>
          </a:xfrm>
          <a:prstGeom prst="rect">
            <a:avLst/>
          </a:prstGeom>
        </p:spPr>
      </p:pic>
      <p:pic>
        <p:nvPicPr>
          <p:cNvPr id="51" name="50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r="93356" b="55871"/>
          <a:stretch/>
        </p:blipFill>
        <p:spPr>
          <a:xfrm>
            <a:off x="3247433" y="4709461"/>
            <a:ext cx="538123" cy="596900"/>
          </a:xfrm>
          <a:prstGeom prst="rect">
            <a:avLst/>
          </a:prstGeom>
        </p:spPr>
      </p:pic>
      <p:pic>
        <p:nvPicPr>
          <p:cNvPr id="52" name="51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5" t="55523"/>
          <a:stretch/>
        </p:blipFill>
        <p:spPr>
          <a:xfrm>
            <a:off x="8948957" y="5862572"/>
            <a:ext cx="843576" cy="842824"/>
          </a:xfrm>
          <a:prstGeom prst="rect">
            <a:avLst/>
          </a:prstGeom>
        </p:spPr>
      </p:pic>
      <p:pic>
        <p:nvPicPr>
          <p:cNvPr id="55" name="5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93" y="151088"/>
            <a:ext cx="1641067" cy="1641067"/>
          </a:xfrm>
          <a:prstGeom prst="rect">
            <a:avLst/>
          </a:prstGeom>
        </p:spPr>
      </p:pic>
      <p:sp>
        <p:nvSpPr>
          <p:cNvPr id="54" name="53"/>
          <p:cNvSpPr/>
          <p:nvPr/>
        </p:nvSpPr>
        <p:spPr>
          <a:xfrm rot="16200000" flipH="1">
            <a:off x="5234459" y="-1305095"/>
            <a:ext cx="1772793" cy="8697777"/>
          </a:xfrm>
          <a:prstGeom prst="rect">
            <a:avLst/>
          </a:prstGeom>
          <a:effectLst>
            <a:glow rad="1905000">
              <a:schemeClr val="bg1">
                <a:alpha val="32000"/>
              </a:schemeClr>
            </a:glow>
          </a:effectLst>
        </p:spPr>
        <p:txBody>
          <a:bodyPr vert="eaVert"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6000" b="1">
                <a:solidFill>
                  <a:srgbClr val="FFFF00"/>
                </a:solidFill>
                <a:latin typeface="+mj-lt"/>
                <a:ea typeface="迷你简隶二" panose="03000509000000000000" pitchFamily="65" charset="-122"/>
              </a:rPr>
              <a:t>Chúc các em học tốt</a:t>
            </a:r>
            <a:endParaRPr lang="zh-CN" altLang="en-US" sz="6000" b="1" dirty="0">
              <a:solidFill>
                <a:srgbClr val="FFFF00"/>
              </a:solidFill>
              <a:latin typeface="+mj-lt"/>
              <a:ea typeface="迷你简隶二" panose="03000509000000000000" pitchFamily="65" charset="-122"/>
            </a:endParaRPr>
          </a:p>
        </p:txBody>
      </p:sp>
      <p:pic>
        <p:nvPicPr>
          <p:cNvPr id="56" name="5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2594" y="-499266"/>
            <a:ext cx="2564363" cy="3680679"/>
          </a:xfrm>
          <a:prstGeom prst="rect">
            <a:avLst/>
          </a:prstGeom>
        </p:spPr>
      </p:pic>
      <p:pic>
        <p:nvPicPr>
          <p:cNvPr id="27" name="26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10246"/>
          <a:stretch/>
        </p:blipFill>
        <p:spPr>
          <a:xfrm>
            <a:off x="216421" y="7119970"/>
            <a:ext cx="2024578" cy="806303"/>
          </a:xfrm>
          <a:prstGeom prst="rect">
            <a:avLst/>
          </a:prstGeom>
        </p:spPr>
      </p:pic>
      <p:pic>
        <p:nvPicPr>
          <p:cNvPr id="28" name="27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8" t="10237"/>
          <a:stretch/>
        </p:blipFill>
        <p:spPr>
          <a:xfrm>
            <a:off x="1427967" y="6901841"/>
            <a:ext cx="2848144" cy="1024432"/>
          </a:xfrm>
          <a:prstGeom prst="rect">
            <a:avLst/>
          </a:prstGeom>
        </p:spPr>
      </p:pic>
      <p:pic>
        <p:nvPicPr>
          <p:cNvPr id="29" name="2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8" t="22675"/>
          <a:stretch/>
        </p:blipFill>
        <p:spPr>
          <a:xfrm>
            <a:off x="8087191" y="7014575"/>
            <a:ext cx="2076246" cy="1750705"/>
          </a:xfrm>
          <a:prstGeom prst="rect">
            <a:avLst/>
          </a:prstGeom>
        </p:spPr>
      </p:pic>
      <p:pic>
        <p:nvPicPr>
          <p:cNvPr id="30" name="2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0"/>
          <a:stretch/>
        </p:blipFill>
        <p:spPr>
          <a:xfrm>
            <a:off x="8974296" y="7615825"/>
            <a:ext cx="3519561" cy="127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14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039 -7.40741E-7 C 0.02995 -0.09768 0.03802 -0.27083 0.04219 -0.48727 C 0.0388 -0.68449 0.0069 -0.79259 -0.02409 -0.85139 " pathEditMode="relative" rAng="0" ptsTypes="AAA">
                                      <p:cBhvr>
                                        <p:cTn id="26" dur="6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-4256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352 0.00949 L -0.01771 -0.84907 " pathEditMode="relative" rAng="0" ptsTypes="AA">
                                      <p:cBhvr>
                                        <p:cTn id="28" dur="6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4294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375E-6 1.48148E-6 C -0.00898 -0.05324 -0.02057 -0.10903 -0.02617 -0.18958 C -0.03072 -0.24931 -0.02278 -0.3081 -0.02226 -0.36366 " pathEditMode="relative" rAng="0" ptsTypes="AAA">
                                      <p:cBhvr>
                                        <p:cTn id="30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" y="-1819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25E-6 -7.40741E-7 C -0.01146 -0.05509 -0.02565 -0.10741 -0.02838 -0.18495 C -0.0306 -0.25972 -0.02292 -0.31505 -0.01497 -0.36528 " pathEditMode="relative" rAng="0" ptsTypes="AAA">
                                      <p:cBhvr>
                                        <p:cTn id="32" dur="4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5" y="-182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875E-6 -1.85185E-6 C -0.02891 0.06435 -0.07956 0.12384 -0.1069 0.14491 C -0.13919 0.16644 -0.1711 0.1838 -0.25794 0.17801 " pathEditMode="relative" rAng="0" ptsTypes="AAA">
                                      <p:cBhvr>
                                        <p:cTn id="34" dur="4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4" y="8935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" presetClass="entr" presetSubtype="3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/object&gt;&lt;object type=&quot;8&quot; unique_id=&quot;1001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151</Words>
  <Application>Microsoft Office PowerPoint</Application>
  <PresentationFormat>Widescreen</PresentationFormat>
  <Paragraphs>34</Paragraphs>
  <Slides>9</Slides>
  <Notes>9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宋体</vt:lpstr>
      <vt:lpstr>.VnTime</vt:lpstr>
      <vt:lpstr>Arial</vt:lpstr>
      <vt:lpstr>Calibri</vt:lpstr>
      <vt:lpstr>Calibri Light</vt:lpstr>
      <vt:lpstr>Times New Roman</vt:lpstr>
      <vt:lpstr>Office 主题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39</cp:revision>
  <dcterms:created xsi:type="dcterms:W3CDTF">2018-07-15T00:14:28Z</dcterms:created>
  <dcterms:modified xsi:type="dcterms:W3CDTF">2023-09-16T12:08:10Z</dcterms:modified>
</cp:coreProperties>
</file>