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Lst>
  <p:notesMasterIdLst>
    <p:notesMasterId r:id="rId11"/>
  </p:notesMasterIdLst>
  <p:sldIdLst>
    <p:sldId id="934" r:id="rId3"/>
    <p:sldId id="889" r:id="rId4"/>
    <p:sldId id="924" r:id="rId5"/>
    <p:sldId id="936" r:id="rId6"/>
    <p:sldId id="913" r:id="rId7"/>
    <p:sldId id="941" r:id="rId8"/>
    <p:sldId id="937" r:id="rId9"/>
    <p:sldId id="940" r:id="rId10"/>
  </p:sldIdLst>
  <p:sldSz cx="12192000" cy="6858000"/>
  <p:notesSz cx="6858000" cy="9144000"/>
  <p:defaultTex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99B8"/>
    <a:srgbClr val="5DB62D"/>
    <a:srgbClr val="FF462B"/>
    <a:srgbClr val="FFA100"/>
    <a:srgbClr val="009ADC"/>
    <a:srgbClr val="87BD0F"/>
    <a:srgbClr val="794026"/>
    <a:srgbClr val="009AA0"/>
    <a:srgbClr val="1EC8C9"/>
    <a:srgbClr val="CE61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1462" autoAdjust="0"/>
  </p:normalViewPr>
  <p:slideViewPr>
    <p:cSldViewPr>
      <p:cViewPr varScale="1">
        <p:scale>
          <a:sx n="64" d="100"/>
          <a:sy n="64" d="100"/>
        </p:scale>
        <p:origin x="1686" y="60"/>
      </p:cViewPr>
      <p:guideLst>
        <p:guide orient="horz" pos="2160"/>
        <p:guide pos="3840"/>
      </p:guideLst>
    </p:cSldViewPr>
  </p:slideViewPr>
  <p:notesTextViewPr>
    <p:cViewPr>
      <p:scale>
        <a:sx n="125" d="100"/>
        <a:sy n="125" d="100"/>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D96D07-341D-4D88-BBFE-B431BFA04196}" type="datetimeFigureOut">
              <a:rPr lang="zh-CN" altLang="en-US" smtClean="0"/>
              <a:t>2023/9/16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2A0F9D-3357-4A94-85C8-3B842B870DC6}" type="slidenum">
              <a:rPr lang="zh-CN" altLang="en-US" smtClean="0"/>
              <a:t>‹#›</a:t>
            </a:fld>
            <a:endParaRPr lang="zh-CN" altLang="en-US"/>
          </a:p>
        </p:txBody>
      </p:sp>
    </p:spTree>
    <p:extLst>
      <p:ext uri="{BB962C8B-B14F-4D97-AF65-F5344CB8AC3E}">
        <p14:creationId xmlns:p14="http://schemas.microsoft.com/office/powerpoint/2010/main" val="3735825216"/>
      </p:ext>
    </p:extLst>
  </p:cSld>
  <p:clrMap bg1="lt1" tx1="dk1" bg2="lt2" tx2="dk2" accent1="accent1" accent2="accent2" accent3="accent3" accent4="accent4" accent5="accent5" accent6="accent6" hlink="hlink" folHlink="folHlink"/>
  <p:notesStyle>
    <a:lvl1pPr marL="0" algn="l" defTabSz="1218565" rtl="0" eaLnBrk="1" latinLnBrk="0" hangingPunct="1">
      <a:defRPr sz="1600" kern="1200">
        <a:solidFill>
          <a:schemeClr val="tx1"/>
        </a:solidFill>
        <a:latin typeface="+mn-lt"/>
        <a:ea typeface="+mn-ea"/>
        <a:cs typeface="+mn-cs"/>
      </a:defRPr>
    </a:lvl1pPr>
    <a:lvl2pPr marL="609600" algn="l" defTabSz="1218565" rtl="0" eaLnBrk="1" latinLnBrk="0" hangingPunct="1">
      <a:defRPr sz="1600" kern="1200">
        <a:solidFill>
          <a:schemeClr val="tx1"/>
        </a:solidFill>
        <a:latin typeface="+mn-lt"/>
        <a:ea typeface="+mn-ea"/>
        <a:cs typeface="+mn-cs"/>
      </a:defRPr>
    </a:lvl2pPr>
    <a:lvl3pPr marL="1219200" algn="l" defTabSz="1218565" rtl="0" eaLnBrk="1" latinLnBrk="0" hangingPunct="1">
      <a:defRPr sz="1600" kern="1200">
        <a:solidFill>
          <a:schemeClr val="tx1"/>
        </a:solidFill>
        <a:latin typeface="+mn-lt"/>
        <a:ea typeface="+mn-ea"/>
        <a:cs typeface="+mn-cs"/>
      </a:defRPr>
    </a:lvl3pPr>
    <a:lvl4pPr marL="1828800" algn="l" defTabSz="1218565" rtl="0" eaLnBrk="1" latinLnBrk="0" hangingPunct="1">
      <a:defRPr sz="1600" kern="1200">
        <a:solidFill>
          <a:schemeClr val="tx1"/>
        </a:solidFill>
        <a:latin typeface="+mn-lt"/>
        <a:ea typeface="+mn-ea"/>
        <a:cs typeface="+mn-cs"/>
      </a:defRPr>
    </a:lvl4pPr>
    <a:lvl5pPr marL="2438400" algn="l" defTabSz="1218565" rtl="0" eaLnBrk="1" latinLnBrk="0" hangingPunct="1">
      <a:defRPr sz="1600" kern="1200">
        <a:solidFill>
          <a:schemeClr val="tx1"/>
        </a:solidFill>
        <a:latin typeface="+mn-lt"/>
        <a:ea typeface="+mn-ea"/>
        <a:cs typeface="+mn-cs"/>
      </a:defRPr>
    </a:lvl5pPr>
    <a:lvl6pPr marL="3048000" algn="l" defTabSz="1218565" rtl="0" eaLnBrk="1" latinLnBrk="0" hangingPunct="1">
      <a:defRPr sz="1600" kern="1200">
        <a:solidFill>
          <a:schemeClr val="tx1"/>
        </a:solidFill>
        <a:latin typeface="+mn-lt"/>
        <a:ea typeface="+mn-ea"/>
        <a:cs typeface="+mn-cs"/>
      </a:defRPr>
    </a:lvl6pPr>
    <a:lvl7pPr marL="3657600" algn="l" defTabSz="1218565" rtl="0" eaLnBrk="1" latinLnBrk="0" hangingPunct="1">
      <a:defRPr sz="1600" kern="1200">
        <a:solidFill>
          <a:schemeClr val="tx1"/>
        </a:solidFill>
        <a:latin typeface="+mn-lt"/>
        <a:ea typeface="+mn-ea"/>
        <a:cs typeface="+mn-cs"/>
      </a:defRPr>
    </a:lvl7pPr>
    <a:lvl8pPr marL="4267200" algn="l" defTabSz="1218565" rtl="0" eaLnBrk="1" latinLnBrk="0" hangingPunct="1">
      <a:defRPr sz="1600" kern="1200">
        <a:solidFill>
          <a:schemeClr val="tx1"/>
        </a:solidFill>
        <a:latin typeface="+mn-lt"/>
        <a:ea typeface="+mn-ea"/>
        <a:cs typeface="+mn-cs"/>
      </a:defRPr>
    </a:lvl8pPr>
    <a:lvl9pPr marL="4876800" algn="l" defTabSz="121856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sz="6600"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t>1</a:t>
            </a:fld>
            <a:endParaRPr lang="zh-CN" altLang="en-US"/>
          </a:p>
        </p:txBody>
      </p:sp>
    </p:spTree>
    <p:extLst>
      <p:ext uri="{BB962C8B-B14F-4D97-AF65-F5344CB8AC3E}">
        <p14:creationId xmlns:p14="http://schemas.microsoft.com/office/powerpoint/2010/main" val="389063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A0F9D-3357-4A94-85C8-3B842B870DC6}" type="slidenum">
              <a:rPr lang="zh-CN" altLang="en-US" smtClean="0"/>
              <a:t>2</a:t>
            </a:fld>
            <a:endParaRPr lang="zh-CN" altLang="en-US"/>
          </a:p>
        </p:txBody>
      </p:sp>
    </p:spTree>
    <p:extLst>
      <p:ext uri="{BB962C8B-B14F-4D97-AF65-F5344CB8AC3E}">
        <p14:creationId xmlns:p14="http://schemas.microsoft.com/office/powerpoint/2010/main" val="3202398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3</a:t>
            </a:fld>
            <a:endParaRPr lang="zh-CN" altLang="en-US">
              <a:solidFill>
                <a:prstClr val="black"/>
              </a:solidFill>
            </a:endParaRPr>
          </a:p>
        </p:txBody>
      </p:sp>
    </p:spTree>
    <p:extLst>
      <p:ext uri="{BB962C8B-B14F-4D97-AF65-F5344CB8AC3E}">
        <p14:creationId xmlns:p14="http://schemas.microsoft.com/office/powerpoint/2010/main" val="2465099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A0F9D-3357-4A94-85C8-3B842B870DC6}" type="slidenum">
              <a:rPr lang="zh-CN" altLang="en-US" smtClean="0"/>
              <a:t>4</a:t>
            </a:fld>
            <a:endParaRPr lang="zh-CN" altLang="en-US"/>
          </a:p>
        </p:txBody>
      </p:sp>
    </p:spTree>
    <p:extLst>
      <p:ext uri="{BB962C8B-B14F-4D97-AF65-F5344CB8AC3E}">
        <p14:creationId xmlns:p14="http://schemas.microsoft.com/office/powerpoint/2010/main" val="3795120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5</a:t>
            </a:fld>
            <a:endParaRPr lang="zh-CN" altLang="en-US">
              <a:solidFill>
                <a:prstClr val="black"/>
              </a:solidFill>
            </a:endParaRPr>
          </a:p>
        </p:txBody>
      </p:sp>
    </p:spTree>
    <p:extLst>
      <p:ext uri="{BB962C8B-B14F-4D97-AF65-F5344CB8AC3E}">
        <p14:creationId xmlns:p14="http://schemas.microsoft.com/office/powerpoint/2010/main" val="3505190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solidFill>
                  <a:prstClr val="black"/>
                </a:solidFill>
              </a:rPr>
              <a:t>6</a:t>
            </a:fld>
            <a:endParaRPr lang="zh-CN" altLang="en-US">
              <a:solidFill>
                <a:prstClr val="black"/>
              </a:solidFill>
            </a:endParaRPr>
          </a:p>
        </p:txBody>
      </p:sp>
    </p:spTree>
    <p:extLst>
      <p:ext uri="{BB962C8B-B14F-4D97-AF65-F5344CB8AC3E}">
        <p14:creationId xmlns:p14="http://schemas.microsoft.com/office/powerpoint/2010/main" val="3642943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A0F9D-3357-4A94-85C8-3B842B870DC6}" type="slidenum">
              <a:rPr lang="zh-CN" altLang="en-US" smtClean="0"/>
              <a:t>7</a:t>
            </a:fld>
            <a:endParaRPr lang="zh-CN" altLang="en-US"/>
          </a:p>
        </p:txBody>
      </p:sp>
    </p:spTree>
    <p:extLst>
      <p:ext uri="{BB962C8B-B14F-4D97-AF65-F5344CB8AC3E}">
        <p14:creationId xmlns:p14="http://schemas.microsoft.com/office/powerpoint/2010/main" val="4096829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A0F9D-3357-4A94-85C8-3B842B870DC6}" type="slidenum">
              <a:rPr lang="zh-CN" altLang="en-US" smtClean="0"/>
              <a:t>8</a:t>
            </a:fld>
            <a:endParaRPr lang="zh-CN" altLang="en-US"/>
          </a:p>
        </p:txBody>
      </p:sp>
    </p:spTree>
    <p:extLst>
      <p:ext uri="{BB962C8B-B14F-4D97-AF65-F5344CB8AC3E}">
        <p14:creationId xmlns:p14="http://schemas.microsoft.com/office/powerpoint/2010/main" val="2004175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8"/>
            <a:ext cx="7315200" cy="80486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914400"/>
            <a:fld id="{2E3AAC11-D570-4EA9-AFC0-30FB72BA45EB}" type="datetimeFigureOut">
              <a:rPr lang="zh-CN" altLang="en-US" sz="1800" smtClean="0">
                <a:solidFill>
                  <a:prstClr val="black"/>
                </a:solidFill>
              </a:rPr>
              <a:pPr defTabSz="914400"/>
              <a:t>2023/9/16</a:t>
            </a:fld>
            <a:endParaRPr lang="zh-CN" altLang="en-US" sz="1800">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914400"/>
            <a:endParaRPr lang="zh-CN" altLang="en-US" sz="1800">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914400"/>
            <a:fld id="{55ECCFAA-F4FB-487C-9F1E-C8836D0C3DC9}" type="slidenum">
              <a:rPr lang="zh-CN" altLang="en-US" sz="1800" smtClean="0">
                <a:solidFill>
                  <a:prstClr val="black"/>
                </a:solidFill>
              </a:rPr>
              <a:pPr defTabSz="914400"/>
              <a:t>‹#›</a:t>
            </a:fld>
            <a:endParaRPr lang="zh-CN" altLang="en-US" sz="1800">
              <a:solidFill>
                <a:prstClr val="black"/>
              </a:solidFill>
            </a:endParaRPr>
          </a:p>
        </p:txBody>
      </p:sp>
    </p:spTree>
    <p:extLst>
      <p:ext uri="{BB962C8B-B14F-4D97-AF65-F5344CB8AC3E}">
        <p14:creationId xmlns:p14="http://schemas.microsoft.com/office/powerpoint/2010/main" val="2669249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914400"/>
            <a:fld id="{2E3AAC11-D570-4EA9-AFC0-30FB72BA45EB}" type="datetimeFigureOut">
              <a:rPr lang="zh-CN" altLang="en-US" sz="1800" smtClean="0">
                <a:solidFill>
                  <a:prstClr val="black"/>
                </a:solidFill>
              </a:rPr>
              <a:pPr defTabSz="914400"/>
              <a:t>2023/9/16</a:t>
            </a:fld>
            <a:endParaRPr lang="zh-CN" altLang="en-US" sz="1800">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914400"/>
            <a:endParaRPr lang="zh-CN" altLang="en-US" sz="1800">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914400"/>
            <a:fld id="{55ECCFAA-F4FB-487C-9F1E-C8836D0C3DC9}" type="slidenum">
              <a:rPr lang="zh-CN" altLang="en-US" sz="1800" smtClean="0">
                <a:solidFill>
                  <a:prstClr val="black"/>
                </a:solidFill>
              </a:rPr>
              <a:pPr defTabSz="914400"/>
              <a:t>‹#›</a:t>
            </a:fld>
            <a:endParaRPr lang="zh-CN" altLang="en-US" sz="1800">
              <a:solidFill>
                <a:prstClr val="black"/>
              </a:solidFill>
            </a:endParaRPr>
          </a:p>
        </p:txBody>
      </p:sp>
    </p:spTree>
    <p:extLst>
      <p:ext uri="{BB962C8B-B14F-4D97-AF65-F5344CB8AC3E}">
        <p14:creationId xmlns:p14="http://schemas.microsoft.com/office/powerpoint/2010/main" val="39830097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0788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0" y="0"/>
            <a:ext cx="12192000" cy="6858000"/>
          </a:xfrm>
          <a:prstGeom prst="rect">
            <a:avLst/>
          </a:prstGeom>
        </p:spPr>
      </p:pic>
      <p:pic>
        <p:nvPicPr>
          <p:cNvPr id="3" name="图片 2"/>
          <p:cNvPicPr>
            <a:picLocks noChangeAspect="1"/>
          </p:cNvPicPr>
          <p:nvPr userDrawn="1"/>
        </p:nvPicPr>
        <p:blipFill>
          <a:blip r:embed="rId3" cstate="screen"/>
          <a:stretch>
            <a:fillRect/>
          </a:stretch>
        </p:blipFill>
        <p:spPr>
          <a:xfrm>
            <a:off x="989889" y="1412776"/>
            <a:ext cx="4034423" cy="3740142"/>
          </a:xfrm>
          <a:prstGeom prst="rect">
            <a:avLst/>
          </a:prstGeom>
        </p:spPr>
      </p:pic>
      <p:pic>
        <p:nvPicPr>
          <p:cNvPr id="4" name="图片 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037212" y="3413682"/>
            <a:ext cx="970187" cy="867433"/>
          </a:xfrm>
          <a:prstGeom prst="rect">
            <a:avLst/>
          </a:prstGeom>
        </p:spPr>
      </p:pic>
      <p:pic>
        <p:nvPicPr>
          <p:cNvPr id="5" name="图片 4"/>
          <p:cNvPicPr>
            <a:picLocks noChangeAspect="1"/>
          </p:cNvPicPr>
          <p:nvPr userDrawn="1"/>
        </p:nvPicPr>
        <p:blipFill>
          <a:blip r:embed="rId5" cstate="screen"/>
          <a:stretch>
            <a:fillRect/>
          </a:stretch>
        </p:blipFill>
        <p:spPr>
          <a:xfrm>
            <a:off x="1178344" y="4247809"/>
            <a:ext cx="2191059" cy="2549656"/>
          </a:xfrm>
          <a:prstGeom prst="rect">
            <a:avLst/>
          </a:prstGeom>
        </p:spPr>
      </p:pic>
      <p:pic>
        <p:nvPicPr>
          <p:cNvPr id="6" name="图片 5"/>
          <p:cNvPicPr>
            <a:picLocks noChangeAspect="1"/>
          </p:cNvPicPr>
          <p:nvPr userDrawn="1"/>
        </p:nvPicPr>
        <p:blipFill rotWithShape="1">
          <a:blip r:embed="rId6" cstate="screen">
            <a:extLst>
              <a:ext uri="{28A0092B-C50C-407E-A947-70E740481C1C}">
                <a14:useLocalDpi xmlns:a14="http://schemas.microsoft.com/office/drawing/2010/main"/>
              </a:ext>
            </a:extLst>
          </a:blip>
          <a:srcRect t="-1220"/>
          <a:stretch>
            <a:fillRect/>
          </a:stretch>
        </p:blipFill>
        <p:spPr>
          <a:xfrm>
            <a:off x="4547746" y="-25779"/>
            <a:ext cx="6023992" cy="688377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email"/>
          <a:stretch>
            <a:fillRect/>
          </a:stretch>
        </p:blipFill>
        <p:spPr>
          <a:xfrm>
            <a:off x="0" y="0"/>
            <a:ext cx="12192000" cy="6858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email"/>
          <a:stretch>
            <a:fillRect/>
          </a:stretch>
        </p:blipFill>
        <p:spPr>
          <a:xfrm>
            <a:off x="0" y="0"/>
            <a:ext cx="12192000" cy="6858000"/>
          </a:xfrm>
          <a:prstGeom prst="rect">
            <a:avLst/>
          </a:prstGeom>
        </p:spPr>
      </p:pic>
      <p:pic>
        <p:nvPicPr>
          <p:cNvPr id="4" name="图片 3"/>
          <p:cNvPicPr>
            <a:picLocks noChangeAspect="1"/>
          </p:cNvPicPr>
          <p:nvPr userDrawn="1"/>
        </p:nvPicPr>
        <p:blipFill rotWithShape="1">
          <a:blip r:embed="rId3" cstate="screen">
            <a:extLst>
              <a:ext uri="{28A0092B-C50C-407E-A947-70E740481C1C}">
                <a14:useLocalDpi xmlns:a14="http://schemas.microsoft.com/office/drawing/2010/main"/>
              </a:ext>
            </a:extLst>
          </a:blip>
          <a:srcRect t="-1220"/>
          <a:stretch>
            <a:fillRect/>
          </a:stretch>
        </p:blipFill>
        <p:spPr>
          <a:xfrm>
            <a:off x="6258899" y="3717032"/>
            <a:ext cx="2748660" cy="3140968"/>
          </a:xfrm>
          <a:prstGeom prst="rect">
            <a:avLst/>
          </a:prstGeom>
        </p:spPr>
      </p:pic>
      <p:pic>
        <p:nvPicPr>
          <p:cNvPr id="5" name="图片 4"/>
          <p:cNvPicPr>
            <a:picLocks noChangeAspect="1"/>
          </p:cNvPicPr>
          <p:nvPr userDrawn="1"/>
        </p:nvPicPr>
        <p:blipFill>
          <a:blip r:embed="rId4" cstate="screen"/>
          <a:stretch>
            <a:fillRect/>
          </a:stretch>
        </p:blipFill>
        <p:spPr>
          <a:xfrm>
            <a:off x="4727848" y="1818576"/>
            <a:ext cx="2280851" cy="2114480"/>
          </a:xfrm>
          <a:prstGeom prst="rect">
            <a:avLst/>
          </a:prstGeom>
        </p:spPr>
      </p:pic>
      <p:pic>
        <p:nvPicPr>
          <p:cNvPr id="6" name="图片 5"/>
          <p:cNvPicPr>
            <a:picLocks noChangeAspect="1"/>
          </p:cNvPicPr>
          <p:nvPr userDrawn="1"/>
        </p:nvPicPr>
        <p:blipFill rotWithShape="1">
          <a:blip r:embed="rId5" cstate="screen"/>
          <a:srcRect/>
          <a:stretch>
            <a:fillRect/>
          </a:stretch>
        </p:blipFill>
        <p:spPr>
          <a:xfrm>
            <a:off x="2889249" y="2996952"/>
            <a:ext cx="1683746" cy="38610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14" presetClass="entr" presetSubtype="10" fill="hold" nodeType="withEffect">
                                  <p:stCondLst>
                                    <p:cond delay="50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5503" y="5261"/>
            <a:ext cx="1028634" cy="1348783"/>
          </a:xfrm>
          <a:prstGeom prst="rect">
            <a:avLst/>
          </a:prstGeom>
        </p:spPr>
      </p:pic>
      <p:pic>
        <p:nvPicPr>
          <p:cNvPr id="3" name="图片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4278" y="327545"/>
            <a:ext cx="856284" cy="99642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8" name="页脚占位符 7"/>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
        <p:nvSpPr>
          <p:cNvPr id="11" name="TextBox 10"/>
          <p:cNvSpPr txBox="1"/>
          <p:nvPr userDrawn="1"/>
        </p:nvSpPr>
        <p:spPr>
          <a:xfrm>
            <a:off x="2423592" y="6858000"/>
            <a:ext cx="1440159" cy="118430"/>
          </a:xfrm>
          <a:prstGeom prst="rect">
            <a:avLst/>
          </a:prstGeom>
          <a:noFill/>
        </p:spPr>
        <p:txBody>
          <a:bodyPr wrap="square" rtlCol="0">
            <a:spAutoFit/>
          </a:bodyPr>
          <a:lstStyle/>
          <a:p>
            <a:pPr defTabSz="914400">
              <a:lnSpc>
                <a:spcPct val="200000"/>
              </a:lnSpc>
            </a:pPr>
            <a:r>
              <a:rPr lang="zh-CN" altLang="en-US" sz="100" dirty="0">
                <a:solidFill>
                  <a:prstClr val="black"/>
                </a:solidFill>
                <a:ea typeface="微软雅黑" panose="020B0503020204020204" pitchFamily="34" charset="-122"/>
                <a:hlinkClick r:id="rId2"/>
              </a:rPr>
              <a:t>行业</a:t>
            </a: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en-US" altLang="zh-CN" sz="100" dirty="0">
                <a:solidFill>
                  <a:prstClr val="black"/>
                </a:solidFill>
                <a:ea typeface="微软雅黑" panose="020B0503020204020204" pitchFamily="34" charset="-122"/>
              </a:rPr>
              <a:t>http://www.1ppt.com/hangye/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6" cstate="screen">
            <a:extLst>
              <a:ext uri="{28A0092B-C50C-407E-A947-70E740481C1C}">
                <a14:useLocalDpi xmlns:a14="http://schemas.microsoft.com/office/drawing/2010/main"/>
              </a:ext>
            </a:extLst>
          </a:blip>
          <a:srcRect/>
          <a:stretch>
            <a:fillRect/>
          </a:stretch>
        </p:blipFill>
        <p:spPr>
          <a:xfrm>
            <a:off x="0" y="3045"/>
            <a:ext cx="12184782" cy="6851909"/>
          </a:xfrm>
          <a:prstGeom prst="rect">
            <a:avLst/>
          </a:prstGeom>
          <a:noFill/>
          <a:ln>
            <a:noFill/>
          </a:ln>
        </p:spPr>
      </p:pic>
      <p:grpSp>
        <p:nvGrpSpPr>
          <p:cNvPr id="3" name="Group 2">
            <a:extLst>
              <a:ext uri="{FF2B5EF4-FFF2-40B4-BE49-F238E27FC236}">
                <a16:creationId xmlns:a16="http://schemas.microsoft.com/office/drawing/2014/main" id="{8F7325A7-BC28-3BB5-FC56-6D977D6087D3}"/>
              </a:ext>
            </a:extLst>
          </p:cNvPr>
          <p:cNvGrpSpPr/>
          <p:nvPr userDrawn="1"/>
        </p:nvGrpSpPr>
        <p:grpSpPr>
          <a:xfrm>
            <a:off x="-4057128" y="1052736"/>
            <a:ext cx="4479185" cy="3728954"/>
            <a:chOff x="-2861082" y="1307098"/>
            <a:chExt cx="3206758" cy="2729501"/>
          </a:xfrm>
        </p:grpSpPr>
        <p:pic>
          <p:nvPicPr>
            <p:cNvPr id="4" name="Picture 3">
              <a:extLst>
                <a:ext uri="{FF2B5EF4-FFF2-40B4-BE49-F238E27FC236}">
                  <a16:creationId xmlns:a16="http://schemas.microsoft.com/office/drawing/2014/main" id="{06890320-F424-607D-A6A1-968DBCFBE2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5" name="TextBox 6">
              <a:extLst>
                <a:ext uri="{FF2B5EF4-FFF2-40B4-BE49-F238E27FC236}">
                  <a16:creationId xmlns:a16="http://schemas.microsoft.com/office/drawing/2014/main" id="{482051EE-0263-4A53-4686-5F88D7A7E2FB}"/>
                </a:ext>
              </a:extLst>
            </p:cNvPr>
            <p:cNvSpPr txBox="1"/>
            <p:nvPr userDrawn="1"/>
          </p:nvSpPr>
          <p:spPr>
            <a:xfrm>
              <a:off x="-2000142" y="1307098"/>
              <a:ext cx="2180411" cy="38298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6" name="TextBox 7">
              <a:extLst>
                <a:ext uri="{FF2B5EF4-FFF2-40B4-BE49-F238E27FC236}">
                  <a16:creationId xmlns:a16="http://schemas.microsoft.com/office/drawing/2014/main" id="{FD3F4B56-F618-8C64-627E-C84F3D2DB40D}"/>
                </a:ext>
              </a:extLst>
            </p:cNvPr>
            <p:cNvSpPr txBox="1"/>
            <p:nvPr userDrawn="1"/>
          </p:nvSpPr>
          <p:spPr>
            <a:xfrm>
              <a:off x="-1604155" y="3495914"/>
              <a:ext cx="1949831" cy="33792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7" name="TextBox 8">
              <a:extLst>
                <a:ext uri="{FF2B5EF4-FFF2-40B4-BE49-F238E27FC236}">
                  <a16:creationId xmlns:a16="http://schemas.microsoft.com/office/drawing/2014/main" id="{B4CEAE87-9FFF-F4FA-F686-4EF768346F25}"/>
                </a:ext>
              </a:extLst>
            </p:cNvPr>
            <p:cNvSpPr txBox="1"/>
            <p:nvPr userDrawn="1"/>
          </p:nvSpPr>
          <p:spPr>
            <a:xfrm>
              <a:off x="-2861082" y="3631086"/>
              <a:ext cx="2889587" cy="40551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1218565"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8565"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BA31809-1C7E-4524-9B54-FB2D045EA95D}"/>
              </a:ext>
            </a:extLst>
          </p:cNvPr>
          <p:cNvGrpSpPr/>
          <p:nvPr userDrawn="1"/>
        </p:nvGrpSpPr>
        <p:grpSpPr>
          <a:xfrm>
            <a:off x="-4057128" y="1052736"/>
            <a:ext cx="4479185" cy="3728954"/>
            <a:chOff x="-2861082" y="1307098"/>
            <a:chExt cx="3206758" cy="2729501"/>
          </a:xfrm>
        </p:grpSpPr>
        <p:pic>
          <p:nvPicPr>
            <p:cNvPr id="3" name="Picture 2">
              <a:extLst>
                <a:ext uri="{FF2B5EF4-FFF2-40B4-BE49-F238E27FC236}">
                  <a16:creationId xmlns:a16="http://schemas.microsoft.com/office/drawing/2014/main" id="{418E5F63-FC08-FF0E-805E-A4D233A785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4" name="TextBox 6">
              <a:extLst>
                <a:ext uri="{FF2B5EF4-FFF2-40B4-BE49-F238E27FC236}">
                  <a16:creationId xmlns:a16="http://schemas.microsoft.com/office/drawing/2014/main" id="{47F86769-8465-7B2A-1EA0-411EBFFB2FB6}"/>
                </a:ext>
              </a:extLst>
            </p:cNvPr>
            <p:cNvSpPr txBox="1"/>
            <p:nvPr userDrawn="1"/>
          </p:nvSpPr>
          <p:spPr>
            <a:xfrm>
              <a:off x="-2000142" y="1307098"/>
              <a:ext cx="2180411" cy="38298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5" name="TextBox 7">
              <a:extLst>
                <a:ext uri="{FF2B5EF4-FFF2-40B4-BE49-F238E27FC236}">
                  <a16:creationId xmlns:a16="http://schemas.microsoft.com/office/drawing/2014/main" id="{4C63F523-7FF1-F76D-066B-67C1B0AAC4BC}"/>
                </a:ext>
              </a:extLst>
            </p:cNvPr>
            <p:cNvSpPr txBox="1"/>
            <p:nvPr userDrawn="1"/>
          </p:nvSpPr>
          <p:spPr>
            <a:xfrm>
              <a:off x="-1604155" y="3495914"/>
              <a:ext cx="1949831" cy="33792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6" name="TextBox 8">
              <a:extLst>
                <a:ext uri="{FF2B5EF4-FFF2-40B4-BE49-F238E27FC236}">
                  <a16:creationId xmlns:a16="http://schemas.microsoft.com/office/drawing/2014/main" id="{1694D688-07D0-77DC-27D3-E7AA43B3FB91}"/>
                </a:ext>
              </a:extLst>
            </p:cNvPr>
            <p:cNvSpPr txBox="1"/>
            <p:nvPr userDrawn="1"/>
          </p:nvSpPr>
          <p:spPr>
            <a:xfrm>
              <a:off x="-2861082" y="3631086"/>
              <a:ext cx="2889587" cy="40551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190604892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1.jpg"/><Relationship Id="rId11" Type="http://schemas.openxmlformats.org/officeDocument/2006/relationships/image" Target="../media/image26.jpg"/><Relationship Id="rId5" Type="http://schemas.openxmlformats.org/officeDocument/2006/relationships/image" Target="../media/image20.jpg"/><Relationship Id="rId10" Type="http://schemas.openxmlformats.org/officeDocument/2006/relationships/image" Target="../media/image25.jpg"/><Relationship Id="rId4" Type="http://schemas.openxmlformats.org/officeDocument/2006/relationships/image" Target="../media/image19.jpg"/><Relationship Id="rId9" Type="http://schemas.openxmlformats.org/officeDocument/2006/relationships/image" Target="../media/image2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screen">
            <a:extLst>
              <a:ext uri="{28A0092B-C50C-407E-A947-70E740481C1C}">
                <a14:useLocalDpi xmlns:a14="http://schemas.microsoft.com/office/drawing/2010/main"/>
              </a:ext>
            </a:extLst>
          </a:blip>
          <a:srcRect t="-1220"/>
          <a:stretch>
            <a:fillRect/>
          </a:stretch>
        </p:blipFill>
        <p:spPr>
          <a:xfrm>
            <a:off x="4943872" y="-25416"/>
            <a:ext cx="6023992" cy="6883779"/>
          </a:xfrm>
          <a:prstGeom prst="rect">
            <a:avLst/>
          </a:prstGeom>
        </p:spPr>
      </p:pic>
      <p:pic>
        <p:nvPicPr>
          <p:cNvPr id="4" name="图片 3"/>
          <p:cNvPicPr>
            <a:picLocks noChangeAspect="1"/>
          </p:cNvPicPr>
          <p:nvPr/>
        </p:nvPicPr>
        <p:blipFill>
          <a:blip r:embed="rId4" cstate="screen"/>
          <a:stretch>
            <a:fillRect/>
          </a:stretch>
        </p:blipFill>
        <p:spPr>
          <a:xfrm>
            <a:off x="2027674" y="382403"/>
            <a:ext cx="4272054" cy="3960440"/>
          </a:xfrm>
          <a:prstGeom prst="rect">
            <a:avLst/>
          </a:prstGeom>
        </p:spPr>
      </p:pic>
      <p:pic>
        <p:nvPicPr>
          <p:cNvPr id="3" name="图片 2"/>
          <p:cNvPicPr>
            <a:picLocks noChangeAspect="1"/>
          </p:cNvPicPr>
          <p:nvPr/>
        </p:nvPicPr>
        <p:blipFill rotWithShape="1">
          <a:blip r:embed="rId5" cstate="screen"/>
          <a:srcRect/>
          <a:stretch>
            <a:fillRect/>
          </a:stretch>
        </p:blipFill>
        <p:spPr>
          <a:xfrm>
            <a:off x="407368" y="1093186"/>
            <a:ext cx="2509654" cy="5754960"/>
          </a:xfrm>
          <a:prstGeom prst="rect">
            <a:avLst/>
          </a:prstGeom>
        </p:spPr>
      </p:pic>
      <p:sp>
        <p:nvSpPr>
          <p:cNvPr id="6" name="文本框 5"/>
          <p:cNvSpPr txBox="1"/>
          <p:nvPr/>
        </p:nvSpPr>
        <p:spPr>
          <a:xfrm>
            <a:off x="5818438" y="1833432"/>
            <a:ext cx="6149360" cy="954107"/>
          </a:xfrm>
          <a:prstGeom prst="rect">
            <a:avLst/>
          </a:prstGeom>
          <a:noFill/>
        </p:spPr>
        <p:txBody>
          <a:bodyPr wrap="square" rtlCol="0">
            <a:spAutoFit/>
          </a:bodyPr>
          <a:lstStyle/>
          <a:p>
            <a:pPr algn="ctr"/>
            <a:r>
              <a:rPr lang="en-US" altLang="zh-CN" sz="2800" b="1">
                <a:blipFill>
                  <a:blip r:embed="rId6"/>
                  <a:stretch>
                    <a:fillRect/>
                  </a:stretch>
                </a:blipFill>
                <a:latin typeface="Arial" panose="020B0604020202020204" pitchFamily="34" charset="0"/>
                <a:cs typeface="Arial" panose="020B0604020202020204" pitchFamily="34" charset="0"/>
                <a:sym typeface="+mn-lt"/>
              </a:rPr>
              <a:t>CHỦ ĐỀ 2: THỦ CÔNG KỸ THUẬT</a:t>
            </a:r>
          </a:p>
          <a:p>
            <a:pPr algn="ctr"/>
            <a:r>
              <a:rPr lang="en-US" altLang="zh-CN" sz="2800" b="1">
                <a:blipFill>
                  <a:blip r:embed="rId6"/>
                  <a:stretch>
                    <a:fillRect/>
                  </a:stretch>
                </a:blipFill>
                <a:latin typeface="Arial" panose="020B0604020202020204" pitchFamily="34" charset="0"/>
                <a:cs typeface="Arial" panose="020B0604020202020204" pitchFamily="34" charset="0"/>
                <a:sym typeface="+mn-lt"/>
              </a:rPr>
              <a:t>BÀI: LÀM ĐÈN LỒNG (TIẾT 3)</a:t>
            </a:r>
          </a:p>
        </p:txBody>
      </p:sp>
      <p:sp>
        <p:nvSpPr>
          <p:cNvPr id="7" name="文本框 6"/>
          <p:cNvSpPr txBox="1"/>
          <p:nvPr/>
        </p:nvSpPr>
        <p:spPr>
          <a:xfrm>
            <a:off x="5930320" y="100423"/>
            <a:ext cx="5472608" cy="954107"/>
          </a:xfrm>
          <a:prstGeom prst="rect">
            <a:avLst/>
          </a:prstGeom>
          <a:noFill/>
        </p:spPr>
        <p:txBody>
          <a:bodyPr wrap="square" rtlCol="0">
            <a:spAutoFit/>
          </a:bodyPr>
          <a:lstStyle/>
          <a:p>
            <a:pPr algn="ctr"/>
            <a:r>
              <a:rPr lang="en-US" altLang="zh-CN" sz="2800" b="1">
                <a:blipFill>
                  <a:blip r:embed="rId7"/>
                  <a:stretch>
                    <a:fillRect/>
                  </a:stretch>
                </a:blipFill>
                <a:latin typeface="Arial" panose="020B0604020202020204" pitchFamily="34" charset="0"/>
                <a:cs typeface="Arial" panose="020B0604020202020204" pitchFamily="34" charset="0"/>
                <a:sym typeface="+mn-lt"/>
              </a:rPr>
              <a:t>ỦY BAN NHÂN DÂN QUẬN…</a:t>
            </a:r>
          </a:p>
          <a:p>
            <a:pPr algn="ctr"/>
            <a:r>
              <a:rPr lang="en-US" altLang="zh-CN" sz="2800" b="1">
                <a:blipFill>
                  <a:blip r:embed="rId7"/>
                  <a:stretch>
                    <a:fillRect/>
                  </a:stretch>
                </a:blipFill>
                <a:latin typeface="Arial" panose="020B0604020202020204" pitchFamily="34" charset="0"/>
                <a:cs typeface="Arial" panose="020B0604020202020204" pitchFamily="34" charset="0"/>
                <a:sym typeface="+mn-lt"/>
              </a:rPr>
              <a:t>TRƯỜNG TIỂU HỌC…</a:t>
            </a:r>
            <a:endParaRPr lang="zh-CN" altLang="en-US" sz="2800" b="1" dirty="0">
              <a:blipFill>
                <a:blip r:embed="rId7"/>
                <a:stretch>
                  <a:fillRect/>
                </a:stretch>
              </a:blipFill>
              <a:latin typeface="Arial" panose="020B0604020202020204" pitchFamily="34" charset="0"/>
              <a:cs typeface="Arial" panose="020B0604020202020204" pitchFamily="34" charset="0"/>
              <a:sym typeface="+mn-lt"/>
            </a:endParaRPr>
          </a:p>
        </p:txBody>
      </p:sp>
      <p:sp>
        <p:nvSpPr>
          <p:cNvPr id="8" name="文本框 7"/>
          <p:cNvSpPr txBox="1"/>
          <p:nvPr/>
        </p:nvSpPr>
        <p:spPr>
          <a:xfrm>
            <a:off x="6099656" y="3385891"/>
            <a:ext cx="4099541" cy="584775"/>
          </a:xfrm>
          <a:prstGeom prst="rect">
            <a:avLst/>
          </a:prstGeom>
          <a:noFill/>
        </p:spPr>
        <p:txBody>
          <a:bodyPr wrap="square" rtlCol="0">
            <a:spAutoFit/>
          </a:bodyPr>
          <a:lstStyle/>
          <a:p>
            <a:pPr algn="ctr"/>
            <a:r>
              <a:rPr lang="en-US" altLang="zh-CN" sz="3200">
                <a:solidFill>
                  <a:srgbClr val="FFA100"/>
                </a:solidFill>
                <a:latin typeface="Arial" panose="020B0604020202020204" pitchFamily="34" charset="0"/>
                <a:cs typeface="Arial" panose="020B0604020202020204" pitchFamily="34" charset="0"/>
                <a:sym typeface="+mn-lt"/>
              </a:rPr>
              <a:t>GIÁO VIÊN:…</a:t>
            </a:r>
            <a:endParaRPr lang="zh-CN" altLang="en-US" sz="3200" dirty="0">
              <a:solidFill>
                <a:srgbClr val="FFA100"/>
              </a:solidFill>
              <a:latin typeface="Arial" panose="020B0604020202020204" pitchFamily="34" charset="0"/>
              <a:cs typeface="Arial" panose="020B0604020202020204" pitchFamily="34" charset="0"/>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1250"/>
                                        <p:tgtEl>
                                          <p:spTgt spid="4"/>
                                        </p:tgtEl>
                                      </p:cBhvr>
                                    </p:animEffect>
                                  </p:childTnLst>
                                </p:cTn>
                              </p:par>
                            </p:childTnLst>
                          </p:cTn>
                        </p:par>
                        <p:par>
                          <p:cTn id="13" fill="hold">
                            <p:stCondLst>
                              <p:cond delay="1250"/>
                            </p:stCondLst>
                            <p:childTnLst>
                              <p:par>
                                <p:cTn id="14" presetID="56" presetClass="entr" presetSubtype="0" fill="hold" grpId="1" nodeType="afterEffect">
                                  <p:stCondLst>
                                    <p:cond delay="0"/>
                                  </p:stCondLst>
                                  <p:iterate type="lt">
                                    <p:tmPct val="10000"/>
                                  </p:iterate>
                                  <p:childTnLst>
                                    <p:set>
                                      <p:cBhvr>
                                        <p:cTn id="15" dur="1" fill="hold">
                                          <p:stCondLst>
                                            <p:cond delay="0"/>
                                          </p:stCondLst>
                                        </p:cTn>
                                        <p:tgtEl>
                                          <p:spTgt spid="7"/>
                                        </p:tgtEl>
                                        <p:attrNameLst>
                                          <p:attrName>style.visibility</p:attrName>
                                        </p:attrNameLst>
                                      </p:cBhvr>
                                      <p:to>
                                        <p:strVal val="visible"/>
                                      </p:to>
                                    </p:set>
                                    <p:anim by="(-#ppt_w*2)" calcmode="lin" valueType="num">
                                      <p:cBhvr rctx="PPT">
                                        <p:cTn id="16" dur="500" autoRev="1" fill="hold">
                                          <p:stCondLst>
                                            <p:cond delay="0"/>
                                          </p:stCondLst>
                                        </p:cTn>
                                        <p:tgtEl>
                                          <p:spTgt spid="7"/>
                                        </p:tgtEl>
                                        <p:attrNameLst>
                                          <p:attrName>ppt_w</p:attrName>
                                        </p:attrNameLst>
                                      </p:cBhvr>
                                    </p:anim>
                                    <p:anim by="(#ppt_w*0.50)" calcmode="lin" valueType="num">
                                      <p:cBhvr>
                                        <p:cTn id="17" dur="500" decel="50000" autoRev="1" fill="hold">
                                          <p:stCondLst>
                                            <p:cond delay="0"/>
                                          </p:stCondLst>
                                        </p:cTn>
                                        <p:tgtEl>
                                          <p:spTgt spid="7"/>
                                        </p:tgtEl>
                                        <p:attrNameLst>
                                          <p:attrName>ppt_x</p:attrName>
                                        </p:attrNameLst>
                                      </p:cBhvr>
                                    </p:anim>
                                    <p:anim from="(-#ppt_h/2)" to="(#ppt_y)" calcmode="lin" valueType="num">
                                      <p:cBhvr>
                                        <p:cTn id="18" dur="1000" fill="hold">
                                          <p:stCondLst>
                                            <p:cond delay="0"/>
                                          </p:stCondLst>
                                        </p:cTn>
                                        <p:tgtEl>
                                          <p:spTgt spid="7"/>
                                        </p:tgtEl>
                                        <p:attrNameLst>
                                          <p:attrName>ppt_y</p:attrName>
                                        </p:attrNameLst>
                                      </p:cBhvr>
                                    </p:anim>
                                    <p:animRot by="21600000">
                                      <p:cBhvr>
                                        <p:cTn id="19" dur="1000" fill="hold">
                                          <p:stCondLst>
                                            <p:cond delay="0"/>
                                          </p:stCondLst>
                                        </p:cTn>
                                        <p:tgtEl>
                                          <p:spTgt spid="7"/>
                                        </p:tgtEl>
                                        <p:attrNameLst>
                                          <p:attrName>r</p:attrName>
                                        </p:attrNameLst>
                                      </p:cBhvr>
                                    </p:animRot>
                                  </p:childTnLst>
                                </p:cTn>
                              </p:par>
                            </p:childTnLst>
                          </p:cTn>
                        </p:par>
                        <p:par>
                          <p:cTn id="20" fill="hold">
                            <p:stCondLst>
                              <p:cond delay="5250"/>
                            </p:stCondLst>
                            <p:childTnLst>
                              <p:par>
                                <p:cTn id="21" presetID="10" presetClass="entr" presetSubtype="0" fill="hold" grpId="1" nodeType="afterEffect">
                                  <p:stCondLst>
                                    <p:cond delay="0"/>
                                  </p:stCondLst>
                                  <p:iterate type="lt">
                                    <p:tmPct val="0"/>
                                  </p:iterate>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750"/>
                            </p:stCondLst>
                            <p:childTnLst>
                              <p:par>
                                <p:cTn id="25" presetID="2" presetClass="entr" presetSubtype="2" fill="hold" grpId="0" nodeType="afterEffect">
                                  <p:stCondLst>
                                    <p:cond delay="0"/>
                                  </p:stCondLst>
                                  <p:iterate type="lt">
                                    <p:tmPct val="10000"/>
                                  </p:iterate>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250" fill="hold"/>
                                        <p:tgtEl>
                                          <p:spTgt spid="6"/>
                                        </p:tgtEl>
                                        <p:attrNameLst>
                                          <p:attrName>ppt_x</p:attrName>
                                        </p:attrNameLst>
                                      </p:cBhvr>
                                      <p:tavLst>
                                        <p:tav tm="0">
                                          <p:val>
                                            <p:strVal val="1+#ppt_w/2"/>
                                          </p:val>
                                        </p:tav>
                                        <p:tav tm="100000">
                                          <p:val>
                                            <p:strVal val="#ppt_x"/>
                                          </p:val>
                                        </p:tav>
                                      </p:tavLst>
                                    </p:anim>
                                    <p:anim calcmode="lin" valueType="num">
                                      <p:cBhvr additive="base">
                                        <p:cTn id="28" dur="1250" fill="hold"/>
                                        <p:tgtEl>
                                          <p:spTgt spid="6"/>
                                        </p:tgtEl>
                                        <p:attrNameLst>
                                          <p:attrName>ppt_y</p:attrName>
                                        </p:attrNameLst>
                                      </p:cBhvr>
                                      <p:tavLst>
                                        <p:tav tm="0">
                                          <p:val>
                                            <p:strVal val="#ppt_y"/>
                                          </p:val>
                                        </p:tav>
                                        <p:tav tm="100000">
                                          <p:val>
                                            <p:strVal val="#ppt_y"/>
                                          </p:val>
                                        </p:tav>
                                      </p:tavLst>
                                    </p:anim>
                                  </p:childTnLst>
                                </p:cTn>
                              </p:par>
                              <p:par>
                                <p:cTn id="29" presetID="56" presetClass="entr" presetSubtype="0" fill="hold" grpId="1" nodeType="withEffect">
                                  <p:stCondLst>
                                    <p:cond delay="0"/>
                                  </p:stCondLst>
                                  <p:iterate type="lt">
                                    <p:tmPct val="10000"/>
                                  </p:iterate>
                                  <p:childTnLst>
                                    <p:set>
                                      <p:cBhvr>
                                        <p:cTn id="30" dur="1" fill="hold">
                                          <p:stCondLst>
                                            <p:cond delay="0"/>
                                          </p:stCondLst>
                                        </p:cTn>
                                        <p:tgtEl>
                                          <p:spTgt spid="8"/>
                                        </p:tgtEl>
                                        <p:attrNameLst>
                                          <p:attrName>style.visibility</p:attrName>
                                        </p:attrNameLst>
                                      </p:cBhvr>
                                      <p:to>
                                        <p:strVal val="visible"/>
                                      </p:to>
                                    </p:set>
                                    <p:anim by="(-#ppt_w*2)" calcmode="lin" valueType="num">
                                      <p:cBhvr rctx="PPT">
                                        <p:cTn id="31" dur="500" autoRev="1" fill="hold">
                                          <p:stCondLst>
                                            <p:cond delay="0"/>
                                          </p:stCondLst>
                                        </p:cTn>
                                        <p:tgtEl>
                                          <p:spTgt spid="8"/>
                                        </p:tgtEl>
                                        <p:attrNameLst>
                                          <p:attrName>ppt_w</p:attrName>
                                        </p:attrNameLst>
                                      </p:cBhvr>
                                    </p:anim>
                                    <p:anim by="(#ppt_w*0.50)" calcmode="lin" valueType="num">
                                      <p:cBhvr>
                                        <p:cTn id="32" dur="500" decel="50000" autoRev="1" fill="hold">
                                          <p:stCondLst>
                                            <p:cond delay="0"/>
                                          </p:stCondLst>
                                        </p:cTn>
                                        <p:tgtEl>
                                          <p:spTgt spid="8"/>
                                        </p:tgtEl>
                                        <p:attrNameLst>
                                          <p:attrName>ppt_x</p:attrName>
                                        </p:attrNameLst>
                                      </p:cBhvr>
                                    </p:anim>
                                    <p:anim from="(-#ppt_h/2)" to="(#ppt_y)" calcmode="lin" valueType="num">
                                      <p:cBhvr>
                                        <p:cTn id="33" dur="1000" fill="hold">
                                          <p:stCondLst>
                                            <p:cond delay="0"/>
                                          </p:stCondLst>
                                        </p:cTn>
                                        <p:tgtEl>
                                          <p:spTgt spid="8"/>
                                        </p:tgtEl>
                                        <p:attrNameLst>
                                          <p:attrName>ppt_y</p:attrName>
                                        </p:attrNameLst>
                                      </p:cBhvr>
                                    </p:anim>
                                    <p:animRot by="21600000">
                                      <p:cBhvr>
                                        <p:cTn id="34" dur="1000" fill="hold">
                                          <p:stCondLst>
                                            <p:cond delay="0"/>
                                          </p:stCondLst>
                                        </p:cTn>
                                        <p:tgtEl>
                                          <p:spTgt spid="8"/>
                                        </p:tgtEl>
                                        <p:attrNameLst>
                                          <p:attrName>r</p:attrName>
                                        </p:attrNameLst>
                                      </p:cBhvr>
                                    </p:animRot>
                                  </p:childTnLst>
                                </p:cTn>
                              </p:par>
                              <p:par>
                                <p:cTn id="35" presetID="42" presetClass="entr" presetSubtype="0"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750"/>
                                        <p:tgtEl>
                                          <p:spTgt spid="5"/>
                                        </p:tgtEl>
                                      </p:cBhvr>
                                    </p:animEffect>
                                    <p:anim calcmode="lin" valueType="num">
                                      <p:cBhvr>
                                        <p:cTn id="38" dur="1750" fill="hold"/>
                                        <p:tgtEl>
                                          <p:spTgt spid="5"/>
                                        </p:tgtEl>
                                        <p:attrNameLst>
                                          <p:attrName>ppt_x</p:attrName>
                                        </p:attrNameLst>
                                      </p:cBhvr>
                                      <p:tavLst>
                                        <p:tav tm="0">
                                          <p:val>
                                            <p:strVal val="#ppt_x"/>
                                          </p:val>
                                        </p:tav>
                                        <p:tav tm="100000">
                                          <p:val>
                                            <p:strVal val="#ppt_x"/>
                                          </p:val>
                                        </p:tav>
                                      </p:tavLst>
                                    </p:anim>
                                    <p:anim calcmode="lin" valueType="num">
                                      <p:cBhvr>
                                        <p:cTn id="39" dur="1750" fill="hold"/>
                                        <p:tgtEl>
                                          <p:spTgt spid="5"/>
                                        </p:tgtEl>
                                        <p:attrNameLst>
                                          <p:attrName>ppt_y</p:attrName>
                                        </p:attrNameLst>
                                      </p:cBhvr>
                                      <p:tavLst>
                                        <p:tav tm="0">
                                          <p:val>
                                            <p:strVal val="#ppt_y+.1"/>
                                          </p:val>
                                        </p:tav>
                                        <p:tav tm="100000">
                                          <p:val>
                                            <p:strVal val="#ppt_y"/>
                                          </p:val>
                                        </p:tav>
                                      </p:tavLst>
                                    </p:anim>
                                  </p:childTnLst>
                                </p:cTn>
                              </p:par>
                            </p:childTnLst>
                          </p:cTn>
                        </p:par>
                        <p:par>
                          <p:cTn id="40" fill="hold">
                            <p:stCondLst>
                              <p:cond delay="12125"/>
                            </p:stCondLst>
                            <p:childTnLst>
                              <p:par>
                                <p:cTn id="41" presetID="2" presetClass="entr" presetSubtype="2" fill="hold" grpId="0" nodeType="afterEffect">
                                  <p:stCondLst>
                                    <p:cond delay="0"/>
                                  </p:stCondLst>
                                  <p:iterate type="lt">
                                    <p:tmPct val="10000"/>
                                  </p:iterate>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1+#ppt_w/2"/>
                                          </p:val>
                                        </p:tav>
                                        <p:tav tm="100000">
                                          <p:val>
                                            <p:strVal val="#ppt_x"/>
                                          </p:val>
                                        </p:tav>
                                      </p:tavLst>
                                    </p:anim>
                                    <p:anim calcmode="lin" valueType="num">
                                      <p:cBhvr additive="base">
                                        <p:cTn id="4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1"/>
      <p:bldP spid="8" grpId="0"/>
      <p:bldP spid="8"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flipH="1">
            <a:off x="4549590" y="4363943"/>
            <a:ext cx="3668401" cy="707886"/>
          </a:xfrm>
          <a:prstGeom prst="rect">
            <a:avLst/>
          </a:prstGeom>
          <a:noFill/>
        </p:spPr>
        <p:txBody>
          <a:bodyPr wrap="square" rtlCol="0">
            <a:spAutoFit/>
          </a:bodyPr>
          <a:lstStyle/>
          <a:p>
            <a:pPr algn="ctr"/>
            <a:r>
              <a:rPr lang="en-US" altLang="zh-CN" sz="4000" b="1">
                <a:solidFill>
                  <a:srgbClr val="FFA100"/>
                </a:solidFill>
                <a:latin typeface="Arial" panose="020B0604020202020204" pitchFamily="34" charset="0"/>
                <a:cs typeface="Arial" panose="020B0604020202020204" pitchFamily="34" charset="0"/>
                <a:sym typeface="+mn-lt"/>
              </a:rPr>
              <a:t>KHỞI ĐỘNG</a:t>
            </a:r>
            <a:endParaRPr lang="zh-CN" altLang="en-US" sz="4000" b="1" dirty="0">
              <a:solidFill>
                <a:srgbClr val="FFA100"/>
              </a:solidFill>
              <a:latin typeface="Arial" panose="020B0604020202020204" pitchFamily="34" charset="0"/>
              <a:cs typeface="Arial" panose="020B0604020202020204" pitchFamily="34" charset="0"/>
              <a:sym typeface="+mn-lt"/>
            </a:endParaRPr>
          </a:p>
        </p:txBody>
      </p:sp>
      <p:sp>
        <p:nvSpPr>
          <p:cNvPr id="10" name="文本框 9"/>
          <p:cNvSpPr txBox="1"/>
          <p:nvPr/>
        </p:nvSpPr>
        <p:spPr>
          <a:xfrm flipH="1">
            <a:off x="5663952" y="2053297"/>
            <a:ext cx="1189894" cy="1015663"/>
          </a:xfrm>
          <a:prstGeom prst="rect">
            <a:avLst/>
          </a:prstGeom>
          <a:noFill/>
        </p:spPr>
        <p:txBody>
          <a:bodyPr wrap="square" rtlCol="0">
            <a:spAutoFit/>
          </a:bodyPr>
          <a:lstStyle>
            <a:defPPr>
              <a:defRPr lang="zh-CN"/>
            </a:defPPr>
            <a:lvl1pPr algn="ctr">
              <a:defRPr sz="4000" b="1">
                <a:latin typeface="方正静蕾简体" panose="02000000000000000000" pitchFamily="2" charset="-122"/>
                <a:ea typeface="方正静蕾简体" panose="02000000000000000000" pitchFamily="2" charset="-122"/>
              </a:defRPr>
            </a:lvl1pPr>
          </a:lstStyle>
          <a:p>
            <a:r>
              <a:rPr lang="en-US" altLang="zh-CN" sz="6000" dirty="0">
                <a:solidFill>
                  <a:srgbClr val="FFA100"/>
                </a:solidFill>
                <a:latin typeface="+mn-lt"/>
                <a:ea typeface="+mn-ea"/>
                <a:cs typeface="+mn-ea"/>
                <a:sym typeface="+mn-lt"/>
              </a:rPr>
              <a:t>01</a:t>
            </a:r>
            <a:endParaRPr lang="zh-CN" altLang="en-US" sz="6000" dirty="0">
              <a:solidFill>
                <a:srgbClr val="FFA100"/>
              </a:solidFill>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10" presetClass="entr" presetSubtype="0" fill="hold" grpId="0" nodeType="afterEffect">
                                  <p:stCondLst>
                                    <p:cond delay="0"/>
                                  </p:stCondLst>
                                  <p:iterate type="lt">
                                    <p:tmPct val="10000"/>
                                  </p:iterate>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8056" y="2509080"/>
            <a:ext cx="4093110" cy="4258302"/>
          </a:xfrm>
          <a:prstGeom prst="rect">
            <a:avLst/>
          </a:prstGeom>
        </p:spPr>
      </p:pic>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3028714" y="2494499"/>
            <a:ext cx="1550314" cy="1444611"/>
          </a:xfrm>
          <a:prstGeom prst="rect">
            <a:avLst/>
          </a:prstGeom>
          <a:solidFill>
            <a:srgbClr val="FFFFFF">
              <a:shade val="85000"/>
            </a:srgbClr>
          </a:solidFill>
          <a:ln w="114300" cap="sq">
            <a:solidFill>
              <a:srgbClr val="FFFFFF"/>
            </a:solidFill>
            <a:miter lim="800000"/>
            <a:headEnd/>
            <a:tailEnd/>
          </a:ln>
          <a:effectLst>
            <a:outerShdw blurRad="55000" dist="18000" dir="5400000" algn="tl" rotWithShape="0">
              <a:srgbClr val="000000">
                <a:alpha val="40000"/>
              </a:srgbClr>
            </a:outerShdw>
          </a:effectLst>
          <a:scene3d>
            <a:camera prst="perspectiveContrastingRightFacing"/>
            <a:lightRig rig="twoPt" dir="t">
              <a:rot lat="0" lon="0" rev="7200000"/>
            </a:lightRig>
          </a:scene3d>
          <a:sp3d>
            <a:bevelT w="25400" h="19050"/>
            <a:contourClr>
              <a:srgbClr val="FFFFFF"/>
            </a:contourClr>
          </a:sp3d>
        </p:spPr>
      </p:pic>
      <p:pic>
        <p:nvPicPr>
          <p:cNvPr id="2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rot="613151">
            <a:off x="5917376" y="270794"/>
            <a:ext cx="1727570" cy="1727570"/>
          </a:xfrm>
          <a:prstGeom prst="rect">
            <a:avLst/>
          </a:prstGeom>
          <a:solidFill>
            <a:srgbClr val="FFFFFF">
              <a:shade val="85000"/>
            </a:srgbClr>
          </a:solidFill>
          <a:ln w="1143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7624022" y="4574390"/>
            <a:ext cx="1381362" cy="2016272"/>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图片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19536" y="3924528"/>
            <a:ext cx="2806875" cy="1368552"/>
          </a:xfrm>
          <a:prstGeom prst="rect">
            <a:avLst/>
          </a:prstGeom>
        </p:spPr>
      </p:pic>
      <p:pic>
        <p:nvPicPr>
          <p:cNvPr id="3" name="图片 2"/>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281584" y="4210471"/>
            <a:ext cx="2499577" cy="2005758"/>
          </a:xfrm>
          <a:prstGeom prst="rect">
            <a:avLst/>
          </a:prstGeom>
        </p:spPr>
      </p:pic>
      <p:pic>
        <p:nvPicPr>
          <p:cNvPr id="2" name="Picture 2">
            <a:extLst>
              <a:ext uri="{FF2B5EF4-FFF2-40B4-BE49-F238E27FC236}">
                <a16:creationId xmlns:a16="http://schemas.microsoft.com/office/drawing/2014/main" id="{2968A14E-8A68-1235-D6F7-BEA8DFAE6E4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5373694" y="2349753"/>
            <a:ext cx="1444611" cy="1444611"/>
          </a:xfrm>
          <a:prstGeom prst="rect">
            <a:avLst/>
          </a:prstGeom>
          <a:solidFill>
            <a:srgbClr val="FFFFFF">
              <a:shade val="85000"/>
            </a:srgbClr>
          </a:solidFill>
          <a:ln w="114300" cap="sq">
            <a:solidFill>
              <a:srgbClr val="FFFFFF"/>
            </a:solidFill>
            <a:miter lim="800000"/>
            <a:headEnd/>
            <a:tailEnd/>
          </a:ln>
          <a:effectLst>
            <a:outerShdw blurRad="55000" dist="18000" dir="5400000" algn="tl" rotWithShape="0">
              <a:srgbClr val="000000">
                <a:alpha val="40000"/>
              </a:srgbClr>
            </a:outerShdw>
          </a:effectLst>
          <a:scene3d>
            <a:camera prst="perspectiveContrastingRightFacing"/>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0741213E-345B-89F3-5853-8E4EA387144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rot="613151">
            <a:off x="10015252" y="116318"/>
            <a:ext cx="1356462" cy="1727570"/>
          </a:xfrm>
          <a:prstGeom prst="rect">
            <a:avLst/>
          </a:prstGeom>
          <a:solidFill>
            <a:srgbClr val="FFFFFF">
              <a:shade val="85000"/>
            </a:srgbClr>
          </a:solidFill>
          <a:ln w="1143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312058D0-EE42-822C-22D6-DC1A285AFE7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p:blipFill>
        <p:spPr bwMode="auto">
          <a:xfrm>
            <a:off x="8556665" y="2136007"/>
            <a:ext cx="2539008" cy="2016272"/>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2000" fill="hold"/>
                                        <p:tgtEl>
                                          <p:spTgt spid="19"/>
                                        </p:tgtEl>
                                        <p:attrNameLst>
                                          <p:attrName>ppt_w</p:attrName>
                                        </p:attrNameLst>
                                      </p:cBhvr>
                                      <p:tavLst>
                                        <p:tav tm="0">
                                          <p:val>
                                            <p:fltVal val="0"/>
                                          </p:val>
                                        </p:tav>
                                        <p:tav tm="100000">
                                          <p:val>
                                            <p:strVal val="#ppt_w"/>
                                          </p:val>
                                        </p:tav>
                                      </p:tavLst>
                                    </p:anim>
                                    <p:anim calcmode="lin" valueType="num">
                                      <p:cBhvr>
                                        <p:cTn id="14" dur="2000" fill="hold"/>
                                        <p:tgtEl>
                                          <p:spTgt spid="19"/>
                                        </p:tgtEl>
                                        <p:attrNameLst>
                                          <p:attrName>ppt_h</p:attrName>
                                        </p:attrNameLst>
                                      </p:cBhvr>
                                      <p:tavLst>
                                        <p:tav tm="0">
                                          <p:val>
                                            <p:fltVal val="0"/>
                                          </p:val>
                                        </p:tav>
                                        <p:tav tm="100000">
                                          <p:val>
                                            <p:strVal val="#ppt_h"/>
                                          </p:val>
                                        </p:tav>
                                      </p:tavLst>
                                    </p:anim>
                                    <p:animEffect transition="in" filter="fade">
                                      <p:cBhvr>
                                        <p:cTn id="15" dur="2000"/>
                                        <p:tgtEl>
                                          <p:spTgt spid="19"/>
                                        </p:tgtEl>
                                      </p:cBhvr>
                                    </p:animEffect>
                                  </p:childTnLst>
                                </p:cTn>
                              </p:par>
                              <p:par>
                                <p:cTn id="16" presetID="53" presetClass="entr" presetSubtype="16"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2000" fill="hold"/>
                                        <p:tgtEl>
                                          <p:spTgt spid="20"/>
                                        </p:tgtEl>
                                        <p:attrNameLst>
                                          <p:attrName>ppt_w</p:attrName>
                                        </p:attrNameLst>
                                      </p:cBhvr>
                                      <p:tavLst>
                                        <p:tav tm="0">
                                          <p:val>
                                            <p:fltVal val="0"/>
                                          </p:val>
                                        </p:tav>
                                        <p:tav tm="100000">
                                          <p:val>
                                            <p:strVal val="#ppt_w"/>
                                          </p:val>
                                        </p:tav>
                                      </p:tavLst>
                                    </p:anim>
                                    <p:anim calcmode="lin" valueType="num">
                                      <p:cBhvr>
                                        <p:cTn id="19" dur="2000" fill="hold"/>
                                        <p:tgtEl>
                                          <p:spTgt spid="20"/>
                                        </p:tgtEl>
                                        <p:attrNameLst>
                                          <p:attrName>ppt_h</p:attrName>
                                        </p:attrNameLst>
                                      </p:cBhvr>
                                      <p:tavLst>
                                        <p:tav tm="0">
                                          <p:val>
                                            <p:fltVal val="0"/>
                                          </p:val>
                                        </p:tav>
                                        <p:tav tm="100000">
                                          <p:val>
                                            <p:strVal val="#ppt_h"/>
                                          </p:val>
                                        </p:tav>
                                      </p:tavLst>
                                    </p:anim>
                                    <p:animEffect transition="in" filter="fade">
                                      <p:cBhvr>
                                        <p:cTn id="20" dur="2000"/>
                                        <p:tgtEl>
                                          <p:spTgt spid="20"/>
                                        </p:tgtEl>
                                      </p:cBhvr>
                                    </p:animEffect>
                                  </p:childTnLst>
                                </p:cTn>
                              </p:par>
                              <p:par>
                                <p:cTn id="21" presetID="53" presetClass="entr" presetSubtype="16"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p:cTn id="23" dur="2000" fill="hold"/>
                                        <p:tgtEl>
                                          <p:spTgt spid="22"/>
                                        </p:tgtEl>
                                        <p:attrNameLst>
                                          <p:attrName>ppt_w</p:attrName>
                                        </p:attrNameLst>
                                      </p:cBhvr>
                                      <p:tavLst>
                                        <p:tav tm="0">
                                          <p:val>
                                            <p:fltVal val="0"/>
                                          </p:val>
                                        </p:tav>
                                        <p:tav tm="100000">
                                          <p:val>
                                            <p:strVal val="#ppt_w"/>
                                          </p:val>
                                        </p:tav>
                                      </p:tavLst>
                                    </p:anim>
                                    <p:anim calcmode="lin" valueType="num">
                                      <p:cBhvr>
                                        <p:cTn id="24" dur="2000" fill="hold"/>
                                        <p:tgtEl>
                                          <p:spTgt spid="22"/>
                                        </p:tgtEl>
                                        <p:attrNameLst>
                                          <p:attrName>ppt_h</p:attrName>
                                        </p:attrNameLst>
                                      </p:cBhvr>
                                      <p:tavLst>
                                        <p:tav tm="0">
                                          <p:val>
                                            <p:fltVal val="0"/>
                                          </p:val>
                                        </p:tav>
                                        <p:tav tm="100000">
                                          <p:val>
                                            <p:strVal val="#ppt_h"/>
                                          </p:val>
                                        </p:tav>
                                      </p:tavLst>
                                    </p:anim>
                                    <p:animEffect transition="in" filter="fade">
                                      <p:cBhvr>
                                        <p:cTn id="25" dur="2000"/>
                                        <p:tgtEl>
                                          <p:spTgt spid="22"/>
                                        </p:tgtEl>
                                      </p:cBhvr>
                                    </p:animEffect>
                                  </p:childTnLst>
                                </p:cTn>
                              </p:par>
                              <p:par>
                                <p:cTn id="26" presetID="42" presetClass="path" presetSubtype="0" accel="50000" decel="50000" fill="hold" nodeType="withEffect">
                                  <p:stCondLst>
                                    <p:cond delay="0"/>
                                  </p:stCondLst>
                                  <p:childTnLst>
                                    <p:animMotion origin="layout" path="M -0.18479 0.23264 L 4.61128E-6 -4.44444E-6 " pathEditMode="relative" rAng="0" ptsTypes="AA">
                                      <p:cBhvr>
                                        <p:cTn id="27" dur="2000" fill="hold"/>
                                        <p:tgtEl>
                                          <p:spTgt spid="19"/>
                                        </p:tgtEl>
                                        <p:attrNameLst>
                                          <p:attrName>ppt_x</p:attrName>
                                          <p:attrName>ppt_y</p:attrName>
                                        </p:attrNameLst>
                                      </p:cBhvr>
                                      <p:rCtr x="9155" y="-11667"/>
                                    </p:animMotion>
                                  </p:childTnLst>
                                </p:cTn>
                              </p:par>
                              <p:par>
                                <p:cTn id="28" presetID="42" presetClass="path" presetSubtype="0" accel="50000" decel="50000" fill="hold" nodeType="withEffect">
                                  <p:stCondLst>
                                    <p:cond delay="0"/>
                                  </p:stCondLst>
                                  <p:childTnLst>
                                    <p:animMotion origin="layout" path="M -0.35773 0.37917 L -6.56335E-7 -2.96296E-6 " pathEditMode="relative" rAng="0" ptsTypes="AA">
                                      <p:cBhvr>
                                        <p:cTn id="29" dur="2000" fill="hold"/>
                                        <p:tgtEl>
                                          <p:spTgt spid="20"/>
                                        </p:tgtEl>
                                        <p:attrNameLst>
                                          <p:attrName>ppt_x</p:attrName>
                                          <p:attrName>ppt_y</p:attrName>
                                        </p:attrNameLst>
                                      </p:cBhvr>
                                      <p:rCtr x="17971" y="-19491"/>
                                    </p:animMotion>
                                  </p:childTnLst>
                                </p:cTn>
                              </p:par>
                              <p:par>
                                <p:cTn id="30" presetID="42" presetClass="path" presetSubtype="0" accel="50000" decel="50000" fill="hold" nodeType="withEffect">
                                  <p:stCondLst>
                                    <p:cond delay="0"/>
                                  </p:stCondLst>
                                  <p:childTnLst>
                                    <p:animMotion origin="layout" path="M -0.45253 0.17384 L 4.7949E-6 3.33333E-6 " pathEditMode="relative" rAng="0" ptsTypes="AA">
                                      <p:cBhvr>
                                        <p:cTn id="31" dur="2000" fill="hold"/>
                                        <p:tgtEl>
                                          <p:spTgt spid="22"/>
                                        </p:tgtEl>
                                        <p:attrNameLst>
                                          <p:attrName>ppt_x</p:attrName>
                                          <p:attrName>ppt_y</p:attrName>
                                        </p:attrNameLst>
                                      </p:cBhvr>
                                      <p:rCtr x="22737" y="-8889"/>
                                    </p:animMotion>
                                  </p:childTnLst>
                                </p:cTn>
                              </p:par>
                              <p:par>
                                <p:cTn id="32" presetID="31" presetClass="entr" presetSubtype="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2000" fill="hold"/>
                                        <p:tgtEl>
                                          <p:spTgt spid="3"/>
                                        </p:tgtEl>
                                        <p:attrNameLst>
                                          <p:attrName>ppt_w</p:attrName>
                                        </p:attrNameLst>
                                      </p:cBhvr>
                                      <p:tavLst>
                                        <p:tav tm="0">
                                          <p:val>
                                            <p:fltVal val="0"/>
                                          </p:val>
                                        </p:tav>
                                        <p:tav tm="100000">
                                          <p:val>
                                            <p:strVal val="#ppt_w"/>
                                          </p:val>
                                        </p:tav>
                                      </p:tavLst>
                                    </p:anim>
                                    <p:anim calcmode="lin" valueType="num">
                                      <p:cBhvr>
                                        <p:cTn id="35" dur="2000" fill="hold"/>
                                        <p:tgtEl>
                                          <p:spTgt spid="3"/>
                                        </p:tgtEl>
                                        <p:attrNameLst>
                                          <p:attrName>ppt_h</p:attrName>
                                        </p:attrNameLst>
                                      </p:cBhvr>
                                      <p:tavLst>
                                        <p:tav tm="0">
                                          <p:val>
                                            <p:fltVal val="0"/>
                                          </p:val>
                                        </p:tav>
                                        <p:tav tm="100000">
                                          <p:val>
                                            <p:strVal val="#ppt_h"/>
                                          </p:val>
                                        </p:tav>
                                      </p:tavLst>
                                    </p:anim>
                                    <p:anim calcmode="lin" valueType="num">
                                      <p:cBhvr>
                                        <p:cTn id="36" dur="2000" fill="hold"/>
                                        <p:tgtEl>
                                          <p:spTgt spid="3"/>
                                        </p:tgtEl>
                                        <p:attrNameLst>
                                          <p:attrName>style.rotation</p:attrName>
                                        </p:attrNameLst>
                                      </p:cBhvr>
                                      <p:tavLst>
                                        <p:tav tm="0">
                                          <p:val>
                                            <p:fltVal val="90"/>
                                          </p:val>
                                        </p:tav>
                                        <p:tav tm="100000">
                                          <p:val>
                                            <p:fltVal val="0"/>
                                          </p:val>
                                        </p:tav>
                                      </p:tavLst>
                                    </p:anim>
                                    <p:animEffect transition="in" filter="fade">
                                      <p:cBhvr>
                                        <p:cTn id="37" dur="2000"/>
                                        <p:tgtEl>
                                          <p:spTgt spid="3"/>
                                        </p:tgtEl>
                                      </p:cBhvr>
                                    </p:animEffect>
                                  </p:childTnLst>
                                </p:cTn>
                              </p:par>
                            </p:childTnLst>
                          </p:cTn>
                        </p:par>
                        <p:par>
                          <p:cTn id="38" fill="hold">
                            <p:stCondLst>
                              <p:cond delay="3000"/>
                            </p:stCondLst>
                            <p:childTnLst>
                              <p:par>
                                <p:cTn id="39" presetID="53" presetClass="entr" presetSubtype="16" fill="hold" nodeType="after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p:cTn id="41" dur="2000" fill="hold"/>
                                        <p:tgtEl>
                                          <p:spTgt spid="23"/>
                                        </p:tgtEl>
                                        <p:attrNameLst>
                                          <p:attrName>ppt_w</p:attrName>
                                        </p:attrNameLst>
                                      </p:cBhvr>
                                      <p:tavLst>
                                        <p:tav tm="0">
                                          <p:val>
                                            <p:fltVal val="0"/>
                                          </p:val>
                                        </p:tav>
                                        <p:tav tm="100000">
                                          <p:val>
                                            <p:strVal val="#ppt_w"/>
                                          </p:val>
                                        </p:tav>
                                      </p:tavLst>
                                    </p:anim>
                                    <p:anim calcmode="lin" valueType="num">
                                      <p:cBhvr>
                                        <p:cTn id="42" dur="2000" fill="hold"/>
                                        <p:tgtEl>
                                          <p:spTgt spid="23"/>
                                        </p:tgtEl>
                                        <p:attrNameLst>
                                          <p:attrName>ppt_h</p:attrName>
                                        </p:attrNameLst>
                                      </p:cBhvr>
                                      <p:tavLst>
                                        <p:tav tm="0">
                                          <p:val>
                                            <p:fltVal val="0"/>
                                          </p:val>
                                        </p:tav>
                                        <p:tav tm="100000">
                                          <p:val>
                                            <p:strVal val="#ppt_h"/>
                                          </p:val>
                                        </p:tav>
                                      </p:tavLst>
                                    </p:anim>
                                    <p:animEffect transition="in" filter="fade">
                                      <p:cBhvr>
                                        <p:cTn id="43" dur="2000"/>
                                        <p:tgtEl>
                                          <p:spTgt spid="23"/>
                                        </p:tgtEl>
                                      </p:cBhvr>
                                    </p:animEffect>
                                  </p:childTnLst>
                                </p:cTn>
                              </p:par>
                              <p:par>
                                <p:cTn id="44" presetID="42" presetClass="path" presetSubtype="0" accel="50000" decel="50000" fill="hold" nodeType="withEffect">
                                  <p:stCondLst>
                                    <p:cond delay="0"/>
                                  </p:stCondLst>
                                  <p:childTnLst>
                                    <p:animMotion origin="layout" path="M -2.9483E-6 3.7037E-7 L 0.07137 -0.06829 " pathEditMode="relative" rAng="0" ptsTypes="AA">
                                      <p:cBhvr>
                                        <p:cTn id="45" dur="2000" fill="hold"/>
                                        <p:tgtEl>
                                          <p:spTgt spid="23"/>
                                        </p:tgtEl>
                                        <p:attrNameLst>
                                          <p:attrName>ppt_x</p:attrName>
                                          <p:attrName>ppt_y</p:attrName>
                                        </p:attrNameLst>
                                      </p:cBhvr>
                                      <p:rCtr x="3568" y="-3426"/>
                                    </p:animMotion>
                                  </p:childTnLst>
                                </p:cTn>
                              </p:par>
                            </p:childTnLst>
                          </p:cTn>
                        </p:par>
                        <p:par>
                          <p:cTn id="46" fill="hold">
                            <p:stCondLst>
                              <p:cond delay="5000"/>
                            </p:stCondLst>
                            <p:childTnLst>
                              <p:par>
                                <p:cTn id="47" presetID="53" presetClass="entr" presetSubtype="16" fill="hold" nodeType="after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p:cTn id="49" dur="2000" fill="hold"/>
                                        <p:tgtEl>
                                          <p:spTgt spid="2"/>
                                        </p:tgtEl>
                                        <p:attrNameLst>
                                          <p:attrName>ppt_w</p:attrName>
                                        </p:attrNameLst>
                                      </p:cBhvr>
                                      <p:tavLst>
                                        <p:tav tm="0">
                                          <p:val>
                                            <p:fltVal val="0"/>
                                          </p:val>
                                        </p:tav>
                                        <p:tav tm="100000">
                                          <p:val>
                                            <p:strVal val="#ppt_w"/>
                                          </p:val>
                                        </p:tav>
                                      </p:tavLst>
                                    </p:anim>
                                    <p:anim calcmode="lin" valueType="num">
                                      <p:cBhvr>
                                        <p:cTn id="50" dur="2000" fill="hold"/>
                                        <p:tgtEl>
                                          <p:spTgt spid="2"/>
                                        </p:tgtEl>
                                        <p:attrNameLst>
                                          <p:attrName>ppt_h</p:attrName>
                                        </p:attrNameLst>
                                      </p:cBhvr>
                                      <p:tavLst>
                                        <p:tav tm="0">
                                          <p:val>
                                            <p:fltVal val="0"/>
                                          </p:val>
                                        </p:tav>
                                        <p:tav tm="100000">
                                          <p:val>
                                            <p:strVal val="#ppt_h"/>
                                          </p:val>
                                        </p:tav>
                                      </p:tavLst>
                                    </p:anim>
                                    <p:animEffect transition="in" filter="fade">
                                      <p:cBhvr>
                                        <p:cTn id="51" dur="2000"/>
                                        <p:tgtEl>
                                          <p:spTgt spid="2"/>
                                        </p:tgtEl>
                                      </p:cBhvr>
                                    </p:animEffect>
                                  </p:childTnLst>
                                </p:cTn>
                              </p:par>
                              <p:par>
                                <p:cTn id="52" presetID="53" presetClass="entr" presetSubtype="16" fill="hold" nodeType="withEffect">
                                  <p:stCondLst>
                                    <p:cond delay="0"/>
                                  </p:stCondLst>
                                  <p:childTnLst>
                                    <p:set>
                                      <p:cBhvr>
                                        <p:cTn id="53" dur="1" fill="hold">
                                          <p:stCondLst>
                                            <p:cond delay="0"/>
                                          </p:stCondLst>
                                        </p:cTn>
                                        <p:tgtEl>
                                          <p:spTgt spid="4"/>
                                        </p:tgtEl>
                                        <p:attrNameLst>
                                          <p:attrName>style.visibility</p:attrName>
                                        </p:attrNameLst>
                                      </p:cBhvr>
                                      <p:to>
                                        <p:strVal val="visible"/>
                                      </p:to>
                                    </p:set>
                                    <p:anim calcmode="lin" valueType="num">
                                      <p:cBhvr>
                                        <p:cTn id="54" dur="2000" fill="hold"/>
                                        <p:tgtEl>
                                          <p:spTgt spid="4"/>
                                        </p:tgtEl>
                                        <p:attrNameLst>
                                          <p:attrName>ppt_w</p:attrName>
                                        </p:attrNameLst>
                                      </p:cBhvr>
                                      <p:tavLst>
                                        <p:tav tm="0">
                                          <p:val>
                                            <p:fltVal val="0"/>
                                          </p:val>
                                        </p:tav>
                                        <p:tav tm="100000">
                                          <p:val>
                                            <p:strVal val="#ppt_w"/>
                                          </p:val>
                                        </p:tav>
                                      </p:tavLst>
                                    </p:anim>
                                    <p:anim calcmode="lin" valueType="num">
                                      <p:cBhvr>
                                        <p:cTn id="55" dur="2000" fill="hold"/>
                                        <p:tgtEl>
                                          <p:spTgt spid="4"/>
                                        </p:tgtEl>
                                        <p:attrNameLst>
                                          <p:attrName>ppt_h</p:attrName>
                                        </p:attrNameLst>
                                      </p:cBhvr>
                                      <p:tavLst>
                                        <p:tav tm="0">
                                          <p:val>
                                            <p:fltVal val="0"/>
                                          </p:val>
                                        </p:tav>
                                        <p:tav tm="100000">
                                          <p:val>
                                            <p:strVal val="#ppt_h"/>
                                          </p:val>
                                        </p:tav>
                                      </p:tavLst>
                                    </p:anim>
                                    <p:animEffect transition="in" filter="fade">
                                      <p:cBhvr>
                                        <p:cTn id="56" dur="2000"/>
                                        <p:tgtEl>
                                          <p:spTgt spid="4"/>
                                        </p:tgtEl>
                                      </p:cBhvr>
                                    </p:animEffect>
                                  </p:childTnLst>
                                </p:cTn>
                              </p:par>
                              <p:par>
                                <p:cTn id="57" presetID="53" presetClass="entr" presetSubtype="16" fill="hold" nodeType="with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p:cTn id="59" dur="2000" fill="hold"/>
                                        <p:tgtEl>
                                          <p:spTgt spid="5"/>
                                        </p:tgtEl>
                                        <p:attrNameLst>
                                          <p:attrName>ppt_w</p:attrName>
                                        </p:attrNameLst>
                                      </p:cBhvr>
                                      <p:tavLst>
                                        <p:tav tm="0">
                                          <p:val>
                                            <p:fltVal val="0"/>
                                          </p:val>
                                        </p:tav>
                                        <p:tav tm="100000">
                                          <p:val>
                                            <p:strVal val="#ppt_w"/>
                                          </p:val>
                                        </p:tav>
                                      </p:tavLst>
                                    </p:anim>
                                    <p:anim calcmode="lin" valueType="num">
                                      <p:cBhvr>
                                        <p:cTn id="60" dur="2000" fill="hold"/>
                                        <p:tgtEl>
                                          <p:spTgt spid="5"/>
                                        </p:tgtEl>
                                        <p:attrNameLst>
                                          <p:attrName>ppt_h</p:attrName>
                                        </p:attrNameLst>
                                      </p:cBhvr>
                                      <p:tavLst>
                                        <p:tav tm="0">
                                          <p:val>
                                            <p:fltVal val="0"/>
                                          </p:val>
                                        </p:tav>
                                        <p:tav tm="100000">
                                          <p:val>
                                            <p:strVal val="#ppt_h"/>
                                          </p:val>
                                        </p:tav>
                                      </p:tavLst>
                                    </p:anim>
                                    <p:animEffect transition="in" filter="fade">
                                      <p:cBhvr>
                                        <p:cTn id="61" dur="2000"/>
                                        <p:tgtEl>
                                          <p:spTgt spid="5"/>
                                        </p:tgtEl>
                                      </p:cBhvr>
                                    </p:animEffect>
                                  </p:childTnLst>
                                </p:cTn>
                              </p:par>
                              <p:par>
                                <p:cTn id="62" presetID="42" presetClass="path" presetSubtype="0" accel="50000" decel="50000" fill="hold" nodeType="withEffect">
                                  <p:stCondLst>
                                    <p:cond delay="0"/>
                                  </p:stCondLst>
                                  <p:childTnLst>
                                    <p:animMotion origin="layout" path="M -0.18479 0.23264 L 4.61128E-6 -4.44444E-6 " pathEditMode="relative" rAng="0" ptsTypes="AA">
                                      <p:cBhvr>
                                        <p:cTn id="63" dur="2000" fill="hold"/>
                                        <p:tgtEl>
                                          <p:spTgt spid="2"/>
                                        </p:tgtEl>
                                        <p:attrNameLst>
                                          <p:attrName>ppt_x</p:attrName>
                                          <p:attrName>ppt_y</p:attrName>
                                        </p:attrNameLst>
                                      </p:cBhvr>
                                      <p:rCtr x="9155" y="-11667"/>
                                    </p:animMotion>
                                  </p:childTnLst>
                                </p:cTn>
                              </p:par>
                              <p:par>
                                <p:cTn id="64" presetID="42" presetClass="path" presetSubtype="0" accel="50000" decel="50000" fill="hold" nodeType="withEffect">
                                  <p:stCondLst>
                                    <p:cond delay="0"/>
                                  </p:stCondLst>
                                  <p:childTnLst>
                                    <p:animMotion origin="layout" path="M -0.35773 0.37917 L -6.56335E-7 -2.96296E-6 " pathEditMode="relative" rAng="0" ptsTypes="AA">
                                      <p:cBhvr>
                                        <p:cTn id="65" dur="2000" fill="hold"/>
                                        <p:tgtEl>
                                          <p:spTgt spid="4"/>
                                        </p:tgtEl>
                                        <p:attrNameLst>
                                          <p:attrName>ppt_x</p:attrName>
                                          <p:attrName>ppt_y</p:attrName>
                                        </p:attrNameLst>
                                      </p:cBhvr>
                                      <p:rCtr x="17971" y="-19491"/>
                                    </p:animMotion>
                                  </p:childTnLst>
                                </p:cTn>
                              </p:par>
                              <p:par>
                                <p:cTn id="66" presetID="42" presetClass="path" presetSubtype="0" accel="50000" decel="50000" fill="hold" nodeType="withEffect">
                                  <p:stCondLst>
                                    <p:cond delay="0"/>
                                  </p:stCondLst>
                                  <p:childTnLst>
                                    <p:animMotion origin="layout" path="M -0.45253 0.17384 L 4.7949E-6 3.33333E-6 " pathEditMode="relative" rAng="0" ptsTypes="AA">
                                      <p:cBhvr>
                                        <p:cTn id="67" dur="2000" fill="hold"/>
                                        <p:tgtEl>
                                          <p:spTgt spid="5"/>
                                        </p:tgtEl>
                                        <p:attrNameLst>
                                          <p:attrName>ppt_x</p:attrName>
                                          <p:attrName>ppt_y</p:attrName>
                                        </p:attrNameLst>
                                      </p:cBhvr>
                                      <p:rCtr x="22737" y="-88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flipH="1">
            <a:off x="4549590" y="4363943"/>
            <a:ext cx="3668401" cy="707886"/>
          </a:xfrm>
          <a:prstGeom prst="rect">
            <a:avLst/>
          </a:prstGeom>
          <a:noFill/>
        </p:spPr>
        <p:txBody>
          <a:bodyPr wrap="square" rtlCol="0">
            <a:spAutoFit/>
          </a:bodyPr>
          <a:lstStyle/>
          <a:p>
            <a:pPr algn="ctr"/>
            <a:r>
              <a:rPr lang="en-US" altLang="zh-CN" sz="4000" b="1">
                <a:solidFill>
                  <a:srgbClr val="FF462B"/>
                </a:solidFill>
                <a:latin typeface="Arial" panose="020B0604020202020204" pitchFamily="34" charset="0"/>
                <a:cs typeface="Arial" panose="020B0604020202020204" pitchFamily="34" charset="0"/>
                <a:sym typeface="+mn-lt"/>
              </a:rPr>
              <a:t>LUYỆN TẬP</a:t>
            </a:r>
            <a:endParaRPr lang="zh-CN" altLang="en-US" sz="4000" b="1" dirty="0">
              <a:solidFill>
                <a:srgbClr val="FF462B"/>
              </a:solidFill>
              <a:latin typeface="Arial" panose="020B0604020202020204" pitchFamily="34" charset="0"/>
              <a:cs typeface="Arial" panose="020B0604020202020204" pitchFamily="34" charset="0"/>
              <a:sym typeface="+mn-lt"/>
            </a:endParaRPr>
          </a:p>
        </p:txBody>
      </p:sp>
      <p:sp>
        <p:nvSpPr>
          <p:cNvPr id="10" name="文本框 9"/>
          <p:cNvSpPr txBox="1"/>
          <p:nvPr/>
        </p:nvSpPr>
        <p:spPr>
          <a:xfrm flipH="1">
            <a:off x="5663952" y="2053297"/>
            <a:ext cx="1189894" cy="1015663"/>
          </a:xfrm>
          <a:prstGeom prst="rect">
            <a:avLst/>
          </a:prstGeom>
          <a:noFill/>
        </p:spPr>
        <p:txBody>
          <a:bodyPr wrap="square" rtlCol="0">
            <a:spAutoFit/>
          </a:bodyPr>
          <a:lstStyle>
            <a:defPPr>
              <a:defRPr lang="zh-CN"/>
            </a:defPPr>
            <a:lvl1pPr algn="ctr">
              <a:defRPr sz="4000" b="1">
                <a:latin typeface="方正静蕾简体" panose="02000000000000000000" pitchFamily="2" charset="-122"/>
                <a:ea typeface="方正静蕾简体" panose="02000000000000000000" pitchFamily="2" charset="-122"/>
              </a:defRPr>
            </a:lvl1pPr>
          </a:lstStyle>
          <a:p>
            <a:r>
              <a:rPr lang="en-US" altLang="zh-CN" sz="6000" b="0" dirty="0">
                <a:solidFill>
                  <a:srgbClr val="FF462B"/>
                </a:solidFill>
                <a:latin typeface="+mn-lt"/>
                <a:ea typeface="+mn-ea"/>
                <a:cs typeface="+mn-ea"/>
                <a:sym typeface="+mn-lt"/>
              </a:rPr>
              <a:t>02</a:t>
            </a:r>
            <a:endParaRPr lang="zh-CN" altLang="en-US" sz="6000" b="0" dirty="0">
              <a:solidFill>
                <a:srgbClr val="FF462B"/>
              </a:solidFill>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10" presetClass="entr" presetSubtype="0" fill="hold" grpId="0" nodeType="afterEffect">
                                  <p:stCondLst>
                                    <p:cond delay="0"/>
                                  </p:stCondLst>
                                  <p:iterate type="lt">
                                    <p:tmPct val="10000"/>
                                  </p:iterate>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任意多边形 123"/>
          <p:cNvSpPr/>
          <p:nvPr/>
        </p:nvSpPr>
        <p:spPr>
          <a:xfrm>
            <a:off x="107747" y="1504674"/>
            <a:ext cx="3809603"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25" name="文本框 124"/>
          <p:cNvSpPr txBox="1"/>
          <p:nvPr/>
        </p:nvSpPr>
        <p:spPr>
          <a:xfrm>
            <a:off x="0" y="1314045"/>
            <a:ext cx="808038"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01</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28" name="任意多边形 127"/>
          <p:cNvSpPr/>
          <p:nvPr/>
        </p:nvSpPr>
        <p:spPr>
          <a:xfrm>
            <a:off x="4122408" y="1504674"/>
            <a:ext cx="3811761"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29" name="文本框 128"/>
          <p:cNvSpPr txBox="1"/>
          <p:nvPr/>
        </p:nvSpPr>
        <p:spPr>
          <a:xfrm>
            <a:off x="4007706" y="1314045"/>
            <a:ext cx="808037"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02</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32" name="任意多边形 131"/>
          <p:cNvSpPr/>
          <p:nvPr/>
        </p:nvSpPr>
        <p:spPr>
          <a:xfrm>
            <a:off x="8302789" y="1504674"/>
            <a:ext cx="3811760"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33" name="文本框 132"/>
          <p:cNvSpPr txBox="1"/>
          <p:nvPr/>
        </p:nvSpPr>
        <p:spPr>
          <a:xfrm>
            <a:off x="8126224" y="1319909"/>
            <a:ext cx="809625"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03</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37" name="矩形 42"/>
          <p:cNvSpPr>
            <a:spLocks noChangeArrowheads="1"/>
          </p:cNvSpPr>
          <p:nvPr/>
        </p:nvSpPr>
        <p:spPr bwMode="auto">
          <a:xfrm>
            <a:off x="273565" y="4255711"/>
            <a:ext cx="33599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pt-BR" kern="0">
                <a:latin typeface="Times New Roman" panose="02020603050405020304" pitchFamily="18" charset="0"/>
                <a:ea typeface="Calibri" panose="020F0502020204030204" pitchFamily="34" charset="0"/>
              </a:rPr>
              <a:t>C</a:t>
            </a:r>
            <a:r>
              <a:rPr lang="pt-BR" kern="0">
                <a:effectLst/>
                <a:latin typeface="Times New Roman" panose="02020603050405020304" pitchFamily="18" charset="0"/>
                <a:ea typeface="Calibri" panose="020F0502020204030204" pitchFamily="34" charset="0"/>
              </a:rPr>
              <a:t>họn giấy bìa màu, vẽ và cắt hình chữ nhật có kích thước 17cm x 28 cm</a:t>
            </a:r>
            <a:endParaRPr lang="zh-CN" altLang="en-US" b="1" dirty="0">
              <a:solidFill>
                <a:srgbClr val="595959"/>
              </a:solidFill>
              <a:cs typeface="+mn-ea"/>
              <a:sym typeface="+mn-lt"/>
            </a:endParaRPr>
          </a:p>
        </p:txBody>
      </p:sp>
      <p:sp>
        <p:nvSpPr>
          <p:cNvPr id="139" name="TextBox 19"/>
          <p:cNvSpPr>
            <a:spLocks noChangeArrowheads="1"/>
          </p:cNvSpPr>
          <p:nvPr/>
        </p:nvSpPr>
        <p:spPr bwMode="auto">
          <a:xfrm>
            <a:off x="4411723" y="4255711"/>
            <a:ext cx="3522445" cy="1569660"/>
          </a:xfrm>
          <a:prstGeom prst="rect">
            <a:avLst/>
          </a:prstGeom>
          <a:noFill/>
          <a:ln w="9525">
            <a:noFill/>
            <a:miter lim="800000"/>
          </a:ln>
        </p:spPr>
        <p:txBody>
          <a:bodyPr wrap="square">
            <a:spAutoFit/>
          </a:bodyPr>
          <a:lstStyle/>
          <a:p>
            <a:pPr lvl="0"/>
            <a:r>
              <a:rPr lang="pt-BR" kern="0">
                <a:effectLst/>
                <a:latin typeface="Times New Roman" panose="02020603050405020304" pitchFamily="18" charset="0"/>
                <a:ea typeface="Calibri" panose="020F0502020204030204" pitchFamily="34" charset="0"/>
              </a:rPr>
              <a:t>Em bôi keo sữa ở mép một cạnh ngắn và dán lên mép cạnh ngắn còn lại tạo thành trụ thân đèn lồng.</a:t>
            </a:r>
            <a:endParaRPr lang="zh-CN" altLang="en-US" sz="1800" dirty="0">
              <a:solidFill>
                <a:srgbClr val="595959"/>
              </a:solidFill>
              <a:cs typeface="+mn-ea"/>
              <a:sym typeface="+mn-lt"/>
            </a:endParaRPr>
          </a:p>
        </p:txBody>
      </p:sp>
      <p:sp>
        <p:nvSpPr>
          <p:cNvPr id="142" name="TextBox 19"/>
          <p:cNvSpPr>
            <a:spLocks noChangeArrowheads="1"/>
          </p:cNvSpPr>
          <p:nvPr/>
        </p:nvSpPr>
        <p:spPr bwMode="auto">
          <a:xfrm>
            <a:off x="8790060" y="4255711"/>
            <a:ext cx="3039176" cy="1569660"/>
          </a:xfrm>
          <a:prstGeom prst="rect">
            <a:avLst/>
          </a:prstGeom>
          <a:noFill/>
          <a:ln w="9525">
            <a:noFill/>
            <a:miter lim="800000"/>
          </a:ln>
        </p:spPr>
        <p:txBody>
          <a:bodyPr wrap="square">
            <a:spAutoFit/>
          </a:bodyPr>
          <a:lstStyle/>
          <a:p>
            <a:pPr algn="just"/>
            <a:r>
              <a:rPr lang="pt-BR">
                <a:effectLst/>
                <a:latin typeface="Times New Roman" panose="02020603050405020304" pitchFamily="18" charset="0"/>
                <a:ea typeface="Calibri" panose="020F0502020204030204" pitchFamily="34" charset="0"/>
                <a:cs typeface="Times New Roman" panose="02020603050405020304" pitchFamily="18" charset="0"/>
              </a:rPr>
              <a:t>Chọn giấy bìa màu, vẽ và cắt 2 hình chữ nhật có kích thước 2 cm x 28 cm.</a:t>
            </a:r>
            <a:endParaRPr lang="en-US">
              <a:effectLst/>
              <a:latin typeface=".VnTime" panose="020B7200000000000000" pitchFamily="34" charset="0"/>
              <a:ea typeface="Arial" panose="020B0604020202020204" pitchFamily="34" charset="0"/>
              <a:cs typeface="Times New Roman" panose="02020603050405020304" pitchFamily="18" charset="0"/>
            </a:endParaRPr>
          </a:p>
        </p:txBody>
      </p:sp>
      <p:sp>
        <p:nvSpPr>
          <p:cNvPr id="26" name="文本框 25"/>
          <p:cNvSpPr txBox="1"/>
          <p:nvPr/>
        </p:nvSpPr>
        <p:spPr>
          <a:xfrm>
            <a:off x="1265861" y="383857"/>
            <a:ext cx="7669987" cy="646331"/>
          </a:xfrm>
          <a:prstGeom prst="rect">
            <a:avLst/>
          </a:prstGeom>
          <a:noFill/>
        </p:spPr>
        <p:txBody>
          <a:bodyPr wrap="square" rtlCol="0">
            <a:spAutoFit/>
          </a:bodyPr>
          <a:lstStyle>
            <a:defPPr>
              <a:defRPr lang="zh-CN"/>
            </a:defPPr>
            <a:lvl1pPr>
              <a:defRPr sz="3600" b="1">
                <a:solidFill>
                  <a:srgbClr val="009AA0"/>
                </a:solidFill>
                <a:latin typeface="方正静蕾简体" panose="02000000000000000000" pitchFamily="2" charset="-122"/>
                <a:ea typeface="方正静蕾简体" panose="02000000000000000000" pitchFamily="2" charset="-122"/>
              </a:defRPr>
            </a:lvl1pPr>
          </a:lstStyle>
          <a:p>
            <a:r>
              <a:rPr lang="en-US" altLang="zh-CN">
                <a:latin typeface="Arial" panose="020B0604020202020204" pitchFamily="34" charset="0"/>
                <a:ea typeface="+mn-ea"/>
                <a:cs typeface="Arial" panose="020B0604020202020204" pitchFamily="34" charset="0"/>
                <a:sym typeface="+mn-lt"/>
              </a:rPr>
              <a:t>BƯỚC 1: LÀM THÂN ĐÈN LỒNG</a:t>
            </a:r>
            <a:endParaRPr lang="zh-CN" altLang="en-US" dirty="0">
              <a:latin typeface="Arial" panose="020B0604020202020204" pitchFamily="34" charset="0"/>
              <a:ea typeface="+mn-ea"/>
              <a:cs typeface="Arial" panose="020B0604020202020204" pitchFamily="34" charset="0"/>
              <a:sym typeface="+mn-lt"/>
            </a:endParaRPr>
          </a:p>
        </p:txBody>
      </p:sp>
      <p:pic>
        <p:nvPicPr>
          <p:cNvPr id="3" name="Picture 2">
            <a:extLst>
              <a:ext uri="{FF2B5EF4-FFF2-40B4-BE49-F238E27FC236}">
                <a16:creationId xmlns:a16="http://schemas.microsoft.com/office/drawing/2014/main" id="{E81FD9AF-B365-7E66-C3F9-14A6A9B88E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4872" y="1843050"/>
            <a:ext cx="1650065" cy="2013077"/>
          </a:xfrm>
          <a:prstGeom prst="rect">
            <a:avLst/>
          </a:prstGeom>
        </p:spPr>
      </p:pic>
      <p:pic>
        <p:nvPicPr>
          <p:cNvPr id="5" name="Picture 4">
            <a:extLst>
              <a:ext uri="{FF2B5EF4-FFF2-40B4-BE49-F238E27FC236}">
                <a16:creationId xmlns:a16="http://schemas.microsoft.com/office/drawing/2014/main" id="{7E6AA007-705C-4A7A-2B39-788AE7E9DC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6280" y="2295012"/>
            <a:ext cx="3201700" cy="994702"/>
          </a:xfrm>
          <a:prstGeom prst="rect">
            <a:avLst/>
          </a:prstGeom>
        </p:spPr>
      </p:pic>
      <p:pic>
        <p:nvPicPr>
          <p:cNvPr id="7" name="Picture 6">
            <a:extLst>
              <a:ext uri="{FF2B5EF4-FFF2-40B4-BE49-F238E27FC236}">
                <a16:creationId xmlns:a16="http://schemas.microsoft.com/office/drawing/2014/main" id="{B08D0A5B-2290-EA0B-3E02-C23B6354AB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565" y="1843050"/>
            <a:ext cx="3521704" cy="200673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0000"/>
                                  </p:iterate>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任意多边形 123"/>
          <p:cNvSpPr/>
          <p:nvPr/>
        </p:nvSpPr>
        <p:spPr>
          <a:xfrm>
            <a:off x="107747" y="1504674"/>
            <a:ext cx="3809603"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25" name="文本框 124"/>
          <p:cNvSpPr txBox="1"/>
          <p:nvPr/>
        </p:nvSpPr>
        <p:spPr>
          <a:xfrm>
            <a:off x="0" y="1314045"/>
            <a:ext cx="808038"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04</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28" name="任意多边形 127"/>
          <p:cNvSpPr/>
          <p:nvPr/>
        </p:nvSpPr>
        <p:spPr>
          <a:xfrm>
            <a:off x="4122408" y="1504674"/>
            <a:ext cx="3811761"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29" name="文本框 128"/>
          <p:cNvSpPr txBox="1"/>
          <p:nvPr/>
        </p:nvSpPr>
        <p:spPr>
          <a:xfrm>
            <a:off x="4007706" y="1314045"/>
            <a:ext cx="808037"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05</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32" name="任意多边形 131"/>
          <p:cNvSpPr/>
          <p:nvPr/>
        </p:nvSpPr>
        <p:spPr>
          <a:xfrm>
            <a:off x="8302789" y="1504674"/>
            <a:ext cx="3811760" cy="2612360"/>
          </a:xfrm>
          <a:custGeom>
            <a:avLst/>
            <a:gdLst>
              <a:gd name="connsiteX0" fmla="*/ 135734 w 5735830"/>
              <a:gd name="connsiteY0" fmla="*/ 360201 h 4633519"/>
              <a:gd name="connsiteX1" fmla="*/ 250034 w 5735830"/>
              <a:gd name="connsiteY1" fmla="*/ 1666487 h 4633519"/>
              <a:gd name="connsiteX2" fmla="*/ 201049 w 5735830"/>
              <a:gd name="connsiteY2" fmla="*/ 4262730 h 4633519"/>
              <a:gd name="connsiteX3" fmla="*/ 1376706 w 5735830"/>
              <a:gd name="connsiteY3" fmla="*/ 4475001 h 4633519"/>
              <a:gd name="connsiteX4" fmla="*/ 5344549 w 5735830"/>
              <a:gd name="connsiteY4" fmla="*/ 4491330 h 4633519"/>
              <a:gd name="connsiteX5" fmla="*/ 5360877 w 5735830"/>
              <a:gd name="connsiteY5" fmla="*/ 2613544 h 4633519"/>
              <a:gd name="connsiteX6" fmla="*/ 5507834 w 5735830"/>
              <a:gd name="connsiteY6" fmla="*/ 278558 h 4633519"/>
              <a:gd name="connsiteX7" fmla="*/ 1899220 w 5735830"/>
              <a:gd name="connsiteY7" fmla="*/ 294887 h 4633519"/>
              <a:gd name="connsiteX8" fmla="*/ 152063 w 5735830"/>
              <a:gd name="connsiteY8" fmla="*/ 972 h 4633519"/>
              <a:gd name="connsiteX9" fmla="*/ 86749 w 5735830"/>
              <a:gd name="connsiteY9" fmla="*/ 409187 h 4633519"/>
              <a:gd name="connsiteX10" fmla="*/ 135734 w 5735830"/>
              <a:gd name="connsiteY10" fmla="*/ 360201 h 4633519"/>
              <a:gd name="connsiteX0-1" fmla="*/ 92877 w 5741958"/>
              <a:gd name="connsiteY0-2" fmla="*/ 409187 h 4633519"/>
              <a:gd name="connsiteX1-3" fmla="*/ 256162 w 5741958"/>
              <a:gd name="connsiteY1-4" fmla="*/ 1666487 h 4633519"/>
              <a:gd name="connsiteX2-5" fmla="*/ 207177 w 5741958"/>
              <a:gd name="connsiteY2-6" fmla="*/ 4262730 h 4633519"/>
              <a:gd name="connsiteX3-7" fmla="*/ 1382834 w 5741958"/>
              <a:gd name="connsiteY3-8" fmla="*/ 4475001 h 4633519"/>
              <a:gd name="connsiteX4-9" fmla="*/ 5350677 w 5741958"/>
              <a:gd name="connsiteY4-10" fmla="*/ 4491330 h 4633519"/>
              <a:gd name="connsiteX5-11" fmla="*/ 5367005 w 5741958"/>
              <a:gd name="connsiteY5-12" fmla="*/ 2613544 h 4633519"/>
              <a:gd name="connsiteX6-13" fmla="*/ 5513962 w 5741958"/>
              <a:gd name="connsiteY6-14" fmla="*/ 278558 h 4633519"/>
              <a:gd name="connsiteX7-15" fmla="*/ 1905348 w 5741958"/>
              <a:gd name="connsiteY7-16" fmla="*/ 294887 h 4633519"/>
              <a:gd name="connsiteX8-17" fmla="*/ 158191 w 5741958"/>
              <a:gd name="connsiteY8-18" fmla="*/ 972 h 4633519"/>
              <a:gd name="connsiteX9-19" fmla="*/ 92877 w 5741958"/>
              <a:gd name="connsiteY9-20" fmla="*/ 409187 h 4633519"/>
              <a:gd name="connsiteX0-21" fmla="*/ 92877 w 5741958"/>
              <a:gd name="connsiteY0-22" fmla="*/ 768415 h 4633519"/>
              <a:gd name="connsiteX1-23" fmla="*/ 256162 w 5741958"/>
              <a:gd name="connsiteY1-24" fmla="*/ 1666487 h 4633519"/>
              <a:gd name="connsiteX2-25" fmla="*/ 207177 w 5741958"/>
              <a:gd name="connsiteY2-26" fmla="*/ 4262730 h 4633519"/>
              <a:gd name="connsiteX3-27" fmla="*/ 1382834 w 5741958"/>
              <a:gd name="connsiteY3-28" fmla="*/ 4475001 h 4633519"/>
              <a:gd name="connsiteX4-29" fmla="*/ 5350677 w 5741958"/>
              <a:gd name="connsiteY4-30" fmla="*/ 4491330 h 4633519"/>
              <a:gd name="connsiteX5-31" fmla="*/ 5367005 w 5741958"/>
              <a:gd name="connsiteY5-32" fmla="*/ 2613544 h 4633519"/>
              <a:gd name="connsiteX6-33" fmla="*/ 5513962 w 5741958"/>
              <a:gd name="connsiteY6-34" fmla="*/ 278558 h 4633519"/>
              <a:gd name="connsiteX7-35" fmla="*/ 1905348 w 5741958"/>
              <a:gd name="connsiteY7-36" fmla="*/ 294887 h 4633519"/>
              <a:gd name="connsiteX8-37" fmla="*/ 158191 w 5741958"/>
              <a:gd name="connsiteY8-38" fmla="*/ 972 h 4633519"/>
              <a:gd name="connsiteX9-39" fmla="*/ 92877 w 5741958"/>
              <a:gd name="connsiteY9-40" fmla="*/ 768415 h 4633519"/>
              <a:gd name="connsiteX0-41" fmla="*/ 3451 w 5652532"/>
              <a:gd name="connsiteY0-42" fmla="*/ 654617 h 4519721"/>
              <a:gd name="connsiteX1-43" fmla="*/ 166736 w 5652532"/>
              <a:gd name="connsiteY1-44" fmla="*/ 1552689 h 4519721"/>
              <a:gd name="connsiteX2-45" fmla="*/ 117751 w 5652532"/>
              <a:gd name="connsiteY2-46" fmla="*/ 4148932 h 4519721"/>
              <a:gd name="connsiteX3-47" fmla="*/ 1293408 w 5652532"/>
              <a:gd name="connsiteY3-48" fmla="*/ 4361203 h 4519721"/>
              <a:gd name="connsiteX4-49" fmla="*/ 5261251 w 5652532"/>
              <a:gd name="connsiteY4-50" fmla="*/ 4377532 h 4519721"/>
              <a:gd name="connsiteX5-51" fmla="*/ 5277579 w 5652532"/>
              <a:gd name="connsiteY5-52" fmla="*/ 2499746 h 4519721"/>
              <a:gd name="connsiteX6-53" fmla="*/ 5424536 w 5652532"/>
              <a:gd name="connsiteY6-54" fmla="*/ 164760 h 4519721"/>
              <a:gd name="connsiteX7-55" fmla="*/ 1815922 w 5652532"/>
              <a:gd name="connsiteY7-56" fmla="*/ 181089 h 4519721"/>
              <a:gd name="connsiteX8-57" fmla="*/ 346351 w 5652532"/>
              <a:gd name="connsiteY8-58" fmla="*/ 1474 h 4519721"/>
              <a:gd name="connsiteX9-59" fmla="*/ 3451 w 5652532"/>
              <a:gd name="connsiteY9-60" fmla="*/ 654617 h 4519721"/>
              <a:gd name="connsiteX0-61" fmla="*/ 3451 w 5613197"/>
              <a:gd name="connsiteY0-62" fmla="*/ 698621 h 4563725"/>
              <a:gd name="connsiteX1-63" fmla="*/ 166736 w 5613197"/>
              <a:gd name="connsiteY1-64" fmla="*/ 1596693 h 4563725"/>
              <a:gd name="connsiteX2-65" fmla="*/ 117751 w 5613197"/>
              <a:gd name="connsiteY2-66" fmla="*/ 4192936 h 4563725"/>
              <a:gd name="connsiteX3-67" fmla="*/ 1293408 w 5613197"/>
              <a:gd name="connsiteY3-68" fmla="*/ 4405207 h 4563725"/>
              <a:gd name="connsiteX4-69" fmla="*/ 5261251 w 5613197"/>
              <a:gd name="connsiteY4-70" fmla="*/ 4421536 h 4563725"/>
              <a:gd name="connsiteX5-71" fmla="*/ 5277579 w 5613197"/>
              <a:gd name="connsiteY5-72" fmla="*/ 2543750 h 4563725"/>
              <a:gd name="connsiteX6-73" fmla="*/ 5424536 w 5613197"/>
              <a:gd name="connsiteY6-74" fmla="*/ 208764 h 4563725"/>
              <a:gd name="connsiteX7-75" fmla="*/ 2354765 w 5613197"/>
              <a:gd name="connsiteY7-76" fmla="*/ 94464 h 4563725"/>
              <a:gd name="connsiteX8-77" fmla="*/ 346351 w 5613197"/>
              <a:gd name="connsiteY8-78" fmla="*/ 45478 h 4563725"/>
              <a:gd name="connsiteX9-79" fmla="*/ 3451 w 5613197"/>
              <a:gd name="connsiteY9-80" fmla="*/ 698621 h 4563725"/>
              <a:gd name="connsiteX0-81" fmla="*/ 3451 w 5554564"/>
              <a:gd name="connsiteY0-82" fmla="*/ 677467 h 4542571"/>
              <a:gd name="connsiteX1-83" fmla="*/ 166736 w 5554564"/>
              <a:gd name="connsiteY1-84" fmla="*/ 1575539 h 4542571"/>
              <a:gd name="connsiteX2-85" fmla="*/ 117751 w 5554564"/>
              <a:gd name="connsiteY2-86" fmla="*/ 4171782 h 4542571"/>
              <a:gd name="connsiteX3-87" fmla="*/ 1293408 w 5554564"/>
              <a:gd name="connsiteY3-88" fmla="*/ 4384053 h 4542571"/>
              <a:gd name="connsiteX4-89" fmla="*/ 5261251 w 5554564"/>
              <a:gd name="connsiteY4-90" fmla="*/ 4400382 h 4542571"/>
              <a:gd name="connsiteX5-91" fmla="*/ 5277579 w 5554564"/>
              <a:gd name="connsiteY5-92" fmla="*/ 2522596 h 4542571"/>
              <a:gd name="connsiteX6-93" fmla="*/ 5424536 w 5554564"/>
              <a:gd name="connsiteY6-94" fmla="*/ 187610 h 4542571"/>
              <a:gd name="connsiteX7-95" fmla="*/ 2354765 w 5554564"/>
              <a:gd name="connsiteY7-96" fmla="*/ 73310 h 4542571"/>
              <a:gd name="connsiteX8-97" fmla="*/ 346351 w 5554564"/>
              <a:gd name="connsiteY8-98" fmla="*/ 24324 h 4542571"/>
              <a:gd name="connsiteX9-99" fmla="*/ 3451 w 5554564"/>
              <a:gd name="connsiteY9-100" fmla="*/ 677467 h 4542571"/>
              <a:gd name="connsiteX0-101" fmla="*/ 3451 w 5682000"/>
              <a:gd name="connsiteY0-102" fmla="*/ 700982 h 4563669"/>
              <a:gd name="connsiteX1-103" fmla="*/ 166736 w 5682000"/>
              <a:gd name="connsiteY1-104" fmla="*/ 1599054 h 4563669"/>
              <a:gd name="connsiteX2-105" fmla="*/ 117751 w 5682000"/>
              <a:gd name="connsiteY2-106" fmla="*/ 4195297 h 4563669"/>
              <a:gd name="connsiteX3-107" fmla="*/ 1293408 w 5682000"/>
              <a:gd name="connsiteY3-108" fmla="*/ 4407568 h 4563669"/>
              <a:gd name="connsiteX4-109" fmla="*/ 5261251 w 5682000"/>
              <a:gd name="connsiteY4-110" fmla="*/ 4423897 h 4563669"/>
              <a:gd name="connsiteX5-111" fmla="*/ 5489850 w 5682000"/>
              <a:gd name="connsiteY5-112" fmla="*/ 2578768 h 4563669"/>
              <a:gd name="connsiteX6-113" fmla="*/ 5424536 w 5682000"/>
              <a:gd name="connsiteY6-114" fmla="*/ 211125 h 4563669"/>
              <a:gd name="connsiteX7-115" fmla="*/ 2354765 w 5682000"/>
              <a:gd name="connsiteY7-116" fmla="*/ 96825 h 4563669"/>
              <a:gd name="connsiteX8-117" fmla="*/ 346351 w 5682000"/>
              <a:gd name="connsiteY8-118" fmla="*/ 47839 h 4563669"/>
              <a:gd name="connsiteX9-119" fmla="*/ 3451 w 5682000"/>
              <a:gd name="connsiteY9-120" fmla="*/ 700982 h 4563669"/>
              <a:gd name="connsiteX0-121" fmla="*/ 3451 w 5687062"/>
              <a:gd name="connsiteY0-122" fmla="*/ 700982 h 4602114"/>
              <a:gd name="connsiteX1-123" fmla="*/ 166736 w 5687062"/>
              <a:gd name="connsiteY1-124" fmla="*/ 1599054 h 4602114"/>
              <a:gd name="connsiteX2-125" fmla="*/ 117751 w 5687062"/>
              <a:gd name="connsiteY2-126" fmla="*/ 4195297 h 4602114"/>
              <a:gd name="connsiteX3-127" fmla="*/ 1293408 w 5687062"/>
              <a:gd name="connsiteY3-128" fmla="*/ 4407568 h 4602114"/>
              <a:gd name="connsiteX4-129" fmla="*/ 5146951 w 5687062"/>
              <a:gd name="connsiteY4-130" fmla="*/ 4472883 h 4602114"/>
              <a:gd name="connsiteX5-131" fmla="*/ 5489850 w 5687062"/>
              <a:gd name="connsiteY5-132" fmla="*/ 2578768 h 4602114"/>
              <a:gd name="connsiteX6-133" fmla="*/ 5424536 w 5687062"/>
              <a:gd name="connsiteY6-134" fmla="*/ 211125 h 4602114"/>
              <a:gd name="connsiteX7-135" fmla="*/ 2354765 w 5687062"/>
              <a:gd name="connsiteY7-136" fmla="*/ 96825 h 4602114"/>
              <a:gd name="connsiteX8-137" fmla="*/ 346351 w 5687062"/>
              <a:gd name="connsiteY8-138" fmla="*/ 47839 h 4602114"/>
              <a:gd name="connsiteX9-139" fmla="*/ 3451 w 5687062"/>
              <a:gd name="connsiteY9-140" fmla="*/ 700982 h 4602114"/>
              <a:gd name="connsiteX0-141" fmla="*/ 3451 w 5687062"/>
              <a:gd name="connsiteY0-142" fmla="*/ 700982 h 4630183"/>
              <a:gd name="connsiteX1-143" fmla="*/ 166736 w 5687062"/>
              <a:gd name="connsiteY1-144" fmla="*/ 1599054 h 4630183"/>
              <a:gd name="connsiteX2-145" fmla="*/ 117751 w 5687062"/>
              <a:gd name="connsiteY2-146" fmla="*/ 4195297 h 4630183"/>
              <a:gd name="connsiteX3-147" fmla="*/ 1750608 w 5687062"/>
              <a:gd name="connsiteY3-148" fmla="*/ 4489211 h 4630183"/>
              <a:gd name="connsiteX4-149" fmla="*/ 5146951 w 5687062"/>
              <a:gd name="connsiteY4-150" fmla="*/ 4472883 h 4630183"/>
              <a:gd name="connsiteX5-151" fmla="*/ 5489850 w 5687062"/>
              <a:gd name="connsiteY5-152" fmla="*/ 2578768 h 4630183"/>
              <a:gd name="connsiteX6-153" fmla="*/ 5424536 w 5687062"/>
              <a:gd name="connsiteY6-154" fmla="*/ 211125 h 4630183"/>
              <a:gd name="connsiteX7-155" fmla="*/ 2354765 w 5687062"/>
              <a:gd name="connsiteY7-156" fmla="*/ 96825 h 4630183"/>
              <a:gd name="connsiteX8-157" fmla="*/ 346351 w 5687062"/>
              <a:gd name="connsiteY8-158" fmla="*/ 47839 h 4630183"/>
              <a:gd name="connsiteX9-159" fmla="*/ 3451 w 5687062"/>
              <a:gd name="connsiteY9-160" fmla="*/ 700982 h 4630183"/>
              <a:gd name="connsiteX0-161" fmla="*/ 39466 w 5723077"/>
              <a:gd name="connsiteY0-162" fmla="*/ 700982 h 4630183"/>
              <a:gd name="connsiteX1-163" fmla="*/ 55794 w 5723077"/>
              <a:gd name="connsiteY1-164" fmla="*/ 1958282 h 4630183"/>
              <a:gd name="connsiteX2-165" fmla="*/ 153766 w 5723077"/>
              <a:gd name="connsiteY2-166" fmla="*/ 4195297 h 4630183"/>
              <a:gd name="connsiteX3-167" fmla="*/ 1786623 w 5723077"/>
              <a:gd name="connsiteY3-168" fmla="*/ 4489211 h 4630183"/>
              <a:gd name="connsiteX4-169" fmla="*/ 5182966 w 5723077"/>
              <a:gd name="connsiteY4-170" fmla="*/ 4472883 h 4630183"/>
              <a:gd name="connsiteX5-171" fmla="*/ 5525865 w 5723077"/>
              <a:gd name="connsiteY5-172" fmla="*/ 2578768 h 4630183"/>
              <a:gd name="connsiteX6-173" fmla="*/ 5460551 w 5723077"/>
              <a:gd name="connsiteY6-174" fmla="*/ 211125 h 4630183"/>
              <a:gd name="connsiteX7-175" fmla="*/ 2390780 w 5723077"/>
              <a:gd name="connsiteY7-176" fmla="*/ 96825 h 4630183"/>
              <a:gd name="connsiteX8-177" fmla="*/ 382366 w 5723077"/>
              <a:gd name="connsiteY8-178" fmla="*/ 47839 h 4630183"/>
              <a:gd name="connsiteX9-179" fmla="*/ 39466 w 5723077"/>
              <a:gd name="connsiteY9-180" fmla="*/ 700982 h 4630183"/>
              <a:gd name="connsiteX0-181" fmla="*/ 39466 w 5723077"/>
              <a:gd name="connsiteY0-182" fmla="*/ 700982 h 4598647"/>
              <a:gd name="connsiteX1-183" fmla="*/ 55794 w 5723077"/>
              <a:gd name="connsiteY1-184" fmla="*/ 1958282 h 4598647"/>
              <a:gd name="connsiteX2-185" fmla="*/ 153766 w 5723077"/>
              <a:gd name="connsiteY2-186" fmla="*/ 4195297 h 4598647"/>
              <a:gd name="connsiteX3-187" fmla="*/ 1786623 w 5723077"/>
              <a:gd name="connsiteY3-188" fmla="*/ 4489211 h 4598647"/>
              <a:gd name="connsiteX4-189" fmla="*/ 5182966 w 5723077"/>
              <a:gd name="connsiteY4-190" fmla="*/ 4472883 h 4598647"/>
              <a:gd name="connsiteX5-191" fmla="*/ 5525865 w 5723077"/>
              <a:gd name="connsiteY5-192" fmla="*/ 2578768 h 4598647"/>
              <a:gd name="connsiteX6-193" fmla="*/ 5460551 w 5723077"/>
              <a:gd name="connsiteY6-194" fmla="*/ 211125 h 4598647"/>
              <a:gd name="connsiteX7-195" fmla="*/ 2390780 w 5723077"/>
              <a:gd name="connsiteY7-196" fmla="*/ 96825 h 4598647"/>
              <a:gd name="connsiteX8-197" fmla="*/ 382366 w 5723077"/>
              <a:gd name="connsiteY8-198" fmla="*/ 47839 h 4598647"/>
              <a:gd name="connsiteX9-199" fmla="*/ 39466 w 5723077"/>
              <a:gd name="connsiteY9-200" fmla="*/ 700982 h 4598647"/>
              <a:gd name="connsiteX0-201" fmla="*/ 39466 w 5716643"/>
              <a:gd name="connsiteY0-202" fmla="*/ 700982 h 4625148"/>
              <a:gd name="connsiteX1-203" fmla="*/ 55794 w 5716643"/>
              <a:gd name="connsiteY1-204" fmla="*/ 1958282 h 4625148"/>
              <a:gd name="connsiteX2-205" fmla="*/ 153766 w 5716643"/>
              <a:gd name="connsiteY2-206" fmla="*/ 4195297 h 4625148"/>
              <a:gd name="connsiteX3-207" fmla="*/ 1786623 w 5716643"/>
              <a:gd name="connsiteY3-208" fmla="*/ 4489211 h 4625148"/>
              <a:gd name="connsiteX4-209" fmla="*/ 5328776 w 5716643"/>
              <a:gd name="connsiteY4-210" fmla="*/ 4508802 h 4625148"/>
              <a:gd name="connsiteX5-211" fmla="*/ 5525865 w 5716643"/>
              <a:gd name="connsiteY5-212" fmla="*/ 2578768 h 4625148"/>
              <a:gd name="connsiteX6-213" fmla="*/ 5460551 w 5716643"/>
              <a:gd name="connsiteY6-214" fmla="*/ 211125 h 4625148"/>
              <a:gd name="connsiteX7-215" fmla="*/ 2390780 w 5716643"/>
              <a:gd name="connsiteY7-216" fmla="*/ 96825 h 4625148"/>
              <a:gd name="connsiteX8-217" fmla="*/ 382366 w 5716643"/>
              <a:gd name="connsiteY8-218" fmla="*/ 47839 h 4625148"/>
              <a:gd name="connsiteX9-219" fmla="*/ 39466 w 5716643"/>
              <a:gd name="connsiteY9-220" fmla="*/ 700982 h 4625148"/>
              <a:gd name="connsiteX0-221" fmla="*/ 39466 w 5715854"/>
              <a:gd name="connsiteY0-222" fmla="*/ 700982 h 4573748"/>
              <a:gd name="connsiteX1-223" fmla="*/ 55794 w 5715854"/>
              <a:gd name="connsiteY1-224" fmla="*/ 1958282 h 4573748"/>
              <a:gd name="connsiteX2-225" fmla="*/ 153766 w 5715854"/>
              <a:gd name="connsiteY2-226" fmla="*/ 4195297 h 4573748"/>
              <a:gd name="connsiteX3-227" fmla="*/ 1786623 w 5715854"/>
              <a:gd name="connsiteY3-228" fmla="*/ 4489211 h 4573748"/>
              <a:gd name="connsiteX4-229" fmla="*/ 5347003 w 5715854"/>
              <a:gd name="connsiteY4-230" fmla="*/ 4436964 h 4573748"/>
              <a:gd name="connsiteX5-231" fmla="*/ 5525865 w 5715854"/>
              <a:gd name="connsiteY5-232" fmla="*/ 2578768 h 4573748"/>
              <a:gd name="connsiteX6-233" fmla="*/ 5460551 w 5715854"/>
              <a:gd name="connsiteY6-234" fmla="*/ 211125 h 4573748"/>
              <a:gd name="connsiteX7-235" fmla="*/ 2390780 w 5715854"/>
              <a:gd name="connsiteY7-236" fmla="*/ 96825 h 4573748"/>
              <a:gd name="connsiteX8-237" fmla="*/ 382366 w 5715854"/>
              <a:gd name="connsiteY8-238" fmla="*/ 47839 h 4573748"/>
              <a:gd name="connsiteX9-239" fmla="*/ 39466 w 5715854"/>
              <a:gd name="connsiteY9-240" fmla="*/ 700982 h 4573748"/>
              <a:gd name="connsiteX0-241" fmla="*/ 39466 w 5628110"/>
              <a:gd name="connsiteY0-242" fmla="*/ 658040 h 4530806"/>
              <a:gd name="connsiteX1-243" fmla="*/ 55794 w 5628110"/>
              <a:gd name="connsiteY1-244" fmla="*/ 1915340 h 4530806"/>
              <a:gd name="connsiteX2-245" fmla="*/ 153766 w 5628110"/>
              <a:gd name="connsiteY2-246" fmla="*/ 4152355 h 4530806"/>
              <a:gd name="connsiteX3-247" fmla="*/ 1786623 w 5628110"/>
              <a:gd name="connsiteY3-248" fmla="*/ 4446269 h 4530806"/>
              <a:gd name="connsiteX4-249" fmla="*/ 5347003 w 5628110"/>
              <a:gd name="connsiteY4-250" fmla="*/ 4394022 h 4530806"/>
              <a:gd name="connsiteX5-251" fmla="*/ 5525865 w 5628110"/>
              <a:gd name="connsiteY5-252" fmla="*/ 2535826 h 4530806"/>
              <a:gd name="connsiteX6-253" fmla="*/ 5460551 w 5628110"/>
              <a:gd name="connsiteY6-254" fmla="*/ 168183 h 4530806"/>
              <a:gd name="connsiteX7-255" fmla="*/ 2390780 w 5628110"/>
              <a:gd name="connsiteY7-256" fmla="*/ 53883 h 4530806"/>
              <a:gd name="connsiteX8-257" fmla="*/ 382366 w 5628110"/>
              <a:gd name="connsiteY8-258" fmla="*/ 4897 h 4530806"/>
              <a:gd name="connsiteX9-259" fmla="*/ 39466 w 5628110"/>
              <a:gd name="connsiteY9-260" fmla="*/ 658040 h 4530806"/>
              <a:gd name="connsiteX0-261" fmla="*/ 39466 w 5628110"/>
              <a:gd name="connsiteY0-262" fmla="*/ 658040 h 4530806"/>
              <a:gd name="connsiteX1-263" fmla="*/ 55794 w 5628110"/>
              <a:gd name="connsiteY1-264" fmla="*/ 1915340 h 4530806"/>
              <a:gd name="connsiteX2-265" fmla="*/ 153766 w 5628110"/>
              <a:gd name="connsiteY2-266" fmla="*/ 4152355 h 4530806"/>
              <a:gd name="connsiteX3-267" fmla="*/ 1786623 w 5628110"/>
              <a:gd name="connsiteY3-268" fmla="*/ 4446269 h 4530806"/>
              <a:gd name="connsiteX4-269" fmla="*/ 5347003 w 5628110"/>
              <a:gd name="connsiteY4-270" fmla="*/ 4394022 h 4530806"/>
              <a:gd name="connsiteX5-271" fmla="*/ 5525865 w 5628110"/>
              <a:gd name="connsiteY5-272" fmla="*/ 2535826 h 4530806"/>
              <a:gd name="connsiteX6-273" fmla="*/ 5460551 w 5628110"/>
              <a:gd name="connsiteY6-274" fmla="*/ 168183 h 4530806"/>
              <a:gd name="connsiteX7-275" fmla="*/ 2390780 w 5628110"/>
              <a:gd name="connsiteY7-276" fmla="*/ 53883 h 4530806"/>
              <a:gd name="connsiteX8-277" fmla="*/ 473498 w 5628110"/>
              <a:gd name="connsiteY8-278" fmla="*/ 4897 h 4530806"/>
              <a:gd name="connsiteX9-279" fmla="*/ 39466 w 5628110"/>
              <a:gd name="connsiteY9-280" fmla="*/ 658040 h 4530806"/>
              <a:gd name="connsiteX0-281" fmla="*/ 39466 w 5628110"/>
              <a:gd name="connsiteY0-282" fmla="*/ 658040 h 4530806"/>
              <a:gd name="connsiteX1-283" fmla="*/ 55794 w 5628110"/>
              <a:gd name="connsiteY1-284" fmla="*/ 1915340 h 4530806"/>
              <a:gd name="connsiteX2-285" fmla="*/ 153766 w 5628110"/>
              <a:gd name="connsiteY2-286" fmla="*/ 4152355 h 4530806"/>
              <a:gd name="connsiteX3-287" fmla="*/ 1786623 w 5628110"/>
              <a:gd name="connsiteY3-288" fmla="*/ 4446269 h 4530806"/>
              <a:gd name="connsiteX4-289" fmla="*/ 5347003 w 5628110"/>
              <a:gd name="connsiteY4-290" fmla="*/ 4394022 h 4530806"/>
              <a:gd name="connsiteX5-291" fmla="*/ 5525865 w 5628110"/>
              <a:gd name="connsiteY5-292" fmla="*/ 2535826 h 4530806"/>
              <a:gd name="connsiteX6-293" fmla="*/ 5460551 w 5628110"/>
              <a:gd name="connsiteY6-294" fmla="*/ 168183 h 4530806"/>
              <a:gd name="connsiteX7-295" fmla="*/ 2390780 w 5628110"/>
              <a:gd name="connsiteY7-296" fmla="*/ 53883 h 4530806"/>
              <a:gd name="connsiteX8-297" fmla="*/ 473498 w 5628110"/>
              <a:gd name="connsiteY8-298" fmla="*/ 4897 h 4530806"/>
              <a:gd name="connsiteX9-299" fmla="*/ 277859 w 5628110"/>
              <a:gd name="connsiteY9-300" fmla="*/ 887092 h 4530806"/>
              <a:gd name="connsiteX0-301" fmla="*/ 39466 w 5628110"/>
              <a:gd name="connsiteY0-302" fmla="*/ 658040 h 4530806"/>
              <a:gd name="connsiteX1-303" fmla="*/ 55794 w 5628110"/>
              <a:gd name="connsiteY1-304" fmla="*/ 1915340 h 4530806"/>
              <a:gd name="connsiteX2-305" fmla="*/ 153766 w 5628110"/>
              <a:gd name="connsiteY2-306" fmla="*/ 4152355 h 4530806"/>
              <a:gd name="connsiteX3-307" fmla="*/ 1786623 w 5628110"/>
              <a:gd name="connsiteY3-308" fmla="*/ 4446269 h 4530806"/>
              <a:gd name="connsiteX4-309" fmla="*/ 5347003 w 5628110"/>
              <a:gd name="connsiteY4-310" fmla="*/ 4394022 h 4530806"/>
              <a:gd name="connsiteX5-311" fmla="*/ 5525865 w 5628110"/>
              <a:gd name="connsiteY5-312" fmla="*/ 2535826 h 4530806"/>
              <a:gd name="connsiteX6-313" fmla="*/ 5460551 w 5628110"/>
              <a:gd name="connsiteY6-314" fmla="*/ 168183 h 4530806"/>
              <a:gd name="connsiteX7-315" fmla="*/ 2390780 w 5628110"/>
              <a:gd name="connsiteY7-316" fmla="*/ 53883 h 4530806"/>
              <a:gd name="connsiteX8-317" fmla="*/ 473498 w 5628110"/>
              <a:gd name="connsiteY8-318" fmla="*/ 4897 h 4530806"/>
              <a:gd name="connsiteX0-319" fmla="*/ 39466 w 5628110"/>
              <a:gd name="connsiteY0-320" fmla="*/ 896635 h 4530806"/>
              <a:gd name="connsiteX1-321" fmla="*/ 55794 w 5628110"/>
              <a:gd name="connsiteY1-322" fmla="*/ 1915340 h 4530806"/>
              <a:gd name="connsiteX2-323" fmla="*/ 153766 w 5628110"/>
              <a:gd name="connsiteY2-324" fmla="*/ 4152355 h 4530806"/>
              <a:gd name="connsiteX3-325" fmla="*/ 1786623 w 5628110"/>
              <a:gd name="connsiteY3-326" fmla="*/ 4446269 h 4530806"/>
              <a:gd name="connsiteX4-327" fmla="*/ 5347003 w 5628110"/>
              <a:gd name="connsiteY4-328" fmla="*/ 4394022 h 4530806"/>
              <a:gd name="connsiteX5-329" fmla="*/ 5525865 w 5628110"/>
              <a:gd name="connsiteY5-330" fmla="*/ 2535826 h 4530806"/>
              <a:gd name="connsiteX6-331" fmla="*/ 5460551 w 5628110"/>
              <a:gd name="connsiteY6-332" fmla="*/ 168183 h 4530806"/>
              <a:gd name="connsiteX7-333" fmla="*/ 2390780 w 5628110"/>
              <a:gd name="connsiteY7-334" fmla="*/ 53883 h 4530806"/>
              <a:gd name="connsiteX8-335" fmla="*/ 473498 w 5628110"/>
              <a:gd name="connsiteY8-336" fmla="*/ 4897 h 4530806"/>
              <a:gd name="connsiteX0-337" fmla="*/ 39466 w 5628110"/>
              <a:gd name="connsiteY0-338" fmla="*/ 896635 h 4530806"/>
              <a:gd name="connsiteX1-339" fmla="*/ 55794 w 5628110"/>
              <a:gd name="connsiteY1-340" fmla="*/ 1915340 h 4530806"/>
              <a:gd name="connsiteX2-341" fmla="*/ 153766 w 5628110"/>
              <a:gd name="connsiteY2-342" fmla="*/ 4152355 h 4530806"/>
              <a:gd name="connsiteX3-343" fmla="*/ 1786623 w 5628110"/>
              <a:gd name="connsiteY3-344" fmla="*/ 4446269 h 4530806"/>
              <a:gd name="connsiteX4-345" fmla="*/ 5347003 w 5628110"/>
              <a:gd name="connsiteY4-346" fmla="*/ 4394022 h 4530806"/>
              <a:gd name="connsiteX5-347" fmla="*/ 5525865 w 5628110"/>
              <a:gd name="connsiteY5-348" fmla="*/ 2535826 h 4530806"/>
              <a:gd name="connsiteX6-349" fmla="*/ 5460551 w 5628110"/>
              <a:gd name="connsiteY6-350" fmla="*/ 168183 h 4530806"/>
              <a:gd name="connsiteX7-351" fmla="*/ 2390780 w 5628110"/>
              <a:gd name="connsiteY7-352" fmla="*/ 53883 h 4530806"/>
              <a:gd name="connsiteX8-353" fmla="*/ 845987 w 5628110"/>
              <a:gd name="connsiteY8-354" fmla="*/ 4897 h 4530806"/>
            </a:gdLst>
            <a:ahLst/>
            <a:cxnLst>
              <a:cxn ang="0">
                <a:pos x="connsiteX0-337" y="connsiteY0-338"/>
              </a:cxn>
              <a:cxn ang="0">
                <a:pos x="connsiteX1-339" y="connsiteY1-340"/>
              </a:cxn>
              <a:cxn ang="0">
                <a:pos x="connsiteX2-341" y="connsiteY2-342"/>
              </a:cxn>
              <a:cxn ang="0">
                <a:pos x="connsiteX3-343" y="connsiteY3-344"/>
              </a:cxn>
              <a:cxn ang="0">
                <a:pos x="connsiteX4-345" y="connsiteY4-346"/>
              </a:cxn>
              <a:cxn ang="0">
                <a:pos x="connsiteX5-347" y="connsiteY5-348"/>
              </a:cxn>
              <a:cxn ang="0">
                <a:pos x="connsiteX6-349" y="connsiteY6-350"/>
              </a:cxn>
              <a:cxn ang="0">
                <a:pos x="connsiteX7-351" y="connsiteY7-352"/>
              </a:cxn>
              <a:cxn ang="0">
                <a:pos x="connsiteX8-353" y="connsiteY8-354"/>
              </a:cxn>
            </a:cxnLst>
            <a:rect l="l" t="t" r="r" b="b"/>
            <a:pathLst>
              <a:path w="5628110" h="4530806">
                <a:moveTo>
                  <a:pt x="39466" y="896635"/>
                </a:moveTo>
                <a:cubicBezTo>
                  <a:pt x="-30151" y="1215042"/>
                  <a:pt x="36744" y="1372720"/>
                  <a:pt x="55794" y="1915340"/>
                </a:cubicBezTo>
                <a:cubicBezTo>
                  <a:pt x="74844" y="2457960"/>
                  <a:pt x="-134706" y="3730534"/>
                  <a:pt x="153766" y="4152355"/>
                </a:cubicBezTo>
                <a:cubicBezTo>
                  <a:pt x="442238" y="4574177"/>
                  <a:pt x="921084" y="4405991"/>
                  <a:pt x="1786623" y="4446269"/>
                </a:cubicBezTo>
                <a:cubicBezTo>
                  <a:pt x="2652162" y="4486547"/>
                  <a:pt x="4942512" y="4640591"/>
                  <a:pt x="5347003" y="4394022"/>
                </a:cubicBezTo>
                <a:cubicBezTo>
                  <a:pt x="5751494" y="4147453"/>
                  <a:pt x="5506940" y="3240133"/>
                  <a:pt x="5525865" y="2535826"/>
                </a:cubicBezTo>
                <a:cubicBezTo>
                  <a:pt x="5544790" y="1831520"/>
                  <a:pt x="5782574" y="438161"/>
                  <a:pt x="5460551" y="168183"/>
                </a:cubicBezTo>
                <a:cubicBezTo>
                  <a:pt x="5138528" y="-101795"/>
                  <a:pt x="3221955" y="81097"/>
                  <a:pt x="2390780" y="53883"/>
                </a:cubicBezTo>
                <a:cubicBezTo>
                  <a:pt x="1559605" y="26669"/>
                  <a:pt x="1148065" y="-14153"/>
                  <a:pt x="845987" y="4897"/>
                </a:cubicBezTo>
              </a:path>
            </a:pathLst>
          </a:custGeom>
          <a:noFill/>
          <a:ln w="25400" cap="rnd" cmpd="sng" algn="ctr">
            <a:solidFill>
              <a:sysClr val="windowText" lastClr="000000">
                <a:lumMod val="65000"/>
                <a:lumOff val="35000"/>
              </a:sysClr>
            </a:solidFill>
            <a:prstDash val="solid"/>
            <a:round/>
          </a:ln>
          <a:effectLst/>
        </p:spPr>
        <p:txBody>
          <a:bodyPr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1">
              <a:ln>
                <a:noFill/>
              </a:ln>
              <a:solidFill>
                <a:prstClr val="black">
                  <a:lumMod val="65000"/>
                  <a:lumOff val="35000"/>
                </a:prstClr>
              </a:solidFill>
              <a:effectLst/>
              <a:uLnTx/>
              <a:uFillTx/>
              <a:cs typeface="+mn-ea"/>
              <a:sym typeface="+mn-lt"/>
            </a:endParaRPr>
          </a:p>
        </p:txBody>
      </p:sp>
      <p:sp>
        <p:nvSpPr>
          <p:cNvPr id="133" name="文本框 132"/>
          <p:cNvSpPr txBox="1"/>
          <p:nvPr/>
        </p:nvSpPr>
        <p:spPr>
          <a:xfrm>
            <a:off x="8126224" y="1319909"/>
            <a:ext cx="809625" cy="647700"/>
          </a:xfrm>
          <a:prstGeom prst="rect">
            <a:avLst/>
          </a:prstGeom>
          <a:noFill/>
        </p:spPr>
        <p:txBody>
          <a:bodyPr>
            <a:spAutoFit/>
          </a:bodyPr>
          <a:lstStyle/>
          <a:p>
            <a:pPr marL="0" marR="0" lvl="0" indent="0" algn="ctr" defTabSz="914400" eaLnBrk="1" fontAlgn="base" latinLnBrk="0" hangingPunct="1">
              <a:lnSpc>
                <a:spcPct val="100000"/>
              </a:lnSpc>
              <a:spcBef>
                <a:spcPct val="0"/>
              </a:spcBef>
              <a:spcAft>
                <a:spcPct val="0"/>
              </a:spcAft>
              <a:buClrTx/>
              <a:buSzTx/>
              <a:buFontTx/>
              <a:buNone/>
              <a:defRPr/>
            </a:pPr>
            <a:r>
              <a:rPr kumimoji="0" lang="en-US" altLang="zh-CN" sz="3600" b="1" i="0" u="none" strike="noStrike" kern="0" cap="none" spc="0" normalizeH="0" baseline="0" noProof="0">
                <a:ln>
                  <a:noFill/>
                </a:ln>
                <a:solidFill>
                  <a:srgbClr val="595959"/>
                </a:solidFill>
                <a:effectLst/>
                <a:uLnTx/>
                <a:uFillTx/>
                <a:cs typeface="+mn-ea"/>
                <a:sym typeface="+mn-lt"/>
              </a:rPr>
              <a:t>06</a:t>
            </a:r>
            <a:endParaRPr kumimoji="0" lang="zh-CN" altLang="en-US" sz="3600" b="1" i="0" u="none" strike="noStrike" kern="0" cap="none" spc="0" normalizeH="0" baseline="0" noProof="0">
              <a:ln>
                <a:noFill/>
              </a:ln>
              <a:solidFill>
                <a:srgbClr val="595959"/>
              </a:solidFill>
              <a:effectLst/>
              <a:uLnTx/>
              <a:uFillTx/>
              <a:cs typeface="+mn-ea"/>
              <a:sym typeface="+mn-lt"/>
            </a:endParaRPr>
          </a:p>
        </p:txBody>
      </p:sp>
      <p:sp>
        <p:nvSpPr>
          <p:cNvPr id="137" name="矩形 42"/>
          <p:cNvSpPr>
            <a:spLocks noChangeArrowheads="1"/>
          </p:cNvSpPr>
          <p:nvPr/>
        </p:nvSpPr>
        <p:spPr bwMode="auto">
          <a:xfrm>
            <a:off x="273565" y="4255711"/>
            <a:ext cx="335998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pPr>
            <a:r>
              <a:rPr lang="pt-BR" kern="0">
                <a:effectLst/>
                <a:latin typeface="Times New Roman" panose="02020603050405020304" pitchFamily="18" charset="0"/>
                <a:ea typeface="Calibri" panose="020F0502020204030204" pitchFamily="34" charset="0"/>
              </a:rPr>
              <a:t>Chọn giấy thủ công khác màu với giấy bìa, cắt thành hình chữ nhật có kích thước 19cm x 28 cm. Dùng kéo cắt thành các dải liên tiếp có độ rộng 1 cm.</a:t>
            </a:r>
            <a:endParaRPr lang="zh-CN" altLang="en-US" sz="3200" b="1" dirty="0">
              <a:solidFill>
                <a:srgbClr val="595959"/>
              </a:solidFill>
              <a:cs typeface="+mn-ea"/>
              <a:sym typeface="+mn-lt"/>
            </a:endParaRPr>
          </a:p>
        </p:txBody>
      </p:sp>
      <p:sp>
        <p:nvSpPr>
          <p:cNvPr id="139" name="TextBox 19"/>
          <p:cNvSpPr>
            <a:spLocks noChangeArrowheads="1"/>
          </p:cNvSpPr>
          <p:nvPr/>
        </p:nvSpPr>
        <p:spPr bwMode="auto">
          <a:xfrm>
            <a:off x="4411723" y="4255711"/>
            <a:ext cx="3522445" cy="1569660"/>
          </a:xfrm>
          <a:prstGeom prst="rect">
            <a:avLst/>
          </a:prstGeom>
          <a:noFill/>
          <a:ln w="9525">
            <a:noFill/>
            <a:miter lim="800000"/>
          </a:ln>
        </p:spPr>
        <p:txBody>
          <a:bodyPr wrap="square">
            <a:spAutoFit/>
          </a:bodyPr>
          <a:lstStyle/>
          <a:p>
            <a:pPr lvl="0"/>
            <a:r>
              <a:rPr lang="pt-BR" kern="0">
                <a:effectLst/>
                <a:latin typeface="Times New Roman" panose="02020603050405020304" pitchFamily="18" charset="0"/>
                <a:ea typeface="Calibri" panose="020F0502020204030204" pitchFamily="34" charset="0"/>
              </a:rPr>
              <a:t>Bôi keo sữa lên 2 hình chữ nhật bìa màu, dán lên trên và dưới ở mặt màu của dải giấy thủ công.</a:t>
            </a:r>
            <a:endParaRPr lang="zh-CN" altLang="en-US" dirty="0">
              <a:solidFill>
                <a:srgbClr val="595959"/>
              </a:solidFill>
              <a:cs typeface="+mn-ea"/>
              <a:sym typeface="+mn-lt"/>
            </a:endParaRPr>
          </a:p>
        </p:txBody>
      </p:sp>
      <p:sp>
        <p:nvSpPr>
          <p:cNvPr id="142" name="TextBox 19"/>
          <p:cNvSpPr>
            <a:spLocks noChangeArrowheads="1"/>
          </p:cNvSpPr>
          <p:nvPr/>
        </p:nvSpPr>
        <p:spPr bwMode="auto">
          <a:xfrm>
            <a:off x="8790060" y="4255711"/>
            <a:ext cx="3039176" cy="2677656"/>
          </a:xfrm>
          <a:prstGeom prst="rect">
            <a:avLst/>
          </a:prstGeom>
          <a:noFill/>
          <a:ln w="9525">
            <a:noFill/>
            <a:miter lim="800000"/>
          </a:ln>
        </p:spPr>
        <p:txBody>
          <a:bodyPr wrap="square">
            <a:spAutoFit/>
          </a:bodyPr>
          <a:lstStyle/>
          <a:p>
            <a:pPr algn="just"/>
            <a:r>
              <a:rPr lang="pt-BR">
                <a:effectLst/>
                <a:latin typeface="Times New Roman" panose="02020603050405020304" pitchFamily="18" charset="0"/>
                <a:ea typeface="Calibri" panose="020F0502020204030204" pitchFamily="34" charset="0"/>
                <a:cs typeface="Times New Roman" panose="02020603050405020304" pitchFamily="18" charset="0"/>
              </a:rPr>
              <a:t>Tại mặt ô li của dải giấy thủ công, bôi keo sữa (hình a) và dán vòng quanh phía dưới trụ thân đèn lồng (hình b). Làm tương tự với phần phía trên (hình c).</a:t>
            </a:r>
            <a:endParaRPr lang="en-US">
              <a:effectLst/>
              <a:latin typeface=".VnTime" panose="020B7200000000000000" pitchFamily="34" charset="0"/>
              <a:ea typeface="Arial" panose="020B0604020202020204" pitchFamily="34" charset="0"/>
              <a:cs typeface="Times New Roman" panose="02020603050405020304" pitchFamily="18" charset="0"/>
            </a:endParaRPr>
          </a:p>
        </p:txBody>
      </p:sp>
      <p:sp>
        <p:nvSpPr>
          <p:cNvPr id="26" name="文本框 25"/>
          <p:cNvSpPr txBox="1"/>
          <p:nvPr/>
        </p:nvSpPr>
        <p:spPr>
          <a:xfrm>
            <a:off x="1265861" y="383857"/>
            <a:ext cx="7669987" cy="646331"/>
          </a:xfrm>
          <a:prstGeom prst="rect">
            <a:avLst/>
          </a:prstGeom>
          <a:noFill/>
        </p:spPr>
        <p:txBody>
          <a:bodyPr wrap="square" rtlCol="0">
            <a:spAutoFit/>
          </a:bodyPr>
          <a:lstStyle>
            <a:defPPr>
              <a:defRPr lang="zh-CN"/>
            </a:defPPr>
            <a:lvl1pPr>
              <a:defRPr sz="3600" b="1">
                <a:solidFill>
                  <a:srgbClr val="009AA0"/>
                </a:solidFill>
                <a:latin typeface="方正静蕾简体" panose="02000000000000000000" pitchFamily="2" charset="-122"/>
                <a:ea typeface="方正静蕾简体" panose="02000000000000000000" pitchFamily="2" charset="-122"/>
              </a:defRPr>
            </a:lvl1pPr>
          </a:lstStyle>
          <a:p>
            <a:r>
              <a:rPr lang="en-US" altLang="zh-CN">
                <a:latin typeface="Arial" panose="020B0604020202020204" pitchFamily="34" charset="0"/>
                <a:ea typeface="+mn-ea"/>
                <a:cs typeface="Arial" panose="020B0604020202020204" pitchFamily="34" charset="0"/>
                <a:sym typeface="+mn-lt"/>
              </a:rPr>
              <a:t>BƯỚC 1: LÀM THÂN ĐÈN LỒNG</a:t>
            </a:r>
            <a:endParaRPr lang="zh-CN" altLang="en-US" dirty="0">
              <a:latin typeface="Arial" panose="020B0604020202020204" pitchFamily="34" charset="0"/>
              <a:ea typeface="+mn-ea"/>
              <a:cs typeface="Arial" panose="020B0604020202020204" pitchFamily="34" charset="0"/>
              <a:sym typeface="+mn-lt"/>
            </a:endParaRPr>
          </a:p>
        </p:txBody>
      </p:sp>
      <p:pic>
        <p:nvPicPr>
          <p:cNvPr id="4" name="Picture 3">
            <a:extLst>
              <a:ext uri="{FF2B5EF4-FFF2-40B4-BE49-F238E27FC236}">
                <a16:creationId xmlns:a16="http://schemas.microsoft.com/office/drawing/2014/main" id="{A933E31F-4572-1CCC-5B67-DBC61DE2B1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5731" y="1844824"/>
            <a:ext cx="3148612" cy="2088232"/>
          </a:xfrm>
          <a:prstGeom prst="rect">
            <a:avLst/>
          </a:prstGeom>
        </p:spPr>
      </p:pic>
      <p:pic>
        <p:nvPicPr>
          <p:cNvPr id="8" name="Picture 7">
            <a:extLst>
              <a:ext uri="{FF2B5EF4-FFF2-40B4-BE49-F238E27FC236}">
                <a16:creationId xmlns:a16="http://schemas.microsoft.com/office/drawing/2014/main" id="{7EACD7B4-402D-53BA-6895-462983FB1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313" y="1844824"/>
            <a:ext cx="2918418" cy="1994644"/>
          </a:xfrm>
          <a:prstGeom prst="rect">
            <a:avLst/>
          </a:prstGeom>
        </p:spPr>
      </p:pic>
      <p:pic>
        <p:nvPicPr>
          <p:cNvPr id="9" name="Picture 8">
            <a:extLst>
              <a:ext uri="{FF2B5EF4-FFF2-40B4-BE49-F238E27FC236}">
                <a16:creationId xmlns:a16="http://schemas.microsoft.com/office/drawing/2014/main" id="{0E7303D8-DCC0-044D-A34C-E104A982BEA3}"/>
              </a:ext>
            </a:extLst>
          </p:cNvPr>
          <p:cNvPicPr>
            <a:picLocks noChangeAspect="1"/>
          </p:cNvPicPr>
          <p:nvPr/>
        </p:nvPicPr>
        <p:blipFill rotWithShape="1">
          <a:blip r:embed="rId5"/>
          <a:srcRect l="24216" t="23335" r="47888" b="48626"/>
          <a:stretch/>
        </p:blipFill>
        <p:spPr bwMode="auto">
          <a:xfrm>
            <a:off x="8498388" y="1844824"/>
            <a:ext cx="2363470" cy="1336040"/>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5CB0B7FE-4751-4A19-2BD0-5F2345B054D5}"/>
              </a:ext>
            </a:extLst>
          </p:cNvPr>
          <p:cNvPicPr>
            <a:picLocks noChangeAspect="1"/>
          </p:cNvPicPr>
          <p:nvPr/>
        </p:nvPicPr>
        <p:blipFill rotWithShape="1">
          <a:blip r:embed="rId5"/>
          <a:srcRect l="54556" t="23335" r="21548" b="48626"/>
          <a:stretch/>
        </p:blipFill>
        <p:spPr bwMode="auto">
          <a:xfrm>
            <a:off x="9876338" y="2591951"/>
            <a:ext cx="1971040" cy="13011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65314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flipH="1">
            <a:off x="4549590" y="4363943"/>
            <a:ext cx="3668401" cy="830997"/>
          </a:xfrm>
          <a:prstGeom prst="rect">
            <a:avLst/>
          </a:prstGeom>
          <a:noFill/>
        </p:spPr>
        <p:txBody>
          <a:bodyPr wrap="square" rtlCol="0">
            <a:spAutoFit/>
          </a:bodyPr>
          <a:lstStyle/>
          <a:p>
            <a:pPr algn="ctr"/>
            <a:r>
              <a:rPr lang="en-US" altLang="zh-CN" sz="4800" b="1">
                <a:solidFill>
                  <a:srgbClr val="5DB62D"/>
                </a:solidFill>
                <a:latin typeface="Arial" panose="020B0604020202020204" pitchFamily="34" charset="0"/>
                <a:cs typeface="Arial" panose="020B0604020202020204" pitchFamily="34" charset="0"/>
                <a:sym typeface="+mn-lt"/>
              </a:rPr>
              <a:t>VẬN DỤNG</a:t>
            </a:r>
            <a:endParaRPr lang="zh-CN" altLang="en-US" sz="4800" b="1" dirty="0">
              <a:solidFill>
                <a:srgbClr val="5DB62D"/>
              </a:solidFill>
              <a:latin typeface="Arial" panose="020B0604020202020204" pitchFamily="34" charset="0"/>
              <a:cs typeface="Arial" panose="020B0604020202020204" pitchFamily="34" charset="0"/>
              <a:sym typeface="+mn-lt"/>
            </a:endParaRPr>
          </a:p>
        </p:txBody>
      </p:sp>
      <p:sp>
        <p:nvSpPr>
          <p:cNvPr id="10" name="文本框 9"/>
          <p:cNvSpPr txBox="1"/>
          <p:nvPr/>
        </p:nvSpPr>
        <p:spPr>
          <a:xfrm flipH="1">
            <a:off x="5663952" y="2053297"/>
            <a:ext cx="1189894" cy="1015663"/>
          </a:xfrm>
          <a:prstGeom prst="rect">
            <a:avLst/>
          </a:prstGeom>
          <a:noFill/>
        </p:spPr>
        <p:txBody>
          <a:bodyPr wrap="square" rtlCol="0">
            <a:spAutoFit/>
          </a:bodyPr>
          <a:lstStyle>
            <a:defPPr>
              <a:defRPr lang="zh-CN"/>
            </a:defPPr>
            <a:lvl1pPr algn="ctr">
              <a:defRPr sz="4000" b="1">
                <a:latin typeface="方正静蕾简体" panose="02000000000000000000" pitchFamily="2" charset="-122"/>
                <a:ea typeface="方正静蕾简体" panose="02000000000000000000" pitchFamily="2" charset="-122"/>
              </a:defRPr>
            </a:lvl1pPr>
          </a:lstStyle>
          <a:p>
            <a:r>
              <a:rPr lang="en-US" altLang="zh-CN" sz="6000" dirty="0">
                <a:solidFill>
                  <a:srgbClr val="5DB62D"/>
                </a:solidFill>
                <a:latin typeface="+mn-lt"/>
                <a:ea typeface="+mn-ea"/>
                <a:cs typeface="+mn-ea"/>
                <a:sym typeface="+mn-lt"/>
              </a:rPr>
              <a:t>03</a:t>
            </a:r>
            <a:endParaRPr lang="zh-CN" altLang="en-US" sz="6000" dirty="0">
              <a:solidFill>
                <a:srgbClr val="5DB62D"/>
              </a:solidFill>
              <a:latin typeface="+mn-lt"/>
              <a:ea typeface="+mn-ea"/>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10" presetClass="entr" presetSubtype="0" fill="hold" grpId="0" nodeType="afterEffect">
                                  <p:stCondLst>
                                    <p:cond delay="0"/>
                                  </p:stCondLst>
                                  <p:iterate type="lt">
                                    <p:tmPct val="10000"/>
                                  </p:iterate>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screen">
            <a:extLst>
              <a:ext uri="{28A0092B-C50C-407E-A947-70E740481C1C}">
                <a14:useLocalDpi xmlns:a14="http://schemas.microsoft.com/office/drawing/2010/main"/>
              </a:ext>
            </a:extLst>
          </a:blip>
          <a:srcRect t="-1220"/>
          <a:stretch>
            <a:fillRect/>
          </a:stretch>
        </p:blipFill>
        <p:spPr>
          <a:xfrm>
            <a:off x="4943872" y="-25416"/>
            <a:ext cx="6023992" cy="6883779"/>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67608" y="382403"/>
            <a:ext cx="4272054" cy="3960440"/>
          </a:xfrm>
          <a:prstGeom prst="rect">
            <a:avLst/>
          </a:prstGeom>
        </p:spPr>
      </p:pic>
      <p:pic>
        <p:nvPicPr>
          <p:cNvPr id="3" name="图片 2"/>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911424" y="1093186"/>
            <a:ext cx="2509654" cy="5754960"/>
          </a:xfrm>
          <a:prstGeom prst="rect">
            <a:avLst/>
          </a:prstGeom>
        </p:spPr>
      </p:pic>
      <p:sp>
        <p:nvSpPr>
          <p:cNvPr id="6" name="文本框 5"/>
          <p:cNvSpPr txBox="1"/>
          <p:nvPr/>
        </p:nvSpPr>
        <p:spPr>
          <a:xfrm>
            <a:off x="5863179" y="2405951"/>
            <a:ext cx="6149360" cy="923330"/>
          </a:xfrm>
          <a:prstGeom prst="rect">
            <a:avLst/>
          </a:prstGeom>
          <a:noFill/>
        </p:spPr>
        <p:txBody>
          <a:bodyPr wrap="square" rtlCol="0">
            <a:spAutoFit/>
          </a:bodyPr>
          <a:lstStyle/>
          <a:p>
            <a:pPr algn="ctr"/>
            <a:r>
              <a:rPr lang="en-US" altLang="zh-CN" sz="5400" b="1">
                <a:blipFill>
                  <a:blip r:embed="rId6"/>
                  <a:stretch>
                    <a:fillRect/>
                  </a:stretch>
                </a:blipFill>
                <a:latin typeface="Arial" panose="020B0604020202020204" pitchFamily="34" charset="0"/>
                <a:cs typeface="Arial" panose="020B0604020202020204" pitchFamily="34" charset="0"/>
                <a:sym typeface="+mn-lt"/>
              </a:rPr>
              <a:t>HỌC TỐT</a:t>
            </a:r>
            <a:endParaRPr lang="zh-CN" altLang="en-US" sz="5400" b="1" dirty="0">
              <a:blipFill>
                <a:blip r:embed="rId6"/>
                <a:stretch>
                  <a:fillRect/>
                </a:stretch>
              </a:blipFill>
              <a:latin typeface="Arial" panose="020B0604020202020204" pitchFamily="34" charset="0"/>
              <a:cs typeface="Arial" panose="020B0604020202020204" pitchFamily="34" charset="0"/>
              <a:sym typeface="+mn-lt"/>
            </a:endParaRPr>
          </a:p>
        </p:txBody>
      </p:sp>
      <p:sp>
        <p:nvSpPr>
          <p:cNvPr id="7" name="文本框 6"/>
          <p:cNvSpPr txBox="1"/>
          <p:nvPr/>
        </p:nvSpPr>
        <p:spPr>
          <a:xfrm>
            <a:off x="6235101" y="1628800"/>
            <a:ext cx="5405516" cy="830997"/>
          </a:xfrm>
          <a:prstGeom prst="rect">
            <a:avLst/>
          </a:prstGeom>
          <a:noFill/>
        </p:spPr>
        <p:txBody>
          <a:bodyPr wrap="square" rtlCol="0">
            <a:spAutoFit/>
          </a:bodyPr>
          <a:lstStyle/>
          <a:p>
            <a:pPr algn="ctr"/>
            <a:r>
              <a:rPr lang="en-US" altLang="zh-CN" sz="4800" b="1">
                <a:blipFill>
                  <a:blip r:embed="rId7"/>
                  <a:stretch>
                    <a:fillRect/>
                  </a:stretch>
                </a:blipFill>
                <a:cs typeface="+mn-ea"/>
                <a:sym typeface="+mn-lt"/>
              </a:rPr>
              <a:t>CHÚC CÁC EM </a:t>
            </a:r>
            <a:endParaRPr lang="zh-CN" altLang="en-US" sz="4800" b="1" dirty="0">
              <a:blipFill>
                <a:blip r:embed="rId7"/>
                <a:stretch>
                  <a:fillRect/>
                </a:stretch>
              </a:blipFill>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anim calcmode="lin" valueType="num">
                                      <p:cBhvr>
                                        <p:cTn id="8" dur="1250" fill="hold"/>
                                        <p:tgtEl>
                                          <p:spTgt spid="3"/>
                                        </p:tgtEl>
                                        <p:attrNameLst>
                                          <p:attrName>ppt_x</p:attrName>
                                        </p:attrNameLst>
                                      </p:cBhvr>
                                      <p:tavLst>
                                        <p:tav tm="0">
                                          <p:val>
                                            <p:strVal val="#ppt_x"/>
                                          </p:val>
                                        </p:tav>
                                        <p:tav tm="100000">
                                          <p:val>
                                            <p:strVal val="#ppt_x"/>
                                          </p:val>
                                        </p:tav>
                                      </p:tavLst>
                                    </p:anim>
                                    <p:anim calcmode="lin" valueType="num">
                                      <p:cBhvr>
                                        <p:cTn id="9" dur="1250" fill="hold"/>
                                        <p:tgtEl>
                                          <p:spTgt spid="3"/>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1250"/>
                                        <p:tgtEl>
                                          <p:spTgt spid="4"/>
                                        </p:tgtEl>
                                      </p:cBhvr>
                                    </p:animEffect>
                                  </p:childTnLst>
                                </p:cTn>
                              </p:par>
                            </p:childTnLst>
                          </p:cTn>
                        </p:par>
                        <p:par>
                          <p:cTn id="13" fill="hold">
                            <p:stCondLst>
                              <p:cond delay="1250"/>
                            </p:stCondLst>
                            <p:childTnLst>
                              <p:par>
                                <p:cTn id="14" presetID="56" presetClass="entr" presetSubtype="0" fill="hold" grpId="0" nodeType="afterEffect">
                                  <p:stCondLst>
                                    <p:cond delay="0"/>
                                  </p:stCondLst>
                                  <p:iterate type="lt">
                                    <p:tmPct val="10000"/>
                                  </p:iterate>
                                  <p:childTnLst>
                                    <p:set>
                                      <p:cBhvr>
                                        <p:cTn id="15" dur="1" fill="hold">
                                          <p:stCondLst>
                                            <p:cond delay="0"/>
                                          </p:stCondLst>
                                        </p:cTn>
                                        <p:tgtEl>
                                          <p:spTgt spid="7"/>
                                        </p:tgtEl>
                                        <p:attrNameLst>
                                          <p:attrName>style.visibility</p:attrName>
                                        </p:attrNameLst>
                                      </p:cBhvr>
                                      <p:to>
                                        <p:strVal val="visible"/>
                                      </p:to>
                                    </p:set>
                                    <p:anim by="(-#ppt_w*2)" calcmode="lin" valueType="num">
                                      <p:cBhvr rctx="PPT">
                                        <p:cTn id="16" dur="500" autoRev="1" fill="hold">
                                          <p:stCondLst>
                                            <p:cond delay="0"/>
                                          </p:stCondLst>
                                        </p:cTn>
                                        <p:tgtEl>
                                          <p:spTgt spid="7"/>
                                        </p:tgtEl>
                                        <p:attrNameLst>
                                          <p:attrName>ppt_w</p:attrName>
                                        </p:attrNameLst>
                                      </p:cBhvr>
                                    </p:anim>
                                    <p:anim by="(#ppt_w*0.50)" calcmode="lin" valueType="num">
                                      <p:cBhvr>
                                        <p:cTn id="17" dur="500" decel="50000" autoRev="1" fill="hold">
                                          <p:stCondLst>
                                            <p:cond delay="0"/>
                                          </p:stCondLst>
                                        </p:cTn>
                                        <p:tgtEl>
                                          <p:spTgt spid="7"/>
                                        </p:tgtEl>
                                        <p:attrNameLst>
                                          <p:attrName>ppt_x</p:attrName>
                                        </p:attrNameLst>
                                      </p:cBhvr>
                                    </p:anim>
                                    <p:anim from="(-#ppt_h/2)" to="(#ppt_y)" calcmode="lin" valueType="num">
                                      <p:cBhvr>
                                        <p:cTn id="18" dur="1000" fill="hold">
                                          <p:stCondLst>
                                            <p:cond delay="0"/>
                                          </p:stCondLst>
                                        </p:cTn>
                                        <p:tgtEl>
                                          <p:spTgt spid="7"/>
                                        </p:tgtEl>
                                        <p:attrNameLst>
                                          <p:attrName>ppt_y</p:attrName>
                                        </p:attrNameLst>
                                      </p:cBhvr>
                                    </p:anim>
                                    <p:animRot by="21600000">
                                      <p:cBhvr>
                                        <p:cTn id="19" dur="1000" fill="hold">
                                          <p:stCondLst>
                                            <p:cond delay="0"/>
                                          </p:stCondLst>
                                        </p:cTn>
                                        <p:tgtEl>
                                          <p:spTgt spid="7"/>
                                        </p:tgtEl>
                                        <p:attrNameLst>
                                          <p:attrName>r</p:attrName>
                                        </p:attrNameLst>
                                      </p:cBhvr>
                                    </p:animRot>
                                  </p:childTnLst>
                                </p:cTn>
                              </p:par>
                            </p:childTnLst>
                          </p:cTn>
                        </p:par>
                        <p:par>
                          <p:cTn id="20" fill="hold">
                            <p:stCondLst>
                              <p:cond delay="3050"/>
                            </p:stCondLst>
                            <p:childTnLst>
                              <p:par>
                                <p:cTn id="21" presetID="10" presetClass="entr" presetSubtype="0" fill="hold" grpId="1" nodeType="afterEffect">
                                  <p:stCondLst>
                                    <p:cond delay="0"/>
                                  </p:stCondLst>
                                  <p:iterate type="lt">
                                    <p:tmPct val="0"/>
                                  </p:iterate>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3550"/>
                            </p:stCondLst>
                            <p:childTnLst>
                              <p:par>
                                <p:cTn id="25" presetID="2" presetClass="entr" presetSubtype="2" fill="hold" grpId="0" nodeType="afterEffect">
                                  <p:stCondLst>
                                    <p:cond delay="0"/>
                                  </p:stCondLst>
                                  <p:iterate type="lt">
                                    <p:tmPct val="10000"/>
                                  </p:iterate>
                                  <p:childTnLst>
                                    <p:set>
                                      <p:cBhvr>
                                        <p:cTn id="26" dur="1" fill="hold">
                                          <p:stCondLst>
                                            <p:cond delay="0"/>
                                          </p:stCondLst>
                                        </p:cTn>
                                        <p:tgtEl>
                                          <p:spTgt spid="6"/>
                                        </p:tgtEl>
                                        <p:attrNameLst>
                                          <p:attrName>style.visibility</p:attrName>
                                        </p:attrNameLst>
                                      </p:cBhvr>
                                      <p:to>
                                        <p:strVal val="visible"/>
                                      </p:to>
                                    </p:set>
                                    <p:anim calcmode="lin" valueType="num">
                                      <p:cBhvr additive="base">
                                        <p:cTn id="27" dur="1250" fill="hold"/>
                                        <p:tgtEl>
                                          <p:spTgt spid="6"/>
                                        </p:tgtEl>
                                        <p:attrNameLst>
                                          <p:attrName>ppt_x</p:attrName>
                                        </p:attrNameLst>
                                      </p:cBhvr>
                                      <p:tavLst>
                                        <p:tav tm="0">
                                          <p:val>
                                            <p:strVal val="1+#ppt_w/2"/>
                                          </p:val>
                                        </p:tav>
                                        <p:tav tm="100000">
                                          <p:val>
                                            <p:strVal val="#ppt_x"/>
                                          </p:val>
                                        </p:tav>
                                      </p:tavLst>
                                    </p:anim>
                                    <p:anim calcmode="lin" valueType="num">
                                      <p:cBhvr additive="base">
                                        <p:cTn id="28" dur="1250" fill="hold"/>
                                        <p:tgtEl>
                                          <p:spTgt spid="6"/>
                                        </p:tgtEl>
                                        <p:attrNameLst>
                                          <p:attrName>ppt_y</p:attrName>
                                        </p:attrNameLst>
                                      </p:cBhvr>
                                      <p:tavLst>
                                        <p:tav tm="0">
                                          <p:val>
                                            <p:strVal val="#ppt_y"/>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750"/>
                                        <p:tgtEl>
                                          <p:spTgt spid="5"/>
                                        </p:tgtEl>
                                      </p:cBhvr>
                                    </p:animEffect>
                                    <p:anim calcmode="lin" valueType="num">
                                      <p:cBhvr>
                                        <p:cTn id="32" dur="1750" fill="hold"/>
                                        <p:tgtEl>
                                          <p:spTgt spid="5"/>
                                        </p:tgtEl>
                                        <p:attrNameLst>
                                          <p:attrName>ppt_x</p:attrName>
                                        </p:attrNameLst>
                                      </p:cBhvr>
                                      <p:tavLst>
                                        <p:tav tm="0">
                                          <p:val>
                                            <p:strVal val="#ppt_x"/>
                                          </p:val>
                                        </p:tav>
                                        <p:tav tm="100000">
                                          <p:val>
                                            <p:strVal val="#ppt_x"/>
                                          </p:val>
                                        </p:tav>
                                      </p:tavLst>
                                    </p:anim>
                                    <p:anim calcmode="lin" valueType="num">
                                      <p:cBhvr>
                                        <p:cTn id="33" dur="1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Lst>
  </p:timing>
</p:sld>
</file>

<file path=ppt/theme/theme1.xml><?xml version="1.0" encoding="utf-8"?>
<a:theme xmlns:a="http://schemas.openxmlformats.org/drawingml/2006/main" name="第一PPT，www.1ppt.com">
  <a:themeElements>
    <a:clrScheme name="黄绿色">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ls0hpgx5">
      <a:majorFont>
        <a:latin typeface="微软雅黑"/>
        <a:ea typeface="方正卡通简体"/>
        <a:cs typeface=""/>
      </a:majorFont>
      <a:minorFont>
        <a:latin typeface="微软雅黑"/>
        <a:ea typeface="方正卡通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239</Words>
  <Application>Microsoft Office PowerPoint</Application>
  <PresentationFormat>Widescreen</PresentationFormat>
  <Paragraphs>35</Paragraphs>
  <Slides>8</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vt:i4>
      </vt:variant>
    </vt:vector>
  </HeadingPairs>
  <TitlesOfParts>
    <vt:vector size="15" baseType="lpstr">
      <vt:lpstr>微软雅黑</vt:lpstr>
      <vt:lpstr>.VnTime</vt:lpstr>
      <vt:lpstr>Arial</vt:lpstr>
      <vt:lpstr>Calibri</vt:lpstr>
      <vt:lpstr>Times New Roman</vt:lpstr>
      <vt:lpstr>第一PPT，www.1ppt.com</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儿童绘画</dc:title>
  <dc:creator>第一PPT</dc:creator>
  <cp:keywords>www.1ppt.com</cp:keywords>
  <dc:description>www.1ppt.com</dc:description>
  <cp:lastModifiedBy>Administrator</cp:lastModifiedBy>
  <cp:revision>27</cp:revision>
  <dcterms:created xsi:type="dcterms:W3CDTF">2014-06-06T07:22:00Z</dcterms:created>
  <dcterms:modified xsi:type="dcterms:W3CDTF">2023-09-16T12:08:38Z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2052-10.1.0.6554</vt:lpwstr>
  </property>
</Properties>
</file>