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70" r:id="rId5"/>
    <p:sldId id="271" r:id="rId6"/>
    <p:sldId id="272" r:id="rId7"/>
    <p:sldId id="273" r:id="rId8"/>
    <p:sldId id="269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1620" autoAdjust="0"/>
  </p:normalViewPr>
  <p:slideViewPr>
    <p:cSldViewPr>
      <p:cViewPr varScale="1">
        <p:scale>
          <a:sx n="63" d="100"/>
          <a:sy n="63" d="100"/>
        </p:scale>
        <p:origin x="-504" y="-82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1.wdp"/><Relationship Id="rId18" Type="http://schemas.openxmlformats.org/officeDocument/2006/relationships/hyperlink" Target="Cau%20hoi/Cau%203.pptx" TargetMode="External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9.png"/><Relationship Id="rId7" Type="http://schemas.openxmlformats.org/officeDocument/2006/relationships/image" Target="../media/image11.gif"/><Relationship Id="rId12" Type="http://schemas.openxmlformats.org/officeDocument/2006/relationships/image" Target="../media/image15.png"/><Relationship Id="rId17" Type="http://schemas.openxmlformats.org/officeDocument/2006/relationships/image" Target="../media/image17.png"/><Relationship Id="rId2" Type="http://schemas.microsoft.com/office/2007/relationships/media" Target="../media/media1.mp3"/><Relationship Id="rId16" Type="http://schemas.openxmlformats.org/officeDocument/2006/relationships/hyperlink" Target="Cau%20hoi/Cau%205.pptx" TargetMode="External"/><Relationship Id="rId20" Type="http://schemas.openxmlformats.org/officeDocument/2006/relationships/hyperlink" Target="Cau%20hoi/Cau%204.pptx" TargetMode="External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11" Type="http://schemas.openxmlformats.org/officeDocument/2006/relationships/image" Target="../media/image14.jpeg"/><Relationship Id="rId5" Type="http://schemas.openxmlformats.org/officeDocument/2006/relationships/image" Target="../media/image9.png"/><Relationship Id="rId15" Type="http://schemas.openxmlformats.org/officeDocument/2006/relationships/image" Target="../media/image16.png"/><Relationship Id="rId10" Type="http://schemas.openxmlformats.org/officeDocument/2006/relationships/hyperlink" Target="Cau%20hoi/Cau%202.pptx" TargetMode="External"/><Relationship Id="rId19" Type="http://schemas.openxmlformats.org/officeDocument/2006/relationships/image" Target="../media/image18.png"/><Relationship Id="rId4" Type="http://schemas.openxmlformats.org/officeDocument/2006/relationships/image" Target="../media/image8.jpg"/><Relationship Id="rId9" Type="http://schemas.openxmlformats.org/officeDocument/2006/relationships/image" Target="../media/image13.png"/><Relationship Id="rId14" Type="http://schemas.openxmlformats.org/officeDocument/2006/relationships/hyperlink" Target="Cau%20hoi/Cau%201.pptx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hyperlink" Target="Van%20dung/Cau%206.pptx" TargetMode="External"/><Relationship Id="rId18" Type="http://schemas.openxmlformats.org/officeDocument/2006/relationships/image" Target="../media/image32.jpeg"/><Relationship Id="rId3" Type="http://schemas.openxmlformats.org/officeDocument/2006/relationships/hyperlink" Target="Van%20dung/Cau%201.pptx" TargetMode="External"/><Relationship Id="rId7" Type="http://schemas.openxmlformats.org/officeDocument/2006/relationships/hyperlink" Target="Van%20dung/Cau%203.pptx" TargetMode="External"/><Relationship Id="rId12" Type="http://schemas.openxmlformats.org/officeDocument/2006/relationships/image" Target="../media/image29.jpeg"/><Relationship Id="rId17" Type="http://schemas.openxmlformats.org/officeDocument/2006/relationships/hyperlink" Target="Van%20dung/Cau%208.pptx" TargetMode="External"/><Relationship Id="rId2" Type="http://schemas.openxmlformats.org/officeDocument/2006/relationships/image" Target="../media/image24.gif"/><Relationship Id="rId16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11" Type="http://schemas.openxmlformats.org/officeDocument/2006/relationships/hyperlink" Target="Van%20dung/Cau%205.pptx" TargetMode="External"/><Relationship Id="rId5" Type="http://schemas.openxmlformats.org/officeDocument/2006/relationships/hyperlink" Target="Van%20dung/Cau%202.pptx" TargetMode="External"/><Relationship Id="rId15" Type="http://schemas.openxmlformats.org/officeDocument/2006/relationships/hyperlink" Target="Van%20dung/Cau%207.pptx" TargetMode="External"/><Relationship Id="rId10" Type="http://schemas.openxmlformats.org/officeDocument/2006/relationships/image" Target="../media/image28.jpeg"/><Relationship Id="rId4" Type="http://schemas.openxmlformats.org/officeDocument/2006/relationships/image" Target="../media/image25.jpeg"/><Relationship Id="rId9" Type="http://schemas.openxmlformats.org/officeDocument/2006/relationships/hyperlink" Target="Van%20dung/Cau%204.pptx" TargetMode="External"/><Relationship Id="rId1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: BẢNG CHIA 8 (T1)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479" y="6230770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03FD1CF-FD45-4F04-9447-4A0B19B39E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114" y="587579"/>
            <a:ext cx="10553399" cy="31656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38241AB-06CA-4D2F-95FB-A01257A13E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46" y="-63840"/>
            <a:ext cx="3726165" cy="37214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71A05A6-1E70-453A-A673-F5D2DBF0B9B5}"/>
              </a:ext>
            </a:extLst>
          </p:cNvPr>
          <p:cNvSpPr/>
          <p:nvPr/>
        </p:nvSpPr>
        <p:spPr>
          <a:xfrm>
            <a:off x="5027425" y="37039"/>
            <a:ext cx="4492395" cy="1107996"/>
          </a:xfrm>
          <a:prstGeom prst="rect">
            <a:avLst/>
          </a:prstGeom>
          <a:noFill/>
        </p:spPr>
        <p:txBody>
          <a:bodyPr wrap="none" lIns="122018" tIns="61009" rIns="122018" bIns="61009">
            <a:spAutoFit/>
          </a:bodyPr>
          <a:lstStyle/>
          <a:p>
            <a:pPr algn="ctr"/>
            <a:r>
              <a:rPr lang="en-US" sz="6400" b="1" spc="67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</a:t>
            </a:r>
            <a:r>
              <a:rPr lang="vi-VN" sz="6400" b="1" spc="67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6400" b="1" spc="67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DF33CE2-E573-4CDE-B061-8CFB637EA7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004" y="2235708"/>
            <a:ext cx="661238" cy="584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F808D0E-1F6C-40AA-917F-E3527E720B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444" y="2514107"/>
            <a:ext cx="661238" cy="584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4836D63-18B9-4B0B-AB3A-928F51CD1F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183" y="1755613"/>
            <a:ext cx="661238" cy="584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DED7AC2-8FB9-4B18-833C-1A1BEE1063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701" y="2222007"/>
            <a:ext cx="661238" cy="584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C4B740B-89C8-49A9-AC90-0CFD7BA742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8376" y="1956308"/>
            <a:ext cx="661238" cy="584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D08869C-455D-4DBB-A471-23878FD986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0274" y="1840005"/>
            <a:ext cx="661238" cy="584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5FA94B6-7417-4547-A61C-7A97621F3F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623" y="2474665"/>
            <a:ext cx="661238" cy="584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2ACA7D7-C2EB-42A0-AC4B-ED65117BEB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528" y="1840005"/>
            <a:ext cx="661238" cy="584200"/>
          </a:xfrm>
          <a:prstGeom prst="rect">
            <a:avLst/>
          </a:prstGeom>
        </p:spPr>
      </p:pic>
      <p:pic>
        <p:nvPicPr>
          <p:cNvPr id="14" name="tet oi la tet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10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794966" y="3542299"/>
            <a:ext cx="813832" cy="8128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3C9839B8-3B94-4A2B-B566-09F95D8E4DA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50" t="46798"/>
          <a:stretch/>
        </p:blipFill>
        <p:spPr>
          <a:xfrm rot="9883826" flipH="1" flipV="1">
            <a:off x="2774559" y="4661464"/>
            <a:ext cx="4505732" cy="21396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E290E8AA-D7D8-4291-B349-82FA4D6135B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662897" flipH="1">
            <a:off x="-418366" y="5515192"/>
            <a:ext cx="6323575" cy="32839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8A7B03A0-6164-492B-AA67-EB51E7388BB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38705" flipH="1">
            <a:off x="234692" y="3177698"/>
            <a:ext cx="5965754" cy="3279813"/>
          </a:xfrm>
          <a:prstGeom prst="rect">
            <a:avLst/>
          </a:prstGeom>
        </p:spPr>
      </p:pic>
      <p:pic>
        <p:nvPicPr>
          <p:cNvPr id="18" name="Picture 17">
            <a:hlinkClick r:id="rId10" action="ppaction://hlinkpres?slideindex=1&amp;slidetitle="/>
            <a:extLst>
              <a:ext uri="{FF2B5EF4-FFF2-40B4-BE49-F238E27FC236}">
                <a16:creationId xmlns:a16="http://schemas.microsoft.com/office/drawing/2014/main" xmlns="" id="{0DB7000D-6FED-46FC-B242-4FAFAC361E1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760" y="5679231"/>
            <a:ext cx="1165244" cy="216977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3ABAA8AB-0A81-4C63-8EF1-4B6B14DE219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8400" b="82400" l="20000" r="81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42" t="18904" r="18744" b="17859"/>
          <a:stretch/>
        </p:blipFill>
        <p:spPr>
          <a:xfrm>
            <a:off x="432587" y="6261376"/>
            <a:ext cx="606578" cy="62993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92F7E10E-CB64-45DA-9D7E-7EF5AC1ECBF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8400" b="82400" l="20000" r="81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42" t="18904" r="18744" b="17859"/>
          <a:stretch/>
        </p:blipFill>
        <p:spPr>
          <a:xfrm>
            <a:off x="5128529" y="5954781"/>
            <a:ext cx="606578" cy="62993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AC747A7F-AAF6-42DE-91EB-CC795634F348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8400" b="82400" l="20000" r="81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42" t="18904" r="18744" b="17859"/>
          <a:stretch/>
        </p:blipFill>
        <p:spPr>
          <a:xfrm>
            <a:off x="3201774" y="6891312"/>
            <a:ext cx="606578" cy="629936"/>
          </a:xfrm>
          <a:prstGeom prst="rect">
            <a:avLst/>
          </a:prstGeom>
        </p:spPr>
      </p:pic>
      <p:pic>
        <p:nvPicPr>
          <p:cNvPr id="22" name="Picture 21">
            <a:hlinkClick r:id="rId14" action="ppaction://hlinkpres?slideindex=1&amp;slidetitle="/>
            <a:extLst>
              <a:ext uri="{FF2B5EF4-FFF2-40B4-BE49-F238E27FC236}">
                <a16:creationId xmlns:a16="http://schemas.microsoft.com/office/drawing/2014/main" xmlns="" id="{E92888E9-FEDD-499D-B90D-E4BD6D2DAAC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615" y="3600830"/>
            <a:ext cx="980180" cy="185814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C84A9399-84DA-4DC7-AF37-2F6718016AF8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8400" b="82400" l="20000" r="81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42" t="18904" r="18744" b="17859"/>
          <a:stretch/>
        </p:blipFill>
        <p:spPr>
          <a:xfrm>
            <a:off x="5865401" y="3810267"/>
            <a:ext cx="606578" cy="629936"/>
          </a:xfrm>
          <a:prstGeom prst="rect">
            <a:avLst/>
          </a:prstGeom>
        </p:spPr>
      </p:pic>
      <p:pic>
        <p:nvPicPr>
          <p:cNvPr id="24" name="Picture 23">
            <a:hlinkClick r:id="rId16" action="ppaction://hlinkpres?slideindex=1&amp;slidetitle="/>
            <a:extLst>
              <a:ext uri="{FF2B5EF4-FFF2-40B4-BE49-F238E27FC236}">
                <a16:creationId xmlns:a16="http://schemas.microsoft.com/office/drawing/2014/main" xmlns="" id="{5332D7E4-140E-44BE-AA1D-FB43FD7B32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64" y="6269749"/>
            <a:ext cx="1050564" cy="2063096"/>
          </a:xfrm>
          <a:prstGeom prst="rect">
            <a:avLst/>
          </a:prstGeom>
        </p:spPr>
      </p:pic>
      <p:pic>
        <p:nvPicPr>
          <p:cNvPr id="25" name="Picture 24">
            <a:hlinkClick r:id="rId18" action="ppaction://hlinkpres?slideindex=1&amp;slidetitle="/>
            <a:extLst>
              <a:ext uri="{FF2B5EF4-FFF2-40B4-BE49-F238E27FC236}">
                <a16:creationId xmlns:a16="http://schemas.microsoft.com/office/drawing/2014/main" xmlns="" id="{D26CC7D9-BF11-4A5D-9E21-CD9185015995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682" y="6784856"/>
            <a:ext cx="1083932" cy="2297259"/>
          </a:xfrm>
          <a:prstGeom prst="rect">
            <a:avLst/>
          </a:prstGeom>
        </p:spPr>
      </p:pic>
      <p:pic>
        <p:nvPicPr>
          <p:cNvPr id="26" name="Picture 25">
            <a:hlinkClick r:id="rId20" action="ppaction://hlinkpres?slideindex=1&amp;slidetitle="/>
            <a:extLst>
              <a:ext uri="{FF2B5EF4-FFF2-40B4-BE49-F238E27FC236}">
                <a16:creationId xmlns:a16="http://schemas.microsoft.com/office/drawing/2014/main" xmlns="" id="{204EA077-50C0-4870-A812-ED78B4FF3FBE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502" y="4480159"/>
            <a:ext cx="1065009" cy="202052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96D54D2B-9A00-45F8-A05D-5AFFF86C4210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8400" b="82400" l="20000" r="81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42" t="18904" r="18744" b="17859"/>
          <a:stretch/>
        </p:blipFill>
        <p:spPr>
          <a:xfrm>
            <a:off x="1786439" y="4376441"/>
            <a:ext cx="606578" cy="62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605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22222E-6 L 2.29167E-6 0.26343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171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Bài: BẢNG CHIA 8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1" t="25332" r="13495" b="17779"/>
          <a:stretch/>
        </p:blipFill>
        <p:spPr bwMode="auto">
          <a:xfrm>
            <a:off x="549579" y="2362200"/>
            <a:ext cx="14827740" cy="6488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204119" y="1600200"/>
            <a:ext cx="2363147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Khám phá:</a:t>
            </a:r>
            <a:endParaRPr lang="en-US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Bài: BẢNG CHIA 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04119" y="1600200"/>
            <a:ext cx="2363147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Khám phá:</a:t>
            </a:r>
            <a:endParaRPr lang="en-US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0" t="28222" r="18370" b="31111"/>
          <a:stretch/>
        </p:blipFill>
        <p:spPr bwMode="auto">
          <a:xfrm>
            <a:off x="720433" y="2362200"/>
            <a:ext cx="14841097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56" t="35381" r="71264" b="60438"/>
          <a:stretch/>
        </p:blipFill>
        <p:spPr bwMode="auto">
          <a:xfrm>
            <a:off x="3689128" y="4038600"/>
            <a:ext cx="1248791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56" t="35381" r="71264" b="60438"/>
          <a:stretch/>
        </p:blipFill>
        <p:spPr bwMode="auto">
          <a:xfrm>
            <a:off x="7041957" y="4648200"/>
            <a:ext cx="1248791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523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Bài: BẢNG CHIA 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04119" y="1600200"/>
            <a:ext cx="2302233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Luyện tập:</a:t>
            </a:r>
            <a:endParaRPr lang="en-US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4" t="32000" r="66872" b="59333"/>
          <a:stretch/>
        </p:blipFill>
        <p:spPr bwMode="auto">
          <a:xfrm>
            <a:off x="983714" y="2138809"/>
            <a:ext cx="2201605" cy="733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17" t="39656" r="63998" b="42000"/>
          <a:stretch/>
        </p:blipFill>
        <p:spPr bwMode="auto">
          <a:xfrm>
            <a:off x="1341753" y="2934520"/>
            <a:ext cx="4310590" cy="4367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9" t="39656" r="40296" b="42000"/>
          <a:stretch/>
        </p:blipFill>
        <p:spPr bwMode="auto">
          <a:xfrm>
            <a:off x="6567132" y="2934520"/>
            <a:ext cx="4923987" cy="4367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05" t="39656" r="23245" b="42000"/>
          <a:stretch/>
        </p:blipFill>
        <p:spPr bwMode="auto">
          <a:xfrm>
            <a:off x="11572640" y="2934520"/>
            <a:ext cx="2814079" cy="4367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705149" y="3036518"/>
            <a:ext cx="12747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>
                <a:latin typeface="Arial" pitchFamily="34" charset="0"/>
                <a:cs typeface="Arial" pitchFamily="34" charset="0"/>
              </a:rPr>
              <a:t>= 3</a:t>
            </a:r>
            <a:endParaRPr lang="en-US"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05149" y="4343400"/>
            <a:ext cx="12747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>
                <a:latin typeface="Arial" pitchFamily="34" charset="0"/>
                <a:cs typeface="Arial" pitchFamily="34" charset="0"/>
              </a:rPr>
              <a:t>= 2</a:t>
            </a:r>
            <a:endParaRPr lang="en-US"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05149" y="5638800"/>
            <a:ext cx="12747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>
                <a:latin typeface="Arial" pitchFamily="34" charset="0"/>
                <a:cs typeface="Arial" pitchFamily="34" charset="0"/>
              </a:rPr>
              <a:t>= 4</a:t>
            </a:r>
            <a:endParaRPr lang="en-US"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883021" y="3021915"/>
            <a:ext cx="12747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>
                <a:latin typeface="Arial" pitchFamily="34" charset="0"/>
                <a:cs typeface="Arial" pitchFamily="34" charset="0"/>
              </a:rPr>
              <a:t>= 7</a:t>
            </a:r>
            <a:endParaRPr lang="en-US"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883021" y="4328797"/>
            <a:ext cx="12747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>
                <a:latin typeface="Arial" pitchFamily="34" charset="0"/>
                <a:cs typeface="Arial" pitchFamily="34" charset="0"/>
              </a:rPr>
              <a:t>= 1</a:t>
            </a:r>
            <a:endParaRPr lang="en-US"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83021" y="5624197"/>
            <a:ext cx="12747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>
                <a:latin typeface="Arial" pitchFamily="34" charset="0"/>
                <a:cs typeface="Arial" pitchFamily="34" charset="0"/>
              </a:rPr>
              <a:t>= 9</a:t>
            </a:r>
            <a:endParaRPr lang="en-US"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849573" y="3042813"/>
            <a:ext cx="12747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>
                <a:latin typeface="Arial" pitchFamily="34" charset="0"/>
                <a:cs typeface="Arial" pitchFamily="34" charset="0"/>
              </a:rPr>
              <a:t>= 5</a:t>
            </a:r>
            <a:endParaRPr lang="en-US"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849573" y="4349695"/>
            <a:ext cx="12747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>
                <a:latin typeface="Arial" pitchFamily="34" charset="0"/>
                <a:cs typeface="Arial" pitchFamily="34" charset="0"/>
              </a:rPr>
              <a:t>= 8</a:t>
            </a:r>
            <a:endParaRPr lang="en-US"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849573" y="5645095"/>
            <a:ext cx="12747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>
                <a:latin typeface="Arial" pitchFamily="34" charset="0"/>
                <a:cs typeface="Arial" pitchFamily="34" charset="0"/>
              </a:rPr>
              <a:t>= 6</a:t>
            </a:r>
            <a:endParaRPr lang="en-US" sz="600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6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Bài: BẢNG CHIA 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04119" y="1600200"/>
            <a:ext cx="2302233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Luyện tập:</a:t>
            </a:r>
            <a:endParaRPr lang="en-US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29333" r="72841" b="62436"/>
          <a:stretch/>
        </p:blipFill>
        <p:spPr bwMode="auto">
          <a:xfrm>
            <a:off x="1051719" y="2138809"/>
            <a:ext cx="1646816" cy="832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923331" y="3032760"/>
            <a:ext cx="4510881" cy="5410200"/>
            <a:chOff x="442119" y="3154680"/>
            <a:chExt cx="4510881" cy="5410200"/>
          </a:xfrm>
        </p:grpSpPr>
        <p:pic>
          <p:nvPicPr>
            <p:cNvPr id="22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16" t="38996" r="65400" b="38223"/>
            <a:stretch/>
          </p:blipFill>
          <p:spPr bwMode="auto">
            <a:xfrm>
              <a:off x="442119" y="3154680"/>
              <a:ext cx="4510881" cy="5410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Rectangle 25"/>
            <p:cNvSpPr/>
            <p:nvPr/>
          </p:nvSpPr>
          <p:spPr>
            <a:xfrm>
              <a:off x="951507" y="3733800"/>
              <a:ext cx="3048000" cy="403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Bef>
                  <a:spcPts val="1200"/>
                </a:spcBef>
                <a:spcAft>
                  <a:spcPts val="600"/>
                </a:spcAft>
              </a:pPr>
              <a:r>
                <a:rPr lang="en-US" sz="500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8 x 4</a:t>
              </a:r>
            </a:p>
            <a:p>
              <a:pPr>
                <a:spcBef>
                  <a:spcPts val="1200"/>
                </a:spcBef>
                <a:spcAft>
                  <a:spcPts val="600"/>
                </a:spcAft>
              </a:pPr>
              <a:r>
                <a:rPr lang="en-US" sz="500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32 : 8 </a:t>
              </a:r>
            </a:p>
            <a:p>
              <a:pPr>
                <a:spcBef>
                  <a:spcPts val="1200"/>
                </a:spcBef>
                <a:spcAft>
                  <a:spcPts val="600"/>
                </a:spcAft>
              </a:pPr>
              <a:r>
                <a:rPr lang="en-US" sz="500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32 : 4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351902" y="3002280"/>
            <a:ext cx="4457701" cy="5410200"/>
            <a:chOff x="5912131" y="3002280"/>
            <a:chExt cx="4457701" cy="5410200"/>
          </a:xfrm>
        </p:grpSpPr>
        <p:pic>
          <p:nvPicPr>
            <p:cNvPr id="20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41" t="38996" r="43200" b="38223"/>
            <a:stretch/>
          </p:blipFill>
          <p:spPr bwMode="auto">
            <a:xfrm>
              <a:off x="5912131" y="3002280"/>
              <a:ext cx="4457701" cy="5410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Rectangle 26"/>
            <p:cNvSpPr/>
            <p:nvPr/>
          </p:nvSpPr>
          <p:spPr>
            <a:xfrm>
              <a:off x="6309519" y="3505200"/>
              <a:ext cx="3048000" cy="403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Bef>
                  <a:spcPts val="1200"/>
                </a:spcBef>
                <a:spcAft>
                  <a:spcPts val="600"/>
                </a:spcAft>
              </a:pPr>
              <a:r>
                <a:rPr lang="en-US" sz="500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8 x 7</a:t>
              </a:r>
            </a:p>
            <a:p>
              <a:pPr>
                <a:spcBef>
                  <a:spcPts val="1200"/>
                </a:spcBef>
                <a:spcAft>
                  <a:spcPts val="600"/>
                </a:spcAft>
              </a:pPr>
              <a:r>
                <a:rPr lang="en-US" sz="500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56 : 8 </a:t>
              </a:r>
            </a:p>
            <a:p>
              <a:pPr>
                <a:spcBef>
                  <a:spcPts val="1200"/>
                </a:spcBef>
                <a:spcAft>
                  <a:spcPts val="600"/>
                </a:spcAft>
              </a:pPr>
              <a:r>
                <a:rPr lang="en-US" sz="500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56 : 7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1285538" y="3009900"/>
            <a:ext cx="4457701" cy="5410200"/>
            <a:chOff x="11285538" y="3009900"/>
            <a:chExt cx="4457701" cy="5410200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954" t="38996" r="21488" b="38223"/>
            <a:stretch/>
          </p:blipFill>
          <p:spPr bwMode="auto">
            <a:xfrm>
              <a:off x="11285538" y="3009900"/>
              <a:ext cx="4457701" cy="5410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8" name="Rectangle 27"/>
            <p:cNvSpPr/>
            <p:nvPr/>
          </p:nvSpPr>
          <p:spPr>
            <a:xfrm>
              <a:off x="11948319" y="3505200"/>
              <a:ext cx="3048000" cy="403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Bef>
                  <a:spcPts val="1200"/>
                </a:spcBef>
                <a:spcAft>
                  <a:spcPts val="600"/>
                </a:spcAft>
              </a:pPr>
              <a:r>
                <a:rPr lang="en-US" sz="500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8 x 6</a:t>
              </a:r>
            </a:p>
            <a:p>
              <a:pPr>
                <a:spcBef>
                  <a:spcPts val="1200"/>
                </a:spcBef>
                <a:spcAft>
                  <a:spcPts val="600"/>
                </a:spcAft>
              </a:pPr>
              <a:r>
                <a:rPr lang="en-US" sz="500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48 : 8 </a:t>
              </a:r>
            </a:p>
            <a:p>
              <a:pPr>
                <a:spcBef>
                  <a:spcPts val="1200"/>
                </a:spcBef>
                <a:spcAft>
                  <a:spcPts val="600"/>
                </a:spcAft>
              </a:pPr>
              <a:r>
                <a:rPr lang="en-US" sz="500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48 : 6</a:t>
              </a:r>
            </a:p>
          </p:txBody>
        </p:sp>
      </p:grpSp>
      <p:sp>
        <p:nvSpPr>
          <p:cNvPr id="32" name="Rectangle 31"/>
          <p:cNvSpPr/>
          <p:nvPr/>
        </p:nvSpPr>
        <p:spPr>
          <a:xfrm>
            <a:off x="3261519" y="3581400"/>
            <a:ext cx="1828800" cy="403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50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= 32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50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= 4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50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= 8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496459" y="3505200"/>
            <a:ext cx="1828800" cy="403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50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= 56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50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= 7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50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= 8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3662819" y="3505200"/>
            <a:ext cx="1828800" cy="403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50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= 48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50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= 6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50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= 8</a:t>
            </a:r>
          </a:p>
        </p:txBody>
      </p:sp>
    </p:spTree>
    <p:extLst>
      <p:ext uri="{BB962C8B-B14F-4D97-AF65-F5344CB8AC3E}">
        <p14:creationId xmlns:p14="http://schemas.microsoft.com/office/powerpoint/2010/main" val="108557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Picture 126">
            <a:extLst>
              <a:ext uri="{FF2B5EF4-FFF2-40B4-BE49-F238E27FC236}">
                <a16:creationId xmlns="" xmlns:a16="http://schemas.microsoft.com/office/drawing/2014/main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" y="8657550"/>
            <a:ext cx="8138318" cy="446425"/>
          </a:xfrm>
          <a:prstGeom prst="rect">
            <a:avLst/>
          </a:prstGeom>
        </p:spPr>
      </p:pic>
      <p:pic>
        <p:nvPicPr>
          <p:cNvPr id="128" name="Picture 127">
            <a:extLst>
              <a:ext uri="{FF2B5EF4-FFF2-40B4-BE49-F238E27FC236}">
                <a16:creationId xmlns="" xmlns:a16="http://schemas.microsoft.com/office/drawing/2014/main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37285" y="8656936"/>
            <a:ext cx="8138318" cy="446425"/>
          </a:xfrm>
          <a:prstGeom prst="rect">
            <a:avLst/>
          </a:prstGeom>
        </p:spPr>
      </p:pic>
      <p:pic>
        <p:nvPicPr>
          <p:cNvPr id="129" name="Picture 128">
            <a:extLst>
              <a:ext uri="{FF2B5EF4-FFF2-40B4-BE49-F238E27FC236}">
                <a16:creationId xmlns=""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3852403" y="4134377"/>
            <a:ext cx="8127999" cy="446992"/>
          </a:xfrm>
          <a:prstGeom prst="rect">
            <a:avLst/>
          </a:prstGeom>
        </p:spPr>
      </p:pic>
      <p:pic>
        <p:nvPicPr>
          <p:cNvPr id="130" name="Picture 129">
            <a:extLst>
              <a:ext uri="{FF2B5EF4-FFF2-40B4-BE49-F238E27FC236}">
                <a16:creationId xmlns=""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1"/>
            <a:ext cx="8138318" cy="446425"/>
          </a:xfrm>
          <a:prstGeom prst="rect">
            <a:avLst/>
          </a:prstGeom>
        </p:spPr>
      </p:pic>
      <p:pic>
        <p:nvPicPr>
          <p:cNvPr id="131" name="Picture 130">
            <a:extLst>
              <a:ext uri="{FF2B5EF4-FFF2-40B4-BE49-F238E27FC236}">
                <a16:creationId xmlns=""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321" y="1"/>
            <a:ext cx="8138318" cy="446425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=""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677568" y="4152077"/>
            <a:ext cx="8751147" cy="446992"/>
          </a:xfrm>
          <a:prstGeom prst="rect">
            <a:avLst/>
          </a:prstGeom>
        </p:spPr>
      </p:pic>
      <p:pic>
        <p:nvPicPr>
          <p:cNvPr id="133" name="Picture 6" descr="HỘP QUÀ NGẪU NHIÊN TẶNG CHO SẢN PHẨM ĐƯỢC CHỌN CỦA GIAN HÀNG - Bộ chăm sóc  da mặt | TheFaceHolic.com">
            <a:hlinkClick r:id="rId3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6" t="7894" r="11747" b="9334"/>
          <a:stretch/>
        </p:blipFill>
        <p:spPr bwMode="auto">
          <a:xfrm>
            <a:off x="885890" y="2293168"/>
            <a:ext cx="2197346" cy="2475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8" descr="Hộp quà vuông trụ G4999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2" t="10078" r="18575" b="9638"/>
          <a:stretch/>
        </p:blipFill>
        <p:spPr bwMode="auto">
          <a:xfrm>
            <a:off x="4674447" y="2329653"/>
            <a:ext cx="2256688" cy="2475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10" descr="Hộp quà bí ẩn -Tri ân khách hàng thân yêu WINVN | Lazada.vn">
            <a:hlinkClick r:id="rId7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3" t="8296" r="2860" b="7082"/>
          <a:stretch/>
        </p:blipFill>
        <p:spPr bwMode="auto">
          <a:xfrm>
            <a:off x="8680874" y="2519681"/>
            <a:ext cx="2349552" cy="249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" name="Picture 12" descr="Hộp quà nhỏ có nơ - Gift shop: qua tang sinh nhat y nghia, qua luu niem,  trang suc han quoc">
            <a:hlinkClick r:id="rId9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0" t="17492" r="13238" b="11295"/>
          <a:stretch/>
        </p:blipFill>
        <p:spPr bwMode="auto">
          <a:xfrm>
            <a:off x="12612541" y="2519681"/>
            <a:ext cx="2402657" cy="249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" name="Picture 14" descr="Hộp Quà Bí Ẩn | Lazada.vn: Mua bán trực tuyến Quà tặng với giá rẻ |  Lazada.vn">
            <a:hlinkClick r:id="rId11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7" t="8614" r="10377" b="10063"/>
          <a:stretch/>
        </p:blipFill>
        <p:spPr bwMode="auto">
          <a:xfrm>
            <a:off x="885891" y="5549979"/>
            <a:ext cx="2197346" cy="250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" name="Picture 16" descr="Cách Chọn Hộp Quà Sinh Nhật Sao Cho ý Nghĩa Nhất -">
            <a:hlinkClick r:id="rId13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9" r="11669"/>
          <a:stretch/>
        </p:blipFill>
        <p:spPr bwMode="auto">
          <a:xfrm>
            <a:off x="4674448" y="5499999"/>
            <a:ext cx="2231158" cy="255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" name="Picture 18" descr="Món quà bất ngờ nhỏ cho khách hàng - Mỹ Phẩm &amp; Sản phẩm chăm sóc khác |  innisfreez.com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3" t="11896" r="13375" b="15211"/>
          <a:stretch/>
        </p:blipFill>
        <p:spPr bwMode="auto">
          <a:xfrm>
            <a:off x="8796122" y="5701923"/>
            <a:ext cx="2374336" cy="235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20" descr="Thẻ quà tặng quà Giáng sinh - Chấm trắng Hộp Quà với PNG Yêu Ảnh png tải về  - Miễn phí trong suốt Hộp png Tải về.">
            <a:hlinkClick r:id="rId17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1" t="4115" r="14826" b="1675"/>
          <a:stretch/>
        </p:blipFill>
        <p:spPr bwMode="auto">
          <a:xfrm>
            <a:off x="12715197" y="5701923"/>
            <a:ext cx="2197346" cy="235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Rectangle 140"/>
          <p:cNvSpPr/>
          <p:nvPr/>
        </p:nvSpPr>
        <p:spPr>
          <a:xfrm>
            <a:off x="4531458" y="542687"/>
            <a:ext cx="7246811" cy="1107996"/>
          </a:xfrm>
          <a:prstGeom prst="rect">
            <a:avLst/>
          </a:prstGeom>
          <a:noFill/>
        </p:spPr>
        <p:txBody>
          <a:bodyPr wrap="none" lIns="122018" tIns="61009" rIns="122018" bIns="61009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400" b="1" spc="67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HỘP QUÀ BÍ MẬT</a:t>
            </a:r>
          </a:p>
        </p:txBody>
      </p:sp>
    </p:spTree>
    <p:extLst>
      <p:ext uri="{BB962C8B-B14F-4D97-AF65-F5344CB8AC3E}">
        <p14:creationId xmlns:p14="http://schemas.microsoft.com/office/powerpoint/2010/main" val="77070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1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1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1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1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1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5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1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1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1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 tmFilter="0, 0; .2, .5; .8, .5; 1, 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250" autoRev="1" fill="hold"/>
                                        <p:tgtEl>
                                          <p:spTgt spid="1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1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1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 tmFilter="0, 0; .2, .5; .8, .5; 1, 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5" dur="250" autoRev="1" fill="hold"/>
                                        <p:tgtEl>
                                          <p:spTgt spid="1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500"/>
                            </p:stCondLst>
                            <p:childTnLst>
                              <p:par>
                                <p:cTn id="9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1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1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 tmFilter="0, 0; .2, .5; .8, .5; 1, 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250" autoRev="1" fill="hold"/>
                                        <p:tgtEl>
                                          <p:spTgt spid="1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000"/>
                            </p:stCondLst>
                            <p:childTnLst>
                              <p:par>
                                <p:cTn id="10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1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 tmFilter="0, 0; .2, .5; .8, .5; 1, 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250" autoRev="1" fill="hold"/>
                                        <p:tgtEl>
                                          <p:spTgt spid="1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 tmFilter="0, 0; .2, .5; .8, .5; 1, 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250" autoRev="1" fill="hold"/>
                                        <p:tgtEl>
                                          <p:spTgt spid="1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"/>
                            </p:stCondLst>
                            <p:childTnLst>
                              <p:par>
                                <p:cTn id="1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 tmFilter="0, 0; .2, .5; .8, .5; 1, 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" dur="250" autoRev="1" fill="hold"/>
                                        <p:tgtEl>
                                          <p:spTgt spid="1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 tmFilter="0, 0; .2, .5; .8, .5; 1, 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" dur="250" autoRev="1" fill="hold"/>
                                        <p:tgtEl>
                                          <p:spTgt spid="1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 tmFilter="0, 0; .2, .5; .8, .5; 1, 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" dur="250" autoRev="1" fill="hold"/>
                                        <p:tgtEl>
                                          <p:spTgt spid="1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3000"/>
                            </p:stCondLst>
                            <p:childTnLst>
                              <p:par>
                                <p:cTn id="1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 tmFilter="0, 0; .2, .5; .8, .5; 1, 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9" dur="250" autoRev="1" fill="hold"/>
                                        <p:tgtEl>
                                          <p:spTgt spid="1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500"/>
                            </p:stCondLst>
                            <p:childTnLst>
                              <p:par>
                                <p:cTn id="1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 tmFilter="0, 0; .2, .5; .8, .5; 1, 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3" dur="250" autoRev="1" fill="hold"/>
                                        <p:tgtEl>
                                          <p:spTgt spid="1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4000"/>
                            </p:stCondLst>
                            <p:childTnLst>
                              <p:par>
                                <p:cTn id="14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6" dur="2000" fill="hold"/>
                                        <p:tgtEl>
                                          <p:spTgt spid="1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1414</TotalTime>
  <Words>186</Words>
  <Application>Microsoft Office PowerPoint</Application>
  <PresentationFormat>Custom</PresentationFormat>
  <Paragraphs>53</Paragraphs>
  <Slides>8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208</cp:revision>
  <dcterms:created xsi:type="dcterms:W3CDTF">2022-07-10T01:37:20Z</dcterms:created>
  <dcterms:modified xsi:type="dcterms:W3CDTF">2022-08-27T08:10:01Z</dcterms:modified>
</cp:coreProperties>
</file>